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75" r:id="rId11"/>
    <p:sldId id="266" r:id="rId12"/>
    <p:sldId id="267" r:id="rId13"/>
    <p:sldId id="268" r:id="rId14"/>
    <p:sldId id="269" r:id="rId15"/>
    <p:sldId id="270" r:id="rId16"/>
    <p:sldId id="274" r:id="rId17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9"/>
      <p:bold r:id="rId20"/>
      <p:italic r:id="rId21"/>
      <p:boldItalic r:id="rId22"/>
    </p:embeddedFont>
    <p:embeddedFont>
      <p:font typeface="Pixel-Art" panose="000004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9a3962e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9a3962e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96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9a3962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229a3962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9a3962e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9a3962e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9a3962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229a3962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9a3962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229a3962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19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10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99e1652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2299e165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537912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5203627" y="1568649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260277" y="-403026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46404" y="1288409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>
                <a:solidFill>
                  <a:srgbClr val="A5A5A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946404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594860" y="1288409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Schoolbook"/>
              <a:buNone/>
              <a:defRPr sz="1500" b="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594860" y="1880662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080"/>
              <a:buChar char="•"/>
              <a:defRPr sz="1350"/>
            </a:lvl1pPr>
            <a:lvl2pPr marL="914400" lvl="1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Schoolbook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350"/>
              <a:buChar char="●"/>
              <a:defRPr sz="1350"/>
            </a:lvl2pPr>
            <a:lvl3pPr marL="1371600" lvl="2" indent="-30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050"/>
              <a:buChar char="●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050"/>
              <a:buChar char="●"/>
              <a:defRPr sz="10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/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1"/>
            <a:ext cx="8469630" cy="384669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80"/>
              <a:buNone/>
              <a:defRPr sz="975">
                <a:solidFill>
                  <a:srgbClr val="BFBFB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sz="33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ts val="1050"/>
              <a:buFont typeface="Noto Sans Symbols"/>
              <a:buChar char="●"/>
              <a:defRPr sz="105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rgbClr val="96969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700"/>
              <a:buFont typeface="Century Schoolbook"/>
              <a:buNone/>
              <a:defRPr sz="2700" b="0" i="0" u="none" strike="noStrike" cap="non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loalobahia.com/notas/salvador-tera-escape-room-jogo-de-misterios-que-e-sensacao-no-mund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22B0CA-F0C4-48FC-8A9F-47D72812E3EA}"/>
              </a:ext>
            </a:extLst>
          </p:cNvPr>
          <p:cNvGrpSpPr/>
          <p:nvPr/>
        </p:nvGrpSpPr>
        <p:grpSpPr>
          <a:xfrm>
            <a:off x="340168" y="0"/>
            <a:ext cx="8119405" cy="5143500"/>
            <a:chOff x="333818" y="0"/>
            <a:chExt cx="8119405" cy="5143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734F3D-80E1-4CDB-B34F-2A08CF3D693C}"/>
                </a:ext>
              </a:extLst>
            </p:cNvPr>
            <p:cNvGrpSpPr/>
            <p:nvPr/>
          </p:nvGrpSpPr>
          <p:grpSpPr>
            <a:xfrm>
              <a:off x="869950" y="0"/>
              <a:ext cx="7583273" cy="5143500"/>
              <a:chOff x="355600" y="0"/>
              <a:chExt cx="7583273" cy="51435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571DA6C-BE9B-43FD-AF07-6FA1F4150B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4442"/>
              <a:stretch/>
            </p:blipFill>
            <p:spPr>
              <a:xfrm>
                <a:off x="6624297" y="0"/>
                <a:ext cx="1314576" cy="51435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607ADCF-D3D6-4C7B-A818-0D2FE04FAA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4442"/>
              <a:stretch/>
            </p:blipFill>
            <p:spPr>
              <a:xfrm>
                <a:off x="5331755" y="0"/>
                <a:ext cx="1314576" cy="51435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A75D47B-2336-45DE-BA00-D68DE7085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00" y="0"/>
                <a:ext cx="5143500" cy="514350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A01DD8-B6BE-4075-84B2-A4F4398E3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38" r="74442"/>
            <a:stretch/>
          </p:blipFill>
          <p:spPr>
            <a:xfrm>
              <a:off x="333818" y="0"/>
              <a:ext cx="561658" cy="5143500"/>
            </a:xfrm>
            <a:prstGeom prst="rect">
              <a:avLst/>
            </a:prstGeom>
          </p:spPr>
        </p:pic>
      </p:grp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946404" y="1397000"/>
            <a:ext cx="7063740" cy="220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>
                <a:solidFill>
                  <a:schemeClr val="bg1"/>
                </a:solidFill>
                <a:highlight>
                  <a:srgbClr val="800000"/>
                </a:highlight>
                <a:latin typeface="Pixel-Art" panose="00000400000000000000" pitchFamily="2" charset="0"/>
              </a:rPr>
              <a:t>Mistery House</a:t>
            </a:r>
            <a:br>
              <a:rPr lang="pt-BR" dirty="0"/>
            </a:br>
            <a:r>
              <a:rPr lang="pt-BR" sz="2800" dirty="0">
                <a:solidFill>
                  <a:schemeClr val="accent1"/>
                </a:solidFill>
                <a:latin typeface="Pixel-Art" panose="00000400000000000000" pitchFamily="2" charset="0"/>
              </a:rPr>
              <a:t>ces 22</a:t>
            </a:r>
            <a:endParaRPr lang="pt-BR" sz="2000" dirty="0">
              <a:solidFill>
                <a:schemeClr val="accent1"/>
              </a:solidFill>
              <a:latin typeface="Pixel-Art" panose="000004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34D23-BC26-482E-88B5-27A255492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79" y="137317"/>
            <a:ext cx="1314576" cy="501417"/>
          </a:xfrm>
          <a:prstGeom prst="rect">
            <a:avLst/>
          </a:prstGeom>
        </p:spPr>
      </p:pic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ixel-Art" panose="00000400000000000000" pitchFamily="2" charset="0"/>
              </a:rPr>
              <a:t>Gabriel Ribeiro Pardini</a:t>
            </a:r>
            <a:endParaRPr dirty="0">
              <a:solidFill>
                <a:schemeClr val="accent1"/>
              </a:solidFill>
              <a:latin typeface="Pixel-Art" panose="000004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ixel-Art" panose="00000400000000000000" pitchFamily="2" charset="0"/>
              </a:rPr>
              <a:t>Bruno de Paula Ferreira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ixel-Art" panose="00000400000000000000" pitchFamily="2" charset="0"/>
              </a:rPr>
              <a:t>Brendon Diniz Borck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1;p22">
            <a:extLst>
              <a:ext uri="{FF2B5EF4-FFF2-40B4-BE49-F238E27FC236}">
                <a16:creationId xmlns:a16="http://schemas.microsoft.com/office/drawing/2014/main" id="{4E52285F-D890-4FEB-A4E7-75F74AE214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40" y="0"/>
            <a:ext cx="79253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50"/>
              </a:spcBef>
              <a:spcAft>
                <a:spcPts val="150"/>
              </a:spcAft>
              <a:buNone/>
            </a:pPr>
            <a:endParaRPr/>
          </a:p>
        </p:txBody>
      </p:sp>
      <p:pic>
        <p:nvPicPr>
          <p:cNvPr id="5" name="Google Shape;113;p16">
            <a:extLst>
              <a:ext uri="{FF2B5EF4-FFF2-40B4-BE49-F238E27FC236}">
                <a16:creationId xmlns:a16="http://schemas.microsoft.com/office/drawing/2014/main" id="{3768E9FD-83FD-404F-8C58-0055586264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92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Resultado</a:t>
            </a:r>
            <a:r>
              <a:rPr lang="en-US" dirty="0">
                <a:solidFill>
                  <a:srgbClr val="E38386"/>
                </a:solidFill>
                <a:latin typeface="Pixel-Art" panose="00000400000000000000" pitchFamily="2" charset="0"/>
              </a:rPr>
              <a:t> Final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err="1">
                <a:latin typeface="Pixel-Art" panose="00000400000000000000" pitchFamily="2" charset="0"/>
              </a:rPr>
              <a:t>Mistery</a:t>
            </a:r>
            <a:r>
              <a:rPr lang="en-US" dirty="0">
                <a:latin typeface="Pixel-Art" panose="00000400000000000000" pitchFamily="2" charset="0"/>
              </a:rPr>
              <a:t> House</a:t>
            </a:r>
            <a:endParaRPr dirty="0">
              <a:latin typeface="Pixel-Art" panose="00000400000000000000" pitchFamily="2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dirty="0">
              <a:latin typeface="Pixel-Art" panose="00000400000000000000" pitchFamily="2" charset="0"/>
            </a:endParaRPr>
          </a:p>
        </p:txBody>
      </p:sp>
      <p:pic>
        <p:nvPicPr>
          <p:cNvPr id="4" name="Google Shape;113;p16">
            <a:extLst>
              <a:ext uri="{FF2B5EF4-FFF2-40B4-BE49-F238E27FC236}">
                <a16:creationId xmlns:a16="http://schemas.microsoft.com/office/drawing/2014/main" id="{0DEAB376-11EE-4A06-90CE-43BC0FEF11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50"/>
              </a:spcBef>
              <a:spcAft>
                <a:spcPts val="150"/>
              </a:spcAft>
              <a:buNone/>
            </a:pP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79" y="0"/>
            <a:ext cx="54242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3;p16">
            <a:extLst>
              <a:ext uri="{FF2B5EF4-FFF2-40B4-BE49-F238E27FC236}">
                <a16:creationId xmlns:a16="http://schemas.microsoft.com/office/drawing/2014/main" id="{3768E9FD-83FD-404F-8C58-0055586264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>
                <a:latin typeface="Pixel-Art" panose="00000400000000000000" pitchFamily="2" charset="0"/>
              </a:rPr>
              <a:t>Aspectos</a:t>
            </a:r>
            <a:r>
              <a:rPr lang="en-US" dirty="0">
                <a:latin typeface="Pixel-Art" panose="00000400000000000000" pitchFamily="2" charset="0"/>
              </a:rPr>
              <a:t> do Jogo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2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/>
              <a:t>5 </a:t>
            </a:r>
            <a:r>
              <a:rPr lang="en-US" sz="1400" dirty="0" err="1"/>
              <a:t>níveis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 err="1"/>
              <a:t>História</a:t>
            </a:r>
            <a:r>
              <a:rPr lang="en-US" sz="1400" dirty="0"/>
              <a:t> </a:t>
            </a:r>
            <a:r>
              <a:rPr lang="en-US" sz="1400" dirty="0" err="1"/>
              <a:t>enigmática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 err="1"/>
              <a:t>Dificuldade</a:t>
            </a:r>
            <a:r>
              <a:rPr lang="en-US" sz="1400" dirty="0"/>
              <a:t> </a:t>
            </a:r>
            <a:r>
              <a:rPr lang="en-US" sz="1400" dirty="0" err="1"/>
              <a:t>escalável</a:t>
            </a:r>
            <a:r>
              <a:rPr lang="en-US" sz="1400" dirty="0"/>
              <a:t> dos enigmas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 err="1"/>
              <a:t>Necessidade</a:t>
            </a:r>
            <a:r>
              <a:rPr lang="en-US" sz="1400" dirty="0"/>
              <a:t> de </a:t>
            </a:r>
            <a:r>
              <a:rPr lang="en-US" sz="1400" dirty="0" err="1"/>
              <a:t>lembrar</a:t>
            </a:r>
            <a:r>
              <a:rPr lang="en-US" sz="1400" dirty="0"/>
              <a:t> </a:t>
            </a:r>
            <a:r>
              <a:rPr lang="en-US" sz="1400" dirty="0" err="1"/>
              <a:t>informações</a:t>
            </a:r>
            <a:r>
              <a:rPr lang="en-US" sz="1400" dirty="0"/>
              <a:t> de </a:t>
            </a:r>
            <a:r>
              <a:rPr lang="en-US" sz="1400" dirty="0" err="1"/>
              <a:t>níveis</a:t>
            </a:r>
            <a:r>
              <a:rPr lang="en-US" sz="1400" dirty="0"/>
              <a:t> </a:t>
            </a:r>
            <a:r>
              <a:rPr lang="en-US" sz="1400" dirty="0" err="1"/>
              <a:t>anteriores</a:t>
            </a:r>
            <a:endParaRPr sz="1400"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/>
              <a:t>Modo Normal(Tempo </a:t>
            </a:r>
            <a:r>
              <a:rPr lang="en-US" sz="1400" dirty="0" err="1"/>
              <a:t>Ilimitado</a:t>
            </a:r>
            <a:r>
              <a:rPr lang="en-US" sz="1400" dirty="0"/>
              <a:t>) e Modo </a:t>
            </a:r>
            <a:r>
              <a:rPr lang="en-US" sz="1400" dirty="0" err="1"/>
              <a:t>Dificil</a:t>
            </a:r>
            <a:r>
              <a:rPr lang="en-US" sz="1400" dirty="0"/>
              <a:t>(Com tempo) </a:t>
            </a:r>
            <a:endParaRPr sz="1400" dirty="0"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5"/>
          <p:cNvCxnSpPr/>
          <p:nvPr/>
        </p:nvCxnSpPr>
        <p:spPr>
          <a:xfrm>
            <a:off x="886265" y="1268492"/>
            <a:ext cx="7056300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937260" y="173320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Schoolbook"/>
              <a:buNone/>
            </a:pPr>
            <a:r>
              <a:rPr lang="en-US" sz="3000" b="1" dirty="0">
                <a:latin typeface="Pixel-Art" panose="00000400000000000000" pitchFamily="2" charset="0"/>
              </a:rPr>
              <a:t>Can you escape?</a:t>
            </a:r>
            <a:endParaRPr sz="3000" dirty="0">
              <a:latin typeface="Pixel-Art" panose="00000400000000000000" pitchFamily="2" charset="0"/>
            </a:endParaRPr>
          </a:p>
        </p:txBody>
      </p:sp>
      <p:pic>
        <p:nvPicPr>
          <p:cNvPr id="188" name="Google Shape;188;p26" descr="Ru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9107" y="2023110"/>
            <a:ext cx="1097280" cy="1097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6"/>
          <p:cNvCxnSpPr>
            <a:endCxn id="188" idx="1"/>
          </p:cNvCxnSpPr>
          <p:nvPr/>
        </p:nvCxnSpPr>
        <p:spPr>
          <a:xfrm>
            <a:off x="5113607" y="2571750"/>
            <a:ext cx="1765500" cy="0"/>
          </a:xfrm>
          <a:prstGeom prst="straightConnector1">
            <a:avLst/>
          </a:prstGeom>
          <a:noFill/>
          <a:ln w="76200" cap="flat" cmpd="sng">
            <a:solidFill>
              <a:srgbClr val="E38386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Apendice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err="1">
                <a:latin typeface="Pixel-Art" panose="00000400000000000000" pitchFamily="2" charset="0"/>
              </a:rPr>
              <a:t>Mistery</a:t>
            </a:r>
            <a:r>
              <a:rPr lang="en-US" dirty="0">
                <a:latin typeface="Pixel-Art" panose="00000400000000000000" pitchFamily="2" charset="0"/>
              </a:rPr>
              <a:t> House</a:t>
            </a:r>
            <a:endParaRPr dirty="0">
              <a:latin typeface="Pixel-Art" panose="00000400000000000000" pitchFamily="2" charset="0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>
                <a:latin typeface="Pixel-Art" panose="00000400000000000000" pitchFamily="2" charset="0"/>
              </a:rPr>
              <a:t>Fontes de </a:t>
            </a:r>
            <a:r>
              <a:rPr lang="en-US" dirty="0" err="1">
                <a:latin typeface="Pixel-Art" panose="00000400000000000000" pitchFamily="2" charset="0"/>
              </a:rPr>
              <a:t>referencia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2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317500"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https://aloalobahia.com/notas/salvador-tera-escape-room-jogo-de-misterios-que-e-sensacao-no-mundo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Wingdings" panose="05000000000000000000" pitchFamily="2" charset="2"/>
              <a:buChar char="§"/>
            </a:pPr>
            <a:endParaRPr sz="1400" dirty="0"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5"/>
          <p:cNvCxnSpPr/>
          <p:nvPr/>
        </p:nvCxnSpPr>
        <p:spPr>
          <a:xfrm>
            <a:off x="886265" y="1268492"/>
            <a:ext cx="7056300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862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>
                <a:latin typeface="Pixel-Art" panose="00000400000000000000" pitchFamily="2" charset="0"/>
              </a:rPr>
              <a:t>Motivacao</a:t>
            </a:r>
            <a:endParaRPr dirty="0">
              <a:latin typeface="Pixel-Art" panose="00000400000000000000" pitchFamily="2" charset="0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9577" y="1861017"/>
            <a:ext cx="3633104" cy="253125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" name="Google Shape;98;p14"/>
          <p:cNvSpPr txBox="1"/>
          <p:nvPr/>
        </p:nvSpPr>
        <p:spPr>
          <a:xfrm>
            <a:off x="809856" y="1639230"/>
            <a:ext cx="3030623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Jogos de </a:t>
            </a:r>
            <a:r>
              <a:rPr lang="en-US" sz="1400" b="0" i="1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escape room </a:t>
            </a: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tratam-se de salas reais, temáticas e imersivas, contendo vários enigmas e desafios palpáveis, onde o jogador é o personagem e precisa escapar em determinado período de tempo.</a:t>
            </a:r>
            <a:endParaRPr sz="14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Mistery House trata-se, portanto, de um jogo de </a:t>
            </a:r>
            <a:r>
              <a:rPr lang="en-US" sz="1400" b="0" i="1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escape room</a:t>
            </a: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virtual, no qual o jogador deve escapar de diferentes salas constituídas por diversos enigmas.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4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>
                <a:solidFill>
                  <a:srgbClr val="E38386"/>
                </a:solidFill>
                <a:latin typeface="Pixel-Art" panose="00000400000000000000" pitchFamily="2" charset="0"/>
              </a:rPr>
              <a:t>Breve </a:t>
            </a: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descricao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err="1">
                <a:latin typeface="Pixel-Art" panose="00000400000000000000" pitchFamily="2" charset="0"/>
              </a:rPr>
              <a:t>Mistery</a:t>
            </a:r>
            <a:r>
              <a:rPr lang="en-US" dirty="0">
                <a:latin typeface="Pixel-Art" panose="00000400000000000000" pitchFamily="2" charset="0"/>
              </a:rPr>
              <a:t> House</a:t>
            </a:r>
            <a:endParaRPr dirty="0">
              <a:latin typeface="Pixel-Art" panose="000004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>
                <a:latin typeface="Pixel-Art" panose="00000400000000000000" pitchFamily="2" charset="0"/>
              </a:rPr>
              <a:t>Breve </a:t>
            </a:r>
            <a:r>
              <a:rPr lang="en-US" dirty="0" err="1">
                <a:latin typeface="Pixel-Art" panose="00000400000000000000" pitchFamily="2" charset="0"/>
              </a:rPr>
              <a:t>descricao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271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    O projeto consiste em criar um jogo 2D, com visão de cima, no qual o personagem acorda em um quarto sem memórias de como chegou nesse local.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    O objetivo do personagem é </a:t>
            </a:r>
            <a:r>
              <a:rPr lang="en-US" sz="1400">
                <a:solidFill>
                  <a:srgbClr val="E38386"/>
                </a:solidFill>
              </a:rPr>
              <a:t>escapar das salas </a:t>
            </a:r>
            <a:r>
              <a:rPr lang="en-US" sz="1400"/>
              <a:t>em que está preso por meio da resolução de enigmas. O jogo será composto por alguns níveis distintos, cujas dificuldades serão elevadas com o progresso do personagem.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    Objetiva-se criar um enredo a respeito de como o personagem foi parar nesse local, perpassando por todos os mistérios envolvidos na trama.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>
                <a:latin typeface="Pixel-Art" panose="00000400000000000000" pitchFamily="2" charset="0"/>
              </a:rPr>
              <a:t>Cronograma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886265" y="1371600"/>
            <a:ext cx="7056416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solidFill>
                  <a:srgbClr val="E38386"/>
                </a:solidFill>
              </a:rPr>
              <a:t>Primeiro mês: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Primeira quinzena: </a:t>
            </a:r>
            <a:r>
              <a:rPr lang="en-US" sz="1400"/>
              <a:t>Fazer o esqueleto de uma sala (sem necessariamente ter enigmas)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Segunda quinzena: </a:t>
            </a:r>
            <a:r>
              <a:rPr lang="en-US" sz="1400"/>
              <a:t>Fazer a primeira fase (já com o(s) primeiro(s) enigma(s) simples e já interativo(s))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00"/>
              <a:buNone/>
            </a:pPr>
            <a:endParaRPr sz="500"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 b="1">
                <a:solidFill>
                  <a:srgbClr val="E38386"/>
                </a:solidFill>
              </a:rPr>
              <a:t>Segundo mês: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Primeira quizena: </a:t>
            </a:r>
            <a:r>
              <a:rPr lang="en-US" sz="1400"/>
              <a:t>Aprimorar dinâmica de jogo e desenvolver novas ideias de enigmas, com diferentes interfaces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>
                <a:solidFill>
                  <a:srgbClr val="E38386"/>
                </a:solidFill>
              </a:rPr>
              <a:t>Segunda quinzena: </a:t>
            </a:r>
            <a:r>
              <a:rPr lang="en-US" sz="1400"/>
              <a:t>Desenvolver o design e acabamentos e reproduzir salas mais complexas com os tipos de enigmas criados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7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17" descr="Daily calend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562" y="1319474"/>
            <a:ext cx="366264" cy="36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 descr="Daily calend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562" y="3074418"/>
            <a:ext cx="366264" cy="36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Participantes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err="1">
                <a:latin typeface="Pixel-Art" panose="00000400000000000000" pitchFamily="2" charset="0"/>
              </a:rPr>
              <a:t>Mistery</a:t>
            </a:r>
            <a:r>
              <a:rPr lang="en-US" dirty="0">
                <a:latin typeface="Pixel-Art" panose="00000400000000000000" pitchFamily="2" charset="0"/>
              </a:rPr>
              <a:t> House</a:t>
            </a:r>
            <a:endParaRPr dirty="0">
              <a:latin typeface="Pixel-Art" panose="00000400000000000000" pitchFamily="2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dirty="0">
              <a:latin typeface="Pixel-Art" panose="000004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>
                <a:latin typeface="Pixel-Art" panose="00000400000000000000" pitchFamily="2" charset="0"/>
              </a:rPr>
              <a:t>Divisao</a:t>
            </a:r>
            <a:r>
              <a:rPr lang="en-US" dirty="0">
                <a:latin typeface="Pixel-Art" panose="00000400000000000000" pitchFamily="2" charset="0"/>
              </a:rPr>
              <a:t> de </a:t>
            </a:r>
            <a:r>
              <a:rPr lang="en-US" dirty="0" err="1">
                <a:latin typeface="Pixel-Art" panose="00000400000000000000" pitchFamily="2" charset="0"/>
              </a:rPr>
              <a:t>tarefas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777588" y="1371600"/>
            <a:ext cx="3902032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solidFill>
                  <a:srgbClr val="E38386"/>
                </a:solidFill>
              </a:rPr>
              <a:t>Brendon: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Criação de enigmas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Design de interfaces/criação de cenário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Interações do jogador (interfaces)</a:t>
            </a:r>
            <a:endParaRPr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00"/>
              <a:buNone/>
            </a:pPr>
            <a:endParaRPr sz="500"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None/>
            </a:pPr>
            <a:r>
              <a:rPr lang="en-US" sz="1400">
                <a:solidFill>
                  <a:srgbClr val="E38386"/>
                </a:solidFill>
              </a:rPr>
              <a:t>Bruno: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Criação de enigmas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Interações personagem vs. cenário</a:t>
            </a:r>
            <a:endParaRPr/>
          </a:p>
          <a:p>
            <a:pPr marL="13716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0"/>
              <a:buFont typeface="Noto Sans Symbols"/>
              <a:buChar char="▪"/>
            </a:pPr>
            <a:r>
              <a:rPr lang="en-US" sz="1400"/>
              <a:t>Interações do jogador (interfaces)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9"/>
          <p:cNvSpPr txBox="1"/>
          <p:nvPr/>
        </p:nvSpPr>
        <p:spPr>
          <a:xfrm>
            <a:off x="4679620" y="1371600"/>
            <a:ext cx="3798277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None/>
            </a:pPr>
            <a:r>
              <a:rPr lang="en-US" sz="1400" b="0" i="0" u="none" strike="noStrike" cap="none">
                <a:solidFill>
                  <a:srgbClr val="E3838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Gabriel:</a:t>
            </a:r>
            <a:endParaRPr/>
          </a:p>
          <a:p>
            <a:pPr marL="137160" marR="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Criação de enigmas</a:t>
            </a:r>
            <a:endParaRPr/>
          </a:p>
          <a:p>
            <a:pPr marL="137160" marR="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Enredo do jogo</a:t>
            </a:r>
            <a:endParaRPr/>
          </a:p>
          <a:p>
            <a:pPr marL="137160" marR="0" lvl="0" indent="-13716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Interações do jogador (interfaces)</a:t>
            </a:r>
            <a:endParaRPr/>
          </a:p>
        </p:txBody>
      </p:sp>
      <p:pic>
        <p:nvPicPr>
          <p:cNvPr id="140" name="Google Shape;140;p19" descr="Us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6491" y="1376471"/>
            <a:ext cx="267290" cy="26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 descr="Us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481" y="1376471"/>
            <a:ext cx="267290" cy="26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 descr="Us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481" y="3083351"/>
            <a:ext cx="267290" cy="26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</a:pPr>
            <a:r>
              <a:rPr lang="en-US" dirty="0" err="1">
                <a:latin typeface="Pixel-Art" panose="00000400000000000000" pitchFamily="2" charset="0"/>
              </a:rPr>
              <a:t>Dificuldades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20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Elaborar um enredo e a  forma de conta-lo 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Aprender a utilizar o Pygame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Encontrar os sprites certos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Realizar a interação personagem e objetos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Fazer com que o personagem não “atravesse” os itens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40"/>
              <a:buFont typeface="Wingdings" panose="05000000000000000000" pitchFamily="2" charset="2"/>
              <a:buChar char="§"/>
            </a:pPr>
            <a:r>
              <a:rPr lang="pt-BR" sz="1400" dirty="0"/>
              <a:t>Pensar na mecanica de enigmas</a:t>
            </a: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886265" y="1268492"/>
            <a:ext cx="7056416" cy="0"/>
          </a:xfrm>
          <a:prstGeom prst="straightConnector1">
            <a:avLst/>
          </a:prstGeom>
          <a:noFill/>
          <a:ln w="9525" cap="flat" cmpd="sng">
            <a:solidFill>
              <a:srgbClr val="E3838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1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38386"/>
              </a:buClr>
              <a:buSzPts val="5400"/>
              <a:buFont typeface="Century Schoolbook"/>
              <a:buNone/>
            </a:pPr>
            <a:r>
              <a:rPr lang="en-US" dirty="0" err="1">
                <a:solidFill>
                  <a:srgbClr val="E38386"/>
                </a:solidFill>
                <a:latin typeface="Pixel-Art" panose="00000400000000000000" pitchFamily="2" charset="0"/>
              </a:rPr>
              <a:t>Arquitetura</a:t>
            </a:r>
            <a:endParaRPr dirty="0">
              <a:latin typeface="Pixel-Art" panose="00000400000000000000" pitchFamily="2" charset="0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 err="1">
                <a:latin typeface="Pixel-Art" panose="00000400000000000000" pitchFamily="2" charset="0"/>
              </a:rPr>
              <a:t>Mistery</a:t>
            </a:r>
            <a:r>
              <a:rPr lang="en-US" dirty="0">
                <a:latin typeface="Pixel-Art" panose="00000400000000000000" pitchFamily="2" charset="0"/>
              </a:rPr>
              <a:t> House</a:t>
            </a:r>
            <a:endParaRPr dirty="0">
              <a:latin typeface="Pixel-Art" panose="00000400000000000000" pitchFamily="2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dirty="0">
              <a:latin typeface="Pixel-Art" panose="00000400000000000000" pitchFamily="2" charset="0"/>
            </a:endParaRPr>
          </a:p>
        </p:txBody>
      </p:sp>
      <p:pic>
        <p:nvPicPr>
          <p:cNvPr id="4" name="Google Shape;113;p16">
            <a:extLst>
              <a:ext uri="{FF2B5EF4-FFF2-40B4-BE49-F238E27FC236}">
                <a16:creationId xmlns:a16="http://schemas.microsoft.com/office/drawing/2014/main" id="{94259811-2CAE-46E2-A289-5F7BA26AC4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779" y="137317"/>
            <a:ext cx="1314576" cy="50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3">
      <a:dk1>
        <a:srgbClr val="212121"/>
      </a:dk1>
      <a:lt1>
        <a:srgbClr val="FFFFFF"/>
      </a:lt1>
      <a:dk2>
        <a:srgbClr val="D23237"/>
      </a:dk2>
      <a:lt2>
        <a:srgbClr val="EFEFEF"/>
      </a:lt2>
      <a:accent1>
        <a:srgbClr val="960618"/>
      </a:accent1>
      <a:accent2>
        <a:srgbClr val="B62B3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On-screen Show (16:9)</PresentationFormat>
  <Paragraphs>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Century Schoolbook</vt:lpstr>
      <vt:lpstr>Noto Sans Symbols</vt:lpstr>
      <vt:lpstr>Arial</vt:lpstr>
      <vt:lpstr>Pixel-Art</vt:lpstr>
      <vt:lpstr>View</vt:lpstr>
      <vt:lpstr>Mistery House ces 22</vt:lpstr>
      <vt:lpstr>Motivacao</vt:lpstr>
      <vt:lpstr>Breve descricao</vt:lpstr>
      <vt:lpstr>Breve descricao</vt:lpstr>
      <vt:lpstr>Cronograma</vt:lpstr>
      <vt:lpstr>Participantes</vt:lpstr>
      <vt:lpstr>Divisao de tarefas</vt:lpstr>
      <vt:lpstr>Dificuldades</vt:lpstr>
      <vt:lpstr>Arquitetura</vt:lpstr>
      <vt:lpstr>PowerPoint Presentation</vt:lpstr>
      <vt:lpstr>Resultado Final</vt:lpstr>
      <vt:lpstr>PowerPoint Presentation</vt:lpstr>
      <vt:lpstr>Aspectos do Jogo</vt:lpstr>
      <vt:lpstr>Can you escape?</vt:lpstr>
      <vt:lpstr>Apendice</vt:lpstr>
      <vt:lpstr>Fontes de 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Mistery House ces 22</dc:title>
  <dc:creator>Brendon Borck</dc:creator>
  <cp:lastModifiedBy>Brendon Borck</cp:lastModifiedBy>
  <cp:revision>1</cp:revision>
  <dcterms:modified xsi:type="dcterms:W3CDTF">2022-04-29T10:09:21Z</dcterms:modified>
</cp:coreProperties>
</file>