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Schoolboo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Schoolbook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99e1652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99e1652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9a396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29a396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9a3962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9a3962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9a3962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29a3962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9a3962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9a3962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99e1652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299e1652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537912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203627" y="1568649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260277" y="-403026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946404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594860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None/>
              <a:defRPr b="0" sz="15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indent="-3048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5275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4325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indent="-3048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5275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indent="-295275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/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0" y="1"/>
            <a:ext cx="8469630" cy="384669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b="0" i="0" sz="27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loalobahia.com/notas/salvador-tera-escape-room-jogo-de-misterios-que-e-sensacao-no-mundo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</a:pPr>
            <a:r>
              <a:rPr lang="en-US"/>
              <a:t>Mistery House</a:t>
            </a:r>
            <a:br>
              <a:rPr lang="en-US"/>
            </a:br>
            <a:r>
              <a:rPr lang="en-US" sz="2000">
                <a:solidFill>
                  <a:srgbClr val="E38386"/>
                </a:solidFill>
              </a:rPr>
              <a:t>(CES-22)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Gabriel Ribeiro Pardini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Bruno de Paula Ferreira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Brendon Diniz Borck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12" y="326300"/>
            <a:ext cx="6599376" cy="46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>
                <a:solidFill>
                  <a:srgbClr val="E38386"/>
                </a:solidFill>
              </a:rPr>
              <a:t>Resultado Final</a:t>
            </a:r>
            <a:endParaRPr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Mistery House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24" y="608075"/>
            <a:ext cx="4389650" cy="43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Aspectos do Jogo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946404" y="1371601"/>
            <a:ext cx="64464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5 níveis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História enigmática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Dificuldade escalável dos enigmas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Necessidade</a:t>
            </a:r>
            <a:r>
              <a:rPr lang="en-US" sz="1400"/>
              <a:t> de lembrar informações de níveis anteriores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Modo Normal(Tempo Ilimitado) e Modo Dificil(Com tempo) </a:t>
            </a:r>
            <a:endParaRPr sz="140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>
            <a:off x="886265" y="1268492"/>
            <a:ext cx="7056300" cy="0"/>
          </a:xfrm>
          <a:prstGeom prst="straightConnector1">
            <a:avLst/>
          </a:prstGeom>
          <a:noFill/>
          <a:ln cap="flat" cmpd="sng" w="9525">
            <a:solidFill>
              <a:srgbClr val="E3838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946404" y="1786596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</a:pPr>
            <a:r>
              <a:rPr b="1" lang="en-US" sz="3600"/>
              <a:t>Can you escape?</a:t>
            </a:r>
            <a:endParaRPr/>
          </a:p>
        </p:txBody>
      </p:sp>
      <p:pic>
        <p:nvPicPr>
          <p:cNvPr descr="Run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107" y="2023110"/>
            <a:ext cx="1097280" cy="1097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>
            <a:endCxn id="188" idx="1"/>
          </p:cNvCxnSpPr>
          <p:nvPr/>
        </p:nvCxnSpPr>
        <p:spPr>
          <a:xfrm>
            <a:off x="5113607" y="2571750"/>
            <a:ext cx="1765500" cy="0"/>
          </a:xfrm>
          <a:prstGeom prst="straightConnector1">
            <a:avLst/>
          </a:prstGeom>
          <a:noFill/>
          <a:ln cap="flat" cmpd="sng" w="76200">
            <a:solidFill>
              <a:srgbClr val="E38386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>
                <a:solidFill>
                  <a:srgbClr val="E38386"/>
                </a:solidFill>
              </a:rPr>
              <a:t>Apêndice</a:t>
            </a:r>
            <a:endParaRPr/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Mistery House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Fontes de referência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https://aloalobahia.com/notas/salvador-tera-escape-room-jogo-de-misterios-que-e-sensacao-no-mundo</a:t>
            </a:r>
            <a:endParaRPr sz="1400">
              <a:solidFill>
                <a:srgbClr val="E38386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Motivação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577" y="1861017"/>
            <a:ext cx="3633104" cy="253125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809856" y="1639230"/>
            <a:ext cx="3030623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Jogos de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tratam-se de salas reais, temáticas e imersivas, contendo vários enigmas e desafios palpáveis, onde o jogador é o personagem e precisa escapar em determinado período de tempo.</a:t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Mistery House trata-se, portanto, de um jogo de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</a:t>
            </a: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virtual, no qual o jogador deve escapar de diferentes salas constituídas por diversos enigmas.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cap="flat" cmpd="sng" w="9525">
            <a:solidFill>
              <a:srgbClr val="E3838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>
                <a:solidFill>
                  <a:srgbClr val="E38386"/>
                </a:solidFill>
              </a:rPr>
              <a:t>Breve descrição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Mistery House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Breve descrição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946404" y="1371601"/>
            <a:ext cx="6446520" cy="271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projeto consiste em criar um jogo 2D, com visão de cima, no qual o personagem acorda em um quarto sem memórias de como chegou nesse local.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objetivo do personagem é </a:t>
            </a:r>
            <a:r>
              <a:rPr lang="en-US" sz="1400">
                <a:solidFill>
                  <a:srgbClr val="E38386"/>
                </a:solidFill>
              </a:rPr>
              <a:t>escapar das salas </a:t>
            </a:r>
            <a:r>
              <a:rPr lang="en-US" sz="1400"/>
              <a:t>em que está preso por meio da resolução de enigmas. O jogo será composto por alguns níveis distintos, cujas dificuldades serão elevadas com o progresso do personagem.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Objetiva-se criar um enredo a respeito de como o personagem foi parar nesse local, perpassando por todos os mistérios envolvidos na trama.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cap="flat" cmpd="sng" w="9525">
            <a:solidFill>
              <a:srgbClr val="E3838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Cronograma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86265" y="1371600"/>
            <a:ext cx="7056416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E38386"/>
                </a:solidFill>
              </a:rPr>
              <a:t>Primeiro mês: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quinzena: </a:t>
            </a:r>
            <a:r>
              <a:rPr lang="en-US" sz="1400"/>
              <a:t>Fazer o esqueleto de uma sala (sem necessariamente ter enigmas)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Fazer a primeira fase (já com o(s) primeiro(s) enigma(s) simples e já interativo(s))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5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E38386"/>
                </a:solidFill>
              </a:rPr>
              <a:t>Segundo mês: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quizena: </a:t>
            </a:r>
            <a:r>
              <a:rPr lang="en-US" sz="1400"/>
              <a:t>Aprimorar dinâmica de jogo e desenvolver novas ideias de enigmas, com diferentes interfaces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Desenvolver o design e acabamentos e reproduzir salas mais complexas com os tipos de enigmas criados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cap="flat" cmpd="sng" w="9525">
            <a:solidFill>
              <a:srgbClr val="E3838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aily calendar"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562" y="1319474"/>
            <a:ext cx="366264" cy="366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ily calendar"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62" y="3074418"/>
            <a:ext cx="366264" cy="36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>
                <a:solidFill>
                  <a:srgbClr val="E38386"/>
                </a:solidFill>
              </a:rPr>
              <a:t>Participantes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Mistery House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/>
              <a:t>Divisão de tarefas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77588" y="1371600"/>
            <a:ext cx="3902032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Brendon: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Design de interfaces/criação de cenário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5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Bruno: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personagem vs. cenário</a:t>
            </a:r>
            <a:endParaRPr/>
          </a:p>
          <a:p>
            <a:pPr indent="-137160" lvl="0" marL="13716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cap="flat" cmpd="sng" w="9525">
            <a:solidFill>
              <a:srgbClr val="E3838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4679620" y="1371600"/>
            <a:ext cx="3798277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rgbClr val="E3838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Gabriel:</a:t>
            </a:r>
            <a:endParaRPr/>
          </a:p>
          <a:p>
            <a:pPr indent="-137160" lvl="0" marL="13716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Criação de enigmas</a:t>
            </a:r>
            <a:endParaRPr/>
          </a:p>
          <a:p>
            <a:pPr indent="-137160" lvl="0" marL="13716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Enredo do jogo</a:t>
            </a:r>
            <a:endParaRPr/>
          </a:p>
          <a:p>
            <a:pPr indent="-137160" lvl="0" marL="13716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Interações do jogador (interfaces)</a:t>
            </a:r>
            <a:endParaRPr/>
          </a:p>
        </p:txBody>
      </p:sp>
      <p:pic>
        <p:nvPicPr>
          <p:cNvPr descr="User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649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48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42" name="Google Shape;14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481" y="3083351"/>
            <a:ext cx="267290" cy="26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Dificuldades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Elaborar um enredo e a  forma de conta-lo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Aprender a utilizar o Pygame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Encontrar os sprites certos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Realizar a interação personagem e objetos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Fazer com que o personagem não “atravesse” os itens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Pensar na mecanica de enigmas</a:t>
            </a:r>
            <a:endParaRPr/>
          </a:p>
          <a:p>
            <a:pPr indent="0" lvl="0" marL="457200" rtl="0" algn="l">
              <a:spcBef>
                <a:spcPts val="10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>
                <a:solidFill>
                  <a:srgbClr val="E38386"/>
                </a:solidFill>
              </a:rPr>
              <a:t>Arquitetura</a:t>
            </a:r>
            <a:endParaRPr/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Mistery House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Custom 3">
      <a:dk1>
        <a:srgbClr val="212121"/>
      </a:dk1>
      <a:lt1>
        <a:srgbClr val="FFFFFF"/>
      </a:lt1>
      <a:dk2>
        <a:srgbClr val="D23237"/>
      </a:dk2>
      <a:lt2>
        <a:srgbClr val="EFEFEF"/>
      </a:lt2>
      <a:accent1>
        <a:srgbClr val="960618"/>
      </a:accent1>
      <a:accent2>
        <a:srgbClr val="B62B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