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4D9F3-3CB7-4526-B44C-8E0BE2168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C766C3-52C5-42AB-A94A-05CDF52ED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2ED813-C6D8-4971-9D12-1D7D7542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586F-D8BC-4F8B-A1D6-B3C9704295F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DA0440-C608-424C-B678-4E29ABA0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A2930A-1874-4905-A933-4EE5E116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3E20-F924-4206-A62E-3D3ADECB66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60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21368-0083-448D-BF58-EDEB77CCF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26F870A-8342-4F70-9FE5-2B067F282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ECC210-E74B-4271-8E1A-EA4B9D144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586F-D8BC-4F8B-A1D6-B3C9704295F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0EB44A-20C1-4960-8938-CDF4AB0D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340291-CB28-462A-879B-E1DEBF9C0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3E20-F924-4206-A62E-3D3ADECB66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82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CE6A6F-DCCE-4675-9D57-9B9952F968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DC8BCE-63B5-4FDB-A0B5-892D6698B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32180C-4D7D-4019-8757-FD26F2B1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586F-D8BC-4F8B-A1D6-B3C9704295F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05F835-B98C-431E-B2C1-8DFAD9396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227E1C-16A2-42A3-90F6-886FF21F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3E20-F924-4206-A62E-3D3ADECB66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10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732EE-E63C-4FE4-9DFF-2EC19CCB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5D029B-08D1-4129-A0D9-05A57D555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B6C43B-FF8B-469D-9ACF-33963DD09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586F-D8BC-4F8B-A1D6-B3C9704295F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881C69-5957-4378-B501-E6886ECD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C81FAB-C7CD-4A79-A10A-AAEE13D1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3E20-F924-4206-A62E-3D3ADECB66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38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097AA-AC3D-4ECD-B8A5-8248D2E4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783B7C-C630-41CB-8EF1-FC10C49F2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3C65BE-917C-499E-B277-F19C1105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586F-D8BC-4F8B-A1D6-B3C9704295F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67167E-CED9-4AF7-927A-F4026F23C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2B04D4-6F3D-491D-8CA0-5DE14A50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3E20-F924-4206-A62E-3D3ADECB66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08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53A48-E87E-45D3-97C0-55D1D07BE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A00DD7-875C-4C27-ABD8-4760A0E507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2BB64B-200F-49C0-9B2B-B7DD86B0D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BC7377-0BCB-40E9-9209-B6CD0423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586F-D8BC-4F8B-A1D6-B3C9704295F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FAB282-088F-4FC1-9746-992BFAFCF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3DE7E6-9AA6-4965-B1E1-CEE9F9B6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3E20-F924-4206-A62E-3D3ADECB66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14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855C1-97E0-4659-A802-12AB8AE28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C27A1E-3567-4D4A-B00A-619661446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1AFB78-F4ED-4E2A-9338-528297CC8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D7DDF61-7A78-414E-ABAA-2B6E092D14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E894207-5DFF-479C-9DD5-58A453BDF9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DDD435-3E55-4DFB-9996-8D0A9CEE7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586F-D8BC-4F8B-A1D6-B3C9704295F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F42DF2A-AE0E-4D34-8905-E7A2BD6C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B3943D9-64FE-466D-8CE7-3F9A619A8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3E20-F924-4206-A62E-3D3ADECB66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085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C642B-6688-4D89-9505-04778B5D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E7DB50D-2BED-44CD-8035-15991AEB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586F-D8BC-4F8B-A1D6-B3C9704295F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827A59-9D4D-4FCD-B90E-348B20D57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B126C39-C007-40E2-8D54-D4EA6237E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3E20-F924-4206-A62E-3D3ADECB66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10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1B1B2DF-3331-4ED3-8180-8D3976836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586F-D8BC-4F8B-A1D6-B3C9704295F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7004D84-16A0-4DEE-BEA9-F66C2CB0A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B13D6E-3C93-41B9-B9E7-ABFC76AB7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3E20-F924-4206-A62E-3D3ADECB66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243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FBC39-E847-4444-958E-30693894F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2F60A7-35AD-47B9-80DE-CF5062F4B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B336F5-20A5-43A4-8029-DE5F4C635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9895B8-EE3E-488F-A709-174D6B2C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586F-D8BC-4F8B-A1D6-B3C9704295F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F06DD0-9D7E-4993-BB4D-3905C3C2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47E7A9-AF84-4D28-919D-F98BE3C5A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3E20-F924-4206-A62E-3D3ADECB66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80301-29A8-45F6-A1EF-773350B2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20469CE-6140-4602-B5D3-B51BEED8D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571E72-C508-4EDA-AF40-5648E2F11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6B83A6-9536-4977-8CBD-63269662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586F-D8BC-4F8B-A1D6-B3C9704295F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F239E2-E727-484E-9961-AE2D20BFB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607370-F94D-4205-8088-79A9A90F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3E20-F924-4206-A62E-3D3ADECB66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84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4AEC54D-8575-46E0-8C7D-A955D09B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750044-CD20-4F6E-BE15-C950E9A4F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46AF95-84CB-4C2F-AFC5-20842E32B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586F-D8BC-4F8B-A1D6-B3C9704295F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779067-14E6-4332-B0A1-28F4085191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455503-DB10-4670-8366-7DADF98BA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33E20-F924-4206-A62E-3D3ADECB66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2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1FE6F-9554-4E76-AD76-B4FDA36C8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844" y="67112"/>
            <a:ext cx="9810269" cy="774441"/>
          </a:xfrm>
        </p:spPr>
        <p:txBody>
          <a:bodyPr>
            <a:normAutofit fontScale="90000"/>
          </a:bodyPr>
          <a:lstStyle/>
          <a:p>
            <a:r>
              <a:rPr lang="pt-BR" dirty="0"/>
              <a:t>Efetuar a venda de um produto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488570B2-4259-471E-A501-31A819B6B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1552"/>
            <a:ext cx="12192000" cy="527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02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1FE6F-9554-4E76-AD76-B4FDA36C8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844" y="67112"/>
            <a:ext cx="9810269" cy="774441"/>
          </a:xfrm>
        </p:spPr>
        <p:txBody>
          <a:bodyPr>
            <a:normAutofit fontScale="90000"/>
          </a:bodyPr>
          <a:lstStyle/>
          <a:p>
            <a:r>
              <a:rPr lang="pt-BR" dirty="0"/>
              <a:t>Efetuar troca do produto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FCB4FFB-0703-405A-8691-40D22E04A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32" y="755780"/>
            <a:ext cx="11066105" cy="610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618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Efetuar a venda de um produto</vt:lpstr>
      <vt:lpstr>Efetuar troca do produto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Efetuar a compra de um produto</dc:title>
  <dc:creator>Brendon Lopes</dc:creator>
  <cp:lastModifiedBy>Brendon Lopes</cp:lastModifiedBy>
  <cp:revision>7</cp:revision>
  <dcterms:created xsi:type="dcterms:W3CDTF">2020-10-22T21:33:06Z</dcterms:created>
  <dcterms:modified xsi:type="dcterms:W3CDTF">2020-10-23T01:19:32Z</dcterms:modified>
</cp:coreProperties>
</file>