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0E4D-1A28-4375-B24F-8D256A70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CD818-84F2-449A-B780-A98A7D12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4B981-214C-47DA-BCB4-7B785DF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8A03B-482F-4928-B6AB-A4E1F786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B9E59-880E-49C6-A27D-2960187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4E1B9-3278-4D56-9240-8CD4987D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C6FD2-BF09-476C-A632-99413D489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482D5-DBF3-4645-8A9B-B0E47E9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8EEA0-29A6-40E6-8DCB-E24BF51C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80A6-DA7F-4DAF-AA8E-704C50D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2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476341-A57E-46E2-8AC5-40F5F365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00DD8-7CAF-420D-8E6E-03374437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CF8B7-4BAD-4301-8B8A-F46C034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70360-3D45-4212-87E1-B4D42B3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82A19-CC3B-4C05-937E-07FAAEC2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9CC4-5218-49A5-8336-FC1ECB9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28AE-9EEA-4D64-90D1-4989F0BD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CC4CB-6C8F-4ACE-88FE-6F8AEAA1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CFB31-98E7-4200-8E41-1D102F74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A6587-BAAD-4F27-A2C5-7E55C73C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1058-9AD6-4F8C-B9A7-6425E2A5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55971-375D-458F-95B5-CFB16AF65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32703-438B-4317-A821-EBBC7E58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B2CFF-0105-4E02-B430-4C475F27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004DA-796C-4702-B14C-6F24CE36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8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2F36-8923-4846-9357-EAABBCF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995D8-4317-44C2-94D6-D41210B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8E2F0-A9E8-40A3-8A7D-0F34D8DA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A55AA-3085-4061-883B-AD19E2DE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68423-BB89-4654-8703-71CCAF5A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75717-CC5F-455A-BB8C-92C0510B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46881-F274-46CC-99C3-5A4D71B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4C76-3D1C-4709-99F8-4ACBD73B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4B3A2C-257F-4DB2-98CA-EBD30678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60F6D6-90D9-43BA-9ACA-A3ACF4BF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53A8C6-FE30-41C9-AB4D-1B02EAB5B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C9A632-D079-488B-8870-49961BE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C98515-B7F0-4AA5-8945-0E59E743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B9D2D7-2620-4845-8398-602F517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51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D91A-8439-4131-A259-45A43FE6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D001B-BCEA-462E-9B03-8E67C8C2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684260-2F5B-4D61-AC6E-A7599E54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AC28A2-C6BB-4C4B-9D43-B674C4FF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15D3C-6097-4D35-836A-1C1C61BC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88345F-DC89-4B18-9A51-8052427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931700-492B-4987-97C8-CFA5D02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6131-8FD3-4BDA-984E-0FEC5A9C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94B89-C033-48EA-8540-DD2E8119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8A9ED-962C-4166-AD00-D683D684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AEBFC2-A328-44AF-BD35-4128062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3A506-5155-45AC-8475-B871AD3C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62B7C-4391-48E8-A6FF-A29888D7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6A25-C8CA-4E5D-890B-390FB33D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02C76C-33EA-4D6F-B490-2F95C034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18629-C8C9-4C22-AA48-4C8FFA22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F88D5-B07D-48F6-8306-2C044343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FF345-F3AC-4035-AC63-59DCB4C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F400-B0EE-421C-8A57-675270CD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25BBD8-5A40-4C66-9302-45FAA18D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3D1E5-8A97-48AB-B97A-D55A34F4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FA86F-AEB9-483D-B696-CA86959D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ED9F-1C29-4497-A5EE-90612F0FB28C}" type="datetimeFigureOut">
              <a:rPr lang="pt-BR" smtClean="0"/>
              <a:t>08/11/2020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688BB-E834-47F5-ABE6-D803E6F41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54B34-0A61-45C0-96BC-CCDF4967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0065-348F-49A9-AF10-47D239DED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E61253A-03F2-4932-89B1-B39F32A2F5F2}"/>
              </a:ext>
            </a:extLst>
          </p:cNvPr>
          <p:cNvSpPr/>
          <p:nvPr/>
        </p:nvSpPr>
        <p:spPr>
          <a:xfrm>
            <a:off x="4218121" y="1850988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2FB630-904D-4C5F-85A1-D2BB274BE46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9323" y="2073951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68C77FB-8B9A-4EF4-A647-3697656785D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339323" y="2073951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88536E1-8358-4FF5-AC5E-BB1BC8CBF644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4200629" y="2073951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C3BB821-F990-4A1B-BD8C-5AE44B1AA4A2}"/>
              </a:ext>
            </a:extLst>
          </p:cNvPr>
          <p:cNvCxnSpPr>
            <a:cxnSpLocks/>
          </p:cNvCxnSpPr>
          <p:nvPr/>
        </p:nvCxnSpPr>
        <p:spPr>
          <a:xfrm flipH="1">
            <a:off x="4214498" y="2371849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46E1EFF-D154-458B-A6B2-BAB30248ABAB}"/>
              </a:ext>
            </a:extLst>
          </p:cNvPr>
          <p:cNvCxnSpPr>
            <a:cxnSpLocks/>
          </p:cNvCxnSpPr>
          <p:nvPr/>
        </p:nvCxnSpPr>
        <p:spPr>
          <a:xfrm>
            <a:off x="4343187" y="2371849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2A0B73B2-0890-4F06-8319-CD3955AB0EF7}"/>
              </a:ext>
            </a:extLst>
          </p:cNvPr>
          <p:cNvSpPr/>
          <p:nvPr/>
        </p:nvSpPr>
        <p:spPr>
          <a:xfrm>
            <a:off x="3791027" y="3321649"/>
            <a:ext cx="1090941" cy="495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968B71F-D098-4E70-BBBB-2D508171B73D}"/>
              </a:ext>
            </a:extLst>
          </p:cNvPr>
          <p:cNvSpPr txBox="1"/>
          <p:nvPr/>
        </p:nvSpPr>
        <p:spPr>
          <a:xfrm>
            <a:off x="3793852" y="3321649"/>
            <a:ext cx="1090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Cadastro Básico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8158228-CA55-4CA2-AD3F-463085A22DD5}"/>
              </a:ext>
            </a:extLst>
          </p:cNvPr>
          <p:cNvSpPr/>
          <p:nvPr/>
        </p:nvSpPr>
        <p:spPr>
          <a:xfrm>
            <a:off x="1367523" y="4598913"/>
            <a:ext cx="1319541" cy="4308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7C62F1F-17E5-4806-97C6-F86897A64D7E}"/>
              </a:ext>
            </a:extLst>
          </p:cNvPr>
          <p:cNvSpPr txBox="1"/>
          <p:nvPr/>
        </p:nvSpPr>
        <p:spPr>
          <a:xfrm>
            <a:off x="1440460" y="4598913"/>
            <a:ext cx="1319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Controle de Acesso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4F5C34B4-526C-4917-A9F3-500AC316E156}"/>
              </a:ext>
            </a:extLst>
          </p:cNvPr>
          <p:cNvSpPr/>
          <p:nvPr/>
        </p:nvSpPr>
        <p:spPr>
          <a:xfrm>
            <a:off x="6465465" y="3961671"/>
            <a:ext cx="1370725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B27569-1535-4E4A-8D36-69080A1D68DB}"/>
              </a:ext>
            </a:extLst>
          </p:cNvPr>
          <p:cNvSpPr txBox="1"/>
          <p:nvPr/>
        </p:nvSpPr>
        <p:spPr>
          <a:xfrm>
            <a:off x="6465467" y="3966383"/>
            <a:ext cx="1375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Pedidos de produtos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6F45187-1E3A-4E9D-A3A0-77AD9636B753}"/>
              </a:ext>
            </a:extLst>
          </p:cNvPr>
          <p:cNvSpPr/>
          <p:nvPr/>
        </p:nvSpPr>
        <p:spPr>
          <a:xfrm>
            <a:off x="9935842" y="4617137"/>
            <a:ext cx="242404" cy="22296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1FF783A-F3B8-4610-B728-53509A328CE3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057044" y="4840100"/>
            <a:ext cx="3864" cy="2978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6C2F447-B202-4100-882D-6B3D27A59F34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10057044" y="4840100"/>
            <a:ext cx="179373" cy="1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EDE40DEA-64E6-44C2-9DAE-AC06610F7104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9918350" y="4840100"/>
            <a:ext cx="138694" cy="16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283583DE-C642-4702-8651-4F3C4F24D2AD}"/>
              </a:ext>
            </a:extLst>
          </p:cNvPr>
          <p:cNvCxnSpPr>
            <a:cxnSpLocks/>
          </p:cNvCxnSpPr>
          <p:nvPr/>
        </p:nvCxnSpPr>
        <p:spPr>
          <a:xfrm flipH="1">
            <a:off x="9932219" y="5137998"/>
            <a:ext cx="128689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7B1536E-92E2-4156-B63E-BBC68BB97B2E}"/>
              </a:ext>
            </a:extLst>
          </p:cNvPr>
          <p:cNvCxnSpPr>
            <a:cxnSpLocks/>
          </p:cNvCxnSpPr>
          <p:nvPr/>
        </p:nvCxnSpPr>
        <p:spPr>
          <a:xfrm>
            <a:off x="10060908" y="5137998"/>
            <a:ext cx="117337" cy="192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01A042A-F7A2-49D0-A41A-9CCD52812482}"/>
              </a:ext>
            </a:extLst>
          </p:cNvPr>
          <p:cNvSpPr txBox="1"/>
          <p:nvPr/>
        </p:nvSpPr>
        <p:spPr>
          <a:xfrm>
            <a:off x="3833795" y="248838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Administrador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3C5173F-11A3-43CE-87B1-BB264A73E8F9}"/>
              </a:ext>
            </a:extLst>
          </p:cNvPr>
          <p:cNvSpPr txBox="1"/>
          <p:nvPr/>
        </p:nvSpPr>
        <p:spPr>
          <a:xfrm>
            <a:off x="9764335" y="527687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Cliente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C817C85-CE4E-4C1B-9FE6-DE48DBFD7B36}"/>
              </a:ext>
            </a:extLst>
          </p:cNvPr>
          <p:cNvSpPr/>
          <p:nvPr/>
        </p:nvSpPr>
        <p:spPr>
          <a:xfrm>
            <a:off x="6468649" y="5100485"/>
            <a:ext cx="1385769" cy="7683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862E797-ACCB-4394-B573-2CD95A405E97}"/>
              </a:ext>
            </a:extLst>
          </p:cNvPr>
          <p:cNvSpPr txBox="1"/>
          <p:nvPr/>
        </p:nvSpPr>
        <p:spPr>
          <a:xfrm>
            <a:off x="6426163" y="5125901"/>
            <a:ext cx="1385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Subsistema de confirmação do pedido (carrinho de compra)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98CC051-D5F7-4FF8-9458-1209EF9E7315}"/>
              </a:ext>
            </a:extLst>
          </p:cNvPr>
          <p:cNvSpPr txBox="1"/>
          <p:nvPr/>
        </p:nvSpPr>
        <p:spPr>
          <a:xfrm>
            <a:off x="6011652" y="4578435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lançamento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6C6A58A4-E1F5-4580-90BC-C23CC881BCCB}"/>
              </a:ext>
            </a:extLst>
          </p:cNvPr>
          <p:cNvCxnSpPr>
            <a:cxnSpLocks/>
            <a:stCxn id="65" idx="1"/>
            <a:endCxn id="49" idx="0"/>
          </p:cNvCxnSpPr>
          <p:nvPr/>
        </p:nvCxnSpPr>
        <p:spPr>
          <a:xfrm rot="10800000" flipV="1">
            <a:off x="2100231" y="2619187"/>
            <a:ext cx="1733564" cy="197972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8DD5FB69-6852-45BC-8435-15CC21DA7FEE}"/>
              </a:ext>
            </a:extLst>
          </p:cNvPr>
          <p:cNvSpPr/>
          <p:nvPr/>
        </p:nvSpPr>
        <p:spPr>
          <a:xfrm>
            <a:off x="2833196" y="4740718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C7D4C8F-83CB-4920-AB99-E64A2AC72668}"/>
              </a:ext>
            </a:extLst>
          </p:cNvPr>
          <p:cNvCxnSpPr>
            <a:stCxn id="49" idx="3"/>
            <a:endCxn id="49" idx="3"/>
          </p:cNvCxnSpPr>
          <p:nvPr/>
        </p:nvCxnSpPr>
        <p:spPr>
          <a:xfrm>
            <a:off x="2760001" y="4814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5A4276B2-2E25-4ED2-AD1E-E5FFDFED8F11}"/>
              </a:ext>
            </a:extLst>
          </p:cNvPr>
          <p:cNvCxnSpPr>
            <a:cxnSpLocks/>
          </p:cNvCxnSpPr>
          <p:nvPr/>
        </p:nvCxnSpPr>
        <p:spPr>
          <a:xfrm>
            <a:off x="2687064" y="4814357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56668D34-1E1B-42CC-BFA5-89975AFEFB40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2950270" y="4084652"/>
            <a:ext cx="1370728" cy="6761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A7AAC61D-99F5-419C-8A0D-CD332117EE19}"/>
              </a:ext>
            </a:extLst>
          </p:cNvPr>
          <p:cNvCxnSpPr>
            <a:stCxn id="44" idx="2"/>
          </p:cNvCxnSpPr>
          <p:nvPr/>
        </p:nvCxnSpPr>
        <p:spPr>
          <a:xfrm flipH="1">
            <a:off x="4336497" y="3816949"/>
            <a:ext cx="1" cy="14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71A99A2E-CE48-483E-A902-CBF80BDB28B0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367049" y="4235991"/>
            <a:ext cx="98416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o 127">
            <a:extLst>
              <a:ext uri="{FF2B5EF4-FFF2-40B4-BE49-F238E27FC236}">
                <a16:creationId xmlns:a16="http://schemas.microsoft.com/office/drawing/2014/main" id="{1614B52A-8526-4267-B2F5-67B7006D7D6A}"/>
              </a:ext>
            </a:extLst>
          </p:cNvPr>
          <p:cNvSpPr/>
          <p:nvPr/>
        </p:nvSpPr>
        <p:spPr>
          <a:xfrm rot="16200000">
            <a:off x="4255535" y="3963279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rco 131">
            <a:extLst>
              <a:ext uri="{FF2B5EF4-FFF2-40B4-BE49-F238E27FC236}">
                <a16:creationId xmlns:a16="http://schemas.microsoft.com/office/drawing/2014/main" id="{E2EB9578-C4F9-4DEC-B282-B4BC668B927F}"/>
              </a:ext>
            </a:extLst>
          </p:cNvPr>
          <p:cNvSpPr/>
          <p:nvPr/>
        </p:nvSpPr>
        <p:spPr>
          <a:xfrm>
            <a:off x="6203323" y="4151273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33EECC08-2540-47E9-A115-6F5496668F82}"/>
              </a:ext>
            </a:extLst>
          </p:cNvPr>
          <p:cNvCxnSpPr>
            <a:cxnSpLocks/>
          </p:cNvCxnSpPr>
          <p:nvPr/>
        </p:nvCxnSpPr>
        <p:spPr>
          <a:xfrm flipH="1">
            <a:off x="2972459" y="4229374"/>
            <a:ext cx="3311826" cy="584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7F087E99-3BDF-47DE-AF43-FF9D71391024}"/>
              </a:ext>
            </a:extLst>
          </p:cNvPr>
          <p:cNvCxnSpPr/>
          <p:nvPr/>
        </p:nvCxnSpPr>
        <p:spPr>
          <a:xfrm flipH="1">
            <a:off x="6367048" y="5408370"/>
            <a:ext cx="98418" cy="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rco 136">
            <a:extLst>
              <a:ext uri="{FF2B5EF4-FFF2-40B4-BE49-F238E27FC236}">
                <a16:creationId xmlns:a16="http://schemas.microsoft.com/office/drawing/2014/main" id="{CD0AB77B-2918-411B-B61A-45A12436C4FF}"/>
              </a:ext>
            </a:extLst>
          </p:cNvPr>
          <p:cNvSpPr/>
          <p:nvPr/>
        </p:nvSpPr>
        <p:spPr>
          <a:xfrm>
            <a:off x="6203323" y="5323652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B36D3E63-AE3E-4F3A-8685-440A3F0A61F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9" y="4859038"/>
            <a:ext cx="3311826" cy="549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B6555C51-B303-426C-A565-97490DC6A6F7}"/>
              </a:ext>
            </a:extLst>
          </p:cNvPr>
          <p:cNvCxnSpPr>
            <a:cxnSpLocks/>
          </p:cNvCxnSpPr>
          <p:nvPr/>
        </p:nvCxnSpPr>
        <p:spPr>
          <a:xfrm>
            <a:off x="7840822" y="4229374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847DBFE-6AD4-43D7-8DE3-F6636F7F685F}"/>
              </a:ext>
            </a:extLst>
          </p:cNvPr>
          <p:cNvCxnSpPr>
            <a:cxnSpLocks/>
          </p:cNvCxnSpPr>
          <p:nvPr/>
        </p:nvCxnSpPr>
        <p:spPr>
          <a:xfrm>
            <a:off x="7840822" y="5408370"/>
            <a:ext cx="142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>
            <a:extLst>
              <a:ext uri="{FF2B5EF4-FFF2-40B4-BE49-F238E27FC236}">
                <a16:creationId xmlns:a16="http://schemas.microsoft.com/office/drawing/2014/main" id="{56D95E0A-6F86-4E05-821A-8D0AAEAC666A}"/>
              </a:ext>
            </a:extLst>
          </p:cNvPr>
          <p:cNvSpPr/>
          <p:nvPr/>
        </p:nvSpPr>
        <p:spPr>
          <a:xfrm>
            <a:off x="7983589" y="4159862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BBEA7C6D-295D-41E9-90CB-D019D58107F1}"/>
              </a:ext>
            </a:extLst>
          </p:cNvPr>
          <p:cNvSpPr/>
          <p:nvPr/>
        </p:nvSpPr>
        <p:spPr>
          <a:xfrm>
            <a:off x="7987453" y="5339789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16CE77CC-14C0-41B9-9FAD-F1C8D92F6511}"/>
              </a:ext>
            </a:extLst>
          </p:cNvPr>
          <p:cNvCxnSpPr>
            <a:cxnSpLocks/>
            <a:endCxn id="143" idx="5"/>
          </p:cNvCxnSpPr>
          <p:nvPr/>
        </p:nvCxnSpPr>
        <p:spPr>
          <a:xfrm flipH="1" flipV="1">
            <a:off x="8100663" y="4276936"/>
            <a:ext cx="1717666" cy="582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3BD67306-E735-4C8E-A757-DB1E210CB6F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8124614" y="5019526"/>
            <a:ext cx="1669671" cy="3888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1295093-2178-4891-8EDC-F712D6F75E69}"/>
              </a:ext>
            </a:extLst>
          </p:cNvPr>
          <p:cNvCxnSpPr>
            <a:cxnSpLocks/>
          </p:cNvCxnSpPr>
          <p:nvPr/>
        </p:nvCxnSpPr>
        <p:spPr>
          <a:xfrm flipV="1">
            <a:off x="7158099" y="4982383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id="{5870BECE-3D6A-4719-8395-6189446321BF}"/>
              </a:ext>
            </a:extLst>
          </p:cNvPr>
          <p:cNvCxnSpPr>
            <a:cxnSpLocks/>
          </p:cNvCxnSpPr>
          <p:nvPr/>
        </p:nvCxnSpPr>
        <p:spPr>
          <a:xfrm flipV="1">
            <a:off x="7153813" y="4510311"/>
            <a:ext cx="0" cy="118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ipse 161">
            <a:extLst>
              <a:ext uri="{FF2B5EF4-FFF2-40B4-BE49-F238E27FC236}">
                <a16:creationId xmlns:a16="http://schemas.microsoft.com/office/drawing/2014/main" id="{4EEA2A3B-D9E9-4940-9F4B-70A6B71CCCC3}"/>
              </a:ext>
            </a:extLst>
          </p:cNvPr>
          <p:cNvSpPr/>
          <p:nvPr/>
        </p:nvSpPr>
        <p:spPr>
          <a:xfrm>
            <a:off x="7082246" y="4623644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Arco 163">
            <a:extLst>
              <a:ext uri="{FF2B5EF4-FFF2-40B4-BE49-F238E27FC236}">
                <a16:creationId xmlns:a16="http://schemas.microsoft.com/office/drawing/2014/main" id="{0C06AA71-A570-41A8-ABB2-25373B345A54}"/>
              </a:ext>
            </a:extLst>
          </p:cNvPr>
          <p:cNvSpPr/>
          <p:nvPr/>
        </p:nvSpPr>
        <p:spPr>
          <a:xfrm rot="5181893">
            <a:off x="7069863" y="4817554"/>
            <a:ext cx="161925" cy="169436"/>
          </a:xfrm>
          <a:prstGeom prst="arc">
            <a:avLst>
              <a:gd name="adj1" fmla="val 16200000"/>
              <a:gd name="adj2" fmla="val 56486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1D80172B-B64C-4305-87DD-8E81CCE1C826}"/>
              </a:ext>
            </a:extLst>
          </p:cNvPr>
          <p:cNvCxnSpPr>
            <a:stCxn id="162" idx="4"/>
          </p:cNvCxnSpPr>
          <p:nvPr/>
        </p:nvCxnSpPr>
        <p:spPr>
          <a:xfrm flipH="1">
            <a:off x="7150825" y="4760805"/>
            <a:ext cx="2" cy="1414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C50B8A26-3498-4B53-8E4C-3E5B600B4A15}"/>
              </a:ext>
            </a:extLst>
          </p:cNvPr>
          <p:cNvSpPr txBox="1"/>
          <p:nvPr/>
        </p:nvSpPr>
        <p:spPr>
          <a:xfrm>
            <a:off x="7844006" y="3779587"/>
            <a:ext cx="14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pedido (escolha de produtos).</a:t>
            </a:r>
          </a:p>
        </p:txBody>
      </p: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5427497-BDA5-409C-9519-39CCA8F452A8}"/>
              </a:ext>
            </a:extLst>
          </p:cNvPr>
          <p:cNvSpPr txBox="1"/>
          <p:nvPr/>
        </p:nvSpPr>
        <p:spPr>
          <a:xfrm>
            <a:off x="7836190" y="5544911"/>
            <a:ext cx="16696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Realizar a finalização (conferência e pagamento) dos itens do pedido.</a:t>
            </a: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0E558B34-54B5-4E09-8BC1-35B877100225}"/>
              </a:ext>
            </a:extLst>
          </p:cNvPr>
          <p:cNvSpPr txBox="1"/>
          <p:nvPr/>
        </p:nvSpPr>
        <p:spPr>
          <a:xfrm>
            <a:off x="2646809" y="4882548"/>
            <a:ext cx="7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Autorizar usuário</a:t>
            </a:r>
          </a:p>
        </p:txBody>
      </p: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C51EA049-2CA7-4C08-871F-C7C01AE4FE18}"/>
              </a:ext>
            </a:extLst>
          </p:cNvPr>
          <p:cNvCxnSpPr>
            <a:cxnSpLocks/>
            <a:stCxn id="45" idx="0"/>
            <a:endCxn id="181" idx="4"/>
          </p:cNvCxnSpPr>
          <p:nvPr/>
        </p:nvCxnSpPr>
        <p:spPr>
          <a:xfrm flipH="1" flipV="1">
            <a:off x="4338557" y="3256378"/>
            <a:ext cx="766" cy="65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EA719DC1-9873-4166-B52C-E67F7296E0E0}"/>
              </a:ext>
            </a:extLst>
          </p:cNvPr>
          <p:cNvSpPr/>
          <p:nvPr/>
        </p:nvSpPr>
        <p:spPr>
          <a:xfrm>
            <a:off x="4269976" y="3119217"/>
            <a:ext cx="137161" cy="1371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50644247-A486-4D14-9DBC-F7937FCC8135}"/>
              </a:ext>
            </a:extLst>
          </p:cNvPr>
          <p:cNvCxnSpPr>
            <a:cxnSpLocks/>
            <a:stCxn id="65" idx="2"/>
            <a:endCxn id="181" idx="0"/>
          </p:cNvCxnSpPr>
          <p:nvPr/>
        </p:nvCxnSpPr>
        <p:spPr>
          <a:xfrm flipH="1">
            <a:off x="4338557" y="2749993"/>
            <a:ext cx="10764" cy="3692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3C43B925-2EB6-4FCB-85CA-56CABD809416}"/>
              </a:ext>
            </a:extLst>
          </p:cNvPr>
          <p:cNvSpPr txBox="1"/>
          <p:nvPr/>
        </p:nvSpPr>
        <p:spPr>
          <a:xfrm>
            <a:off x="4343187" y="3068476"/>
            <a:ext cx="1411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Manter cadastros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174908-DD5D-4425-A113-A419418DFB60}"/>
              </a:ext>
            </a:extLst>
          </p:cNvPr>
          <p:cNvSpPr txBox="1"/>
          <p:nvPr/>
        </p:nvSpPr>
        <p:spPr>
          <a:xfrm>
            <a:off x="873109" y="355007"/>
            <a:ext cx="41944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Arquitetura de Sistema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7C842F-4E3D-4392-9BF9-5ED076AA08A8}"/>
              </a:ext>
            </a:extLst>
          </p:cNvPr>
          <p:cNvSpPr txBox="1"/>
          <p:nvPr/>
        </p:nvSpPr>
        <p:spPr>
          <a:xfrm>
            <a:off x="873109" y="79472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E-commerce de joias e itens de artesanato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38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Brendon Andrew Lopes</dc:creator>
  <cp:lastModifiedBy>Brendon Lopes</cp:lastModifiedBy>
  <cp:revision>32</cp:revision>
  <dcterms:created xsi:type="dcterms:W3CDTF">2020-11-05T23:04:34Z</dcterms:created>
  <dcterms:modified xsi:type="dcterms:W3CDTF">2020-11-08T23:18:07Z</dcterms:modified>
</cp:coreProperties>
</file>