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80E4D-1A28-4375-B24F-8D256A708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CD818-84F2-449A-B780-A98A7D126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4B981-214C-47DA-BCB4-7B785DF6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8A03B-482F-4928-B6AB-A4E1F786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B9E59-880E-49C6-A27D-2960187A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4E1B9-3278-4D56-9240-8CD4987D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DC6FD2-BF09-476C-A632-99413D489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482D5-DBF3-4645-8A9B-B0E47E9E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8EEA0-29A6-40E6-8DCB-E24BF51C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E80A6-DA7F-4DAF-AA8E-704C50D3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22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476341-A57E-46E2-8AC5-40F5F365A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600DD8-7CAF-420D-8E6E-033744374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6CF8B7-4BAD-4301-8B8A-F46C034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70360-3D45-4212-87E1-B4D42B34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82A19-CC3B-4C05-937E-07FAAEC2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4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9CC4-5218-49A5-8336-FC1ECB9F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328AE-9EEA-4D64-90D1-4989F0BD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CC4CB-6C8F-4ACE-88FE-6F8AEAA1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CFB31-98E7-4200-8E41-1D102F74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7A6587-BAAD-4F27-A2C5-7E55C73C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D1058-9AD6-4F8C-B9A7-6425E2A5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755971-375D-458F-95B5-CFB16AF65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32703-438B-4317-A821-EBBC7E58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FB2CFF-0105-4E02-B430-4C475F27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004DA-796C-4702-B14C-6F24CE36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08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E2F36-8923-4846-9357-EAABBCFB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995D8-4317-44C2-94D6-D41210BDC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8E2F0-A9E8-40A3-8A7D-0F34D8DA7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BA55AA-3085-4061-883B-AD19E2DE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268423-BB89-4654-8703-71CCAF5A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175717-CC5F-455A-BB8C-92C0510B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46881-F274-46CC-99C3-5A4D71BB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B24C76-3D1C-4709-99F8-4ACBD73B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4B3A2C-257F-4DB2-98CA-EBD30678A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60F6D6-90D9-43BA-9ACA-A3ACF4BF2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53A8C6-FE30-41C9-AB4D-1B02EAB5B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C9A632-D079-488B-8870-49961BE3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C98515-B7F0-4AA5-8945-0E59E743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B9D2D7-2620-4845-8398-602F517E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51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6D91A-8439-4131-A259-45A43FE6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D001B-BCEA-462E-9B03-8E67C8C2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684260-2F5B-4D61-AC6E-A7599E54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AC28A2-C6BB-4C4B-9D43-B674C4FF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3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F15D3C-6097-4D35-836A-1C1C61BC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88345F-DC89-4B18-9A51-8052427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931700-492B-4987-97C8-CFA5D02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94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96131-8FD3-4BDA-984E-0FEC5A9C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94B89-C033-48EA-8540-DD2E8119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78A9ED-962C-4166-AD00-D683D684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AEBFC2-A328-44AF-BD35-4128062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3A506-5155-45AC-8475-B871AD3C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562B7C-4391-48E8-A6FF-A29888D7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02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A6A25-C8CA-4E5D-890B-390FB33D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02C76C-33EA-4D6F-B490-2F95C034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818629-C8C9-4C22-AA48-4C8FFA225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F88D5-B07D-48F6-8306-2C044343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FF345-F3AC-4035-AC63-59DCB4CA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EF400-B0EE-421C-8A57-675270CD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25BBD8-5A40-4C66-9302-45FAA18D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93D1E5-8A97-48AB-B97A-D55A34F4C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FA86F-AEB9-483D-B696-CA86959D6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688BB-E834-47F5-ABE6-D803E6F41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354B34-0A61-45C0-96BC-CCDF49674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56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E61253A-03F2-4932-89B1-B39F32A2F5F2}"/>
              </a:ext>
            </a:extLst>
          </p:cNvPr>
          <p:cNvSpPr/>
          <p:nvPr/>
        </p:nvSpPr>
        <p:spPr>
          <a:xfrm>
            <a:off x="4444624" y="1716764"/>
            <a:ext cx="242404" cy="22296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2FB630-904D-4C5F-85A1-D2BB274BE46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565826" y="1939727"/>
            <a:ext cx="3864" cy="2978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68C77FB-8B9A-4EF4-A647-3697656785D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565826" y="1939727"/>
            <a:ext cx="179373" cy="18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88536E1-8358-4FF5-AC5E-BB1BC8CBF644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4427132" y="1939727"/>
            <a:ext cx="138694" cy="16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C3BB821-F990-4A1B-BD8C-5AE44B1AA4A2}"/>
              </a:ext>
            </a:extLst>
          </p:cNvPr>
          <p:cNvCxnSpPr>
            <a:cxnSpLocks/>
          </p:cNvCxnSpPr>
          <p:nvPr/>
        </p:nvCxnSpPr>
        <p:spPr>
          <a:xfrm flipH="1">
            <a:off x="4441001" y="2237625"/>
            <a:ext cx="128689" cy="192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46E1EFF-D154-458B-A6B2-BAB30248ABAB}"/>
              </a:ext>
            </a:extLst>
          </p:cNvPr>
          <p:cNvCxnSpPr>
            <a:cxnSpLocks/>
          </p:cNvCxnSpPr>
          <p:nvPr/>
        </p:nvCxnSpPr>
        <p:spPr>
          <a:xfrm>
            <a:off x="4569690" y="2237625"/>
            <a:ext cx="117337" cy="192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2A0B73B2-0890-4F06-8319-CD3955AB0EF7}"/>
              </a:ext>
            </a:extLst>
          </p:cNvPr>
          <p:cNvSpPr/>
          <p:nvPr/>
        </p:nvSpPr>
        <p:spPr>
          <a:xfrm>
            <a:off x="4017530" y="3187425"/>
            <a:ext cx="1090941" cy="495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968B71F-D098-4E70-BBBB-2D508171B73D}"/>
              </a:ext>
            </a:extLst>
          </p:cNvPr>
          <p:cNvSpPr txBox="1"/>
          <p:nvPr/>
        </p:nvSpPr>
        <p:spPr>
          <a:xfrm>
            <a:off x="4020355" y="3187425"/>
            <a:ext cx="1090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Subsistema de Cadastro Básico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8158228-CA55-4CA2-AD3F-463085A22DD5}"/>
              </a:ext>
            </a:extLst>
          </p:cNvPr>
          <p:cNvSpPr/>
          <p:nvPr/>
        </p:nvSpPr>
        <p:spPr>
          <a:xfrm>
            <a:off x="1594026" y="4464689"/>
            <a:ext cx="1319541" cy="4308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7C62F1F-17E5-4806-97C6-F86897A64D7E}"/>
              </a:ext>
            </a:extLst>
          </p:cNvPr>
          <p:cNvSpPr txBox="1"/>
          <p:nvPr/>
        </p:nvSpPr>
        <p:spPr>
          <a:xfrm>
            <a:off x="1666963" y="4464689"/>
            <a:ext cx="1319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Subsistema de Controle de Acesso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4F5C34B4-526C-4917-A9F3-500AC316E156}"/>
              </a:ext>
            </a:extLst>
          </p:cNvPr>
          <p:cNvSpPr/>
          <p:nvPr/>
        </p:nvSpPr>
        <p:spPr>
          <a:xfrm>
            <a:off x="6691968" y="3827447"/>
            <a:ext cx="1370725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4B27569-1535-4E4A-8D36-69080A1D68DB}"/>
              </a:ext>
            </a:extLst>
          </p:cNvPr>
          <p:cNvSpPr txBox="1"/>
          <p:nvPr/>
        </p:nvSpPr>
        <p:spPr>
          <a:xfrm>
            <a:off x="6691970" y="3832159"/>
            <a:ext cx="1375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Subsistema de Pedidos de produtos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76F45187-1E3A-4E9D-A3A0-77AD9636B753}"/>
              </a:ext>
            </a:extLst>
          </p:cNvPr>
          <p:cNvSpPr/>
          <p:nvPr/>
        </p:nvSpPr>
        <p:spPr>
          <a:xfrm>
            <a:off x="10162345" y="4482913"/>
            <a:ext cx="242404" cy="22296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31FF783A-F3B8-4610-B728-53509A328CE3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10283547" y="4705876"/>
            <a:ext cx="3864" cy="2978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6C2F447-B202-4100-882D-6B3D27A59F34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10283547" y="4705876"/>
            <a:ext cx="179373" cy="18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EDE40DEA-64E6-44C2-9DAE-AC06610F7104}"/>
              </a:ext>
            </a:extLst>
          </p:cNvPr>
          <p:cNvCxnSpPr>
            <a:cxnSpLocks/>
            <a:stCxn id="59" idx="4"/>
          </p:cNvCxnSpPr>
          <p:nvPr/>
        </p:nvCxnSpPr>
        <p:spPr>
          <a:xfrm flipH="1">
            <a:off x="10144853" y="4705876"/>
            <a:ext cx="138694" cy="16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283583DE-C642-4702-8651-4F3C4F24D2AD}"/>
              </a:ext>
            </a:extLst>
          </p:cNvPr>
          <p:cNvCxnSpPr>
            <a:cxnSpLocks/>
          </p:cNvCxnSpPr>
          <p:nvPr/>
        </p:nvCxnSpPr>
        <p:spPr>
          <a:xfrm flipH="1">
            <a:off x="10158722" y="5003774"/>
            <a:ext cx="128689" cy="192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7B1536E-92E2-4156-B63E-BBC68BB97B2E}"/>
              </a:ext>
            </a:extLst>
          </p:cNvPr>
          <p:cNvCxnSpPr>
            <a:cxnSpLocks/>
          </p:cNvCxnSpPr>
          <p:nvPr/>
        </p:nvCxnSpPr>
        <p:spPr>
          <a:xfrm>
            <a:off x="10287411" y="5003774"/>
            <a:ext cx="117337" cy="192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901A042A-F7A2-49D0-A41A-9CCD52812482}"/>
              </a:ext>
            </a:extLst>
          </p:cNvPr>
          <p:cNvSpPr txBox="1"/>
          <p:nvPr/>
        </p:nvSpPr>
        <p:spPr>
          <a:xfrm>
            <a:off x="4060298" y="23541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Administrador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13C5173F-11A3-43CE-87B1-BB264A73E8F9}"/>
              </a:ext>
            </a:extLst>
          </p:cNvPr>
          <p:cNvSpPr txBox="1"/>
          <p:nvPr/>
        </p:nvSpPr>
        <p:spPr>
          <a:xfrm>
            <a:off x="9990838" y="5142654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Cliente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DC817C85-CE4E-4C1B-9FE6-DE48DBFD7B36}"/>
              </a:ext>
            </a:extLst>
          </p:cNvPr>
          <p:cNvSpPr/>
          <p:nvPr/>
        </p:nvSpPr>
        <p:spPr>
          <a:xfrm>
            <a:off x="6695152" y="4966261"/>
            <a:ext cx="1385769" cy="7683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862E797-ACCB-4394-B573-2CD95A405E97}"/>
              </a:ext>
            </a:extLst>
          </p:cNvPr>
          <p:cNvSpPr txBox="1"/>
          <p:nvPr/>
        </p:nvSpPr>
        <p:spPr>
          <a:xfrm>
            <a:off x="6652666" y="4991677"/>
            <a:ext cx="1385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Subsistema de confirmação do pedido (carrinho de compra)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98CC051-D5F7-4FF8-9458-1209EF9E7315}"/>
              </a:ext>
            </a:extLst>
          </p:cNvPr>
          <p:cNvSpPr txBox="1"/>
          <p:nvPr/>
        </p:nvSpPr>
        <p:spPr>
          <a:xfrm>
            <a:off x="6238155" y="4463492"/>
            <a:ext cx="1411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Realizar lançamento</a:t>
            </a:r>
          </a:p>
        </p:txBody>
      </p: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6C6A58A4-E1F5-4580-90BC-C23CC881BCCB}"/>
              </a:ext>
            </a:extLst>
          </p:cNvPr>
          <p:cNvCxnSpPr>
            <a:cxnSpLocks/>
            <a:stCxn id="65" idx="1"/>
            <a:endCxn id="49" idx="0"/>
          </p:cNvCxnSpPr>
          <p:nvPr/>
        </p:nvCxnSpPr>
        <p:spPr>
          <a:xfrm rot="10800000" flipV="1">
            <a:off x="2326734" y="2484963"/>
            <a:ext cx="1733564" cy="197972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id="{8DD5FB69-6852-45BC-8435-15CC21DA7FEE}"/>
              </a:ext>
            </a:extLst>
          </p:cNvPr>
          <p:cNvSpPr/>
          <p:nvPr/>
        </p:nvSpPr>
        <p:spPr>
          <a:xfrm>
            <a:off x="3059699" y="4606494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1C7D4C8F-83CB-4920-AB99-E64A2AC72668}"/>
              </a:ext>
            </a:extLst>
          </p:cNvPr>
          <p:cNvCxnSpPr>
            <a:cxnSpLocks/>
            <a:stCxn id="49" idx="3"/>
            <a:endCxn id="49" idx="3"/>
          </p:cNvCxnSpPr>
          <p:nvPr/>
        </p:nvCxnSpPr>
        <p:spPr>
          <a:xfrm>
            <a:off x="2986504" y="46801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5A4276B2-2E25-4ED2-AD1E-E5FFDFED8F11}"/>
              </a:ext>
            </a:extLst>
          </p:cNvPr>
          <p:cNvCxnSpPr>
            <a:cxnSpLocks/>
          </p:cNvCxnSpPr>
          <p:nvPr/>
        </p:nvCxnSpPr>
        <p:spPr>
          <a:xfrm>
            <a:off x="2913567" y="4680133"/>
            <a:ext cx="142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56668D34-1E1B-42CC-BFA5-89975AFEFB40}"/>
              </a:ext>
            </a:extLst>
          </p:cNvPr>
          <p:cNvCxnSpPr>
            <a:cxnSpLocks/>
            <a:endCxn id="90" idx="7"/>
          </p:cNvCxnSpPr>
          <p:nvPr/>
        </p:nvCxnSpPr>
        <p:spPr>
          <a:xfrm flipH="1">
            <a:off x="3176773" y="3950428"/>
            <a:ext cx="1370728" cy="6761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A7AAC61D-99F5-419C-8A0D-CD332117EE19}"/>
              </a:ext>
            </a:extLst>
          </p:cNvPr>
          <p:cNvCxnSpPr>
            <a:stCxn id="44" idx="2"/>
          </p:cNvCxnSpPr>
          <p:nvPr/>
        </p:nvCxnSpPr>
        <p:spPr>
          <a:xfrm flipH="1">
            <a:off x="4563000" y="3682725"/>
            <a:ext cx="1" cy="144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71A99A2E-CE48-483E-A902-CBF80BDB28B0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593552" y="4101767"/>
            <a:ext cx="98416" cy="1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rco 127">
            <a:extLst>
              <a:ext uri="{FF2B5EF4-FFF2-40B4-BE49-F238E27FC236}">
                <a16:creationId xmlns:a16="http://schemas.microsoft.com/office/drawing/2014/main" id="{1614B52A-8526-4267-B2F5-67B7006D7D6A}"/>
              </a:ext>
            </a:extLst>
          </p:cNvPr>
          <p:cNvSpPr/>
          <p:nvPr/>
        </p:nvSpPr>
        <p:spPr>
          <a:xfrm rot="16200000">
            <a:off x="4482038" y="3829055"/>
            <a:ext cx="161925" cy="169436"/>
          </a:xfrm>
          <a:prstGeom prst="arc">
            <a:avLst>
              <a:gd name="adj1" fmla="val 16200000"/>
              <a:gd name="adj2" fmla="val 5648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Arco 131">
            <a:extLst>
              <a:ext uri="{FF2B5EF4-FFF2-40B4-BE49-F238E27FC236}">
                <a16:creationId xmlns:a16="http://schemas.microsoft.com/office/drawing/2014/main" id="{E2EB9578-C4F9-4DEC-B282-B4BC668B927F}"/>
              </a:ext>
            </a:extLst>
          </p:cNvPr>
          <p:cNvSpPr/>
          <p:nvPr/>
        </p:nvSpPr>
        <p:spPr>
          <a:xfrm>
            <a:off x="6429826" y="4017049"/>
            <a:ext cx="161925" cy="169436"/>
          </a:xfrm>
          <a:prstGeom prst="arc">
            <a:avLst>
              <a:gd name="adj1" fmla="val 16200000"/>
              <a:gd name="adj2" fmla="val 5648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33EECC08-2540-47E9-A115-6F5496668F82}"/>
              </a:ext>
            </a:extLst>
          </p:cNvPr>
          <p:cNvCxnSpPr>
            <a:cxnSpLocks/>
          </p:cNvCxnSpPr>
          <p:nvPr/>
        </p:nvCxnSpPr>
        <p:spPr>
          <a:xfrm flipH="1">
            <a:off x="3198962" y="4095150"/>
            <a:ext cx="3311826" cy="5849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7F087E99-3BDF-47DE-AF43-FF9D71391024}"/>
              </a:ext>
            </a:extLst>
          </p:cNvPr>
          <p:cNvCxnSpPr/>
          <p:nvPr/>
        </p:nvCxnSpPr>
        <p:spPr>
          <a:xfrm flipH="1">
            <a:off x="6593551" y="5274146"/>
            <a:ext cx="98418" cy="1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rco 136">
            <a:extLst>
              <a:ext uri="{FF2B5EF4-FFF2-40B4-BE49-F238E27FC236}">
                <a16:creationId xmlns:a16="http://schemas.microsoft.com/office/drawing/2014/main" id="{CD0AB77B-2918-411B-B61A-45A12436C4FF}"/>
              </a:ext>
            </a:extLst>
          </p:cNvPr>
          <p:cNvSpPr/>
          <p:nvPr/>
        </p:nvSpPr>
        <p:spPr>
          <a:xfrm>
            <a:off x="6429826" y="5189428"/>
            <a:ext cx="161925" cy="169436"/>
          </a:xfrm>
          <a:prstGeom prst="arc">
            <a:avLst>
              <a:gd name="adj1" fmla="val 16200000"/>
              <a:gd name="adj2" fmla="val 5648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B36D3E63-AE3E-4F3A-8685-440A3F0A61F4}"/>
              </a:ext>
            </a:extLst>
          </p:cNvPr>
          <p:cNvCxnSpPr>
            <a:cxnSpLocks/>
          </p:cNvCxnSpPr>
          <p:nvPr/>
        </p:nvCxnSpPr>
        <p:spPr>
          <a:xfrm flipH="1" flipV="1">
            <a:off x="3198962" y="4724814"/>
            <a:ext cx="3311826" cy="549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B6555C51-B303-426C-A565-97490DC6A6F7}"/>
              </a:ext>
            </a:extLst>
          </p:cNvPr>
          <p:cNvCxnSpPr>
            <a:cxnSpLocks/>
          </p:cNvCxnSpPr>
          <p:nvPr/>
        </p:nvCxnSpPr>
        <p:spPr>
          <a:xfrm>
            <a:off x="8067325" y="4095150"/>
            <a:ext cx="142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2847DBFE-6AD4-43D7-8DE3-F6636F7F685F}"/>
              </a:ext>
            </a:extLst>
          </p:cNvPr>
          <p:cNvCxnSpPr>
            <a:cxnSpLocks/>
          </p:cNvCxnSpPr>
          <p:nvPr/>
        </p:nvCxnSpPr>
        <p:spPr>
          <a:xfrm>
            <a:off x="8067325" y="5274146"/>
            <a:ext cx="142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ipse 142">
            <a:extLst>
              <a:ext uri="{FF2B5EF4-FFF2-40B4-BE49-F238E27FC236}">
                <a16:creationId xmlns:a16="http://schemas.microsoft.com/office/drawing/2014/main" id="{56D95E0A-6F86-4E05-821A-8D0AAEAC666A}"/>
              </a:ext>
            </a:extLst>
          </p:cNvPr>
          <p:cNvSpPr/>
          <p:nvPr/>
        </p:nvSpPr>
        <p:spPr>
          <a:xfrm>
            <a:off x="8210092" y="4025638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BBEA7C6D-295D-41E9-90CB-D019D58107F1}"/>
              </a:ext>
            </a:extLst>
          </p:cNvPr>
          <p:cNvSpPr/>
          <p:nvPr/>
        </p:nvSpPr>
        <p:spPr>
          <a:xfrm>
            <a:off x="8213956" y="5205565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16CE77CC-14C0-41B9-9FAD-F1C8D92F6511}"/>
              </a:ext>
            </a:extLst>
          </p:cNvPr>
          <p:cNvCxnSpPr>
            <a:cxnSpLocks/>
            <a:endCxn id="143" idx="5"/>
          </p:cNvCxnSpPr>
          <p:nvPr/>
        </p:nvCxnSpPr>
        <p:spPr>
          <a:xfrm flipH="1" flipV="1">
            <a:off x="8327166" y="4142712"/>
            <a:ext cx="1717666" cy="582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>
            <a:extLst>
              <a:ext uri="{FF2B5EF4-FFF2-40B4-BE49-F238E27FC236}">
                <a16:creationId xmlns:a16="http://schemas.microsoft.com/office/drawing/2014/main" id="{3BD67306-E735-4C8E-A757-DB1E210CB6FC}"/>
              </a:ext>
            </a:extLst>
          </p:cNvPr>
          <p:cNvCxnSpPr>
            <a:cxnSpLocks/>
            <a:endCxn id="145" idx="6"/>
          </p:cNvCxnSpPr>
          <p:nvPr/>
        </p:nvCxnSpPr>
        <p:spPr>
          <a:xfrm flipH="1">
            <a:off x="8351117" y="4885302"/>
            <a:ext cx="1669671" cy="3888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81295093-2178-4891-8EDC-F712D6F75E69}"/>
              </a:ext>
            </a:extLst>
          </p:cNvPr>
          <p:cNvCxnSpPr>
            <a:cxnSpLocks/>
          </p:cNvCxnSpPr>
          <p:nvPr/>
        </p:nvCxnSpPr>
        <p:spPr>
          <a:xfrm flipV="1">
            <a:off x="7384602" y="4848159"/>
            <a:ext cx="0" cy="118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5870BECE-3D6A-4719-8395-6189446321BF}"/>
              </a:ext>
            </a:extLst>
          </p:cNvPr>
          <p:cNvCxnSpPr>
            <a:cxnSpLocks/>
          </p:cNvCxnSpPr>
          <p:nvPr/>
        </p:nvCxnSpPr>
        <p:spPr>
          <a:xfrm flipV="1">
            <a:off x="7380316" y="4376087"/>
            <a:ext cx="0" cy="118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ipse 161">
            <a:extLst>
              <a:ext uri="{FF2B5EF4-FFF2-40B4-BE49-F238E27FC236}">
                <a16:creationId xmlns:a16="http://schemas.microsoft.com/office/drawing/2014/main" id="{4EEA2A3B-D9E9-4940-9F4B-70A6B71CCCC3}"/>
              </a:ext>
            </a:extLst>
          </p:cNvPr>
          <p:cNvSpPr/>
          <p:nvPr/>
        </p:nvSpPr>
        <p:spPr>
          <a:xfrm>
            <a:off x="7308749" y="4489420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Arco 163">
            <a:extLst>
              <a:ext uri="{FF2B5EF4-FFF2-40B4-BE49-F238E27FC236}">
                <a16:creationId xmlns:a16="http://schemas.microsoft.com/office/drawing/2014/main" id="{0C06AA71-A570-41A8-ABB2-25373B345A54}"/>
              </a:ext>
            </a:extLst>
          </p:cNvPr>
          <p:cNvSpPr/>
          <p:nvPr/>
        </p:nvSpPr>
        <p:spPr>
          <a:xfrm rot="5181893">
            <a:off x="7296366" y="4683330"/>
            <a:ext cx="161925" cy="169436"/>
          </a:xfrm>
          <a:prstGeom prst="arc">
            <a:avLst>
              <a:gd name="adj1" fmla="val 16200000"/>
              <a:gd name="adj2" fmla="val 5648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1D80172B-B64C-4305-87DD-8E81CCE1C826}"/>
              </a:ext>
            </a:extLst>
          </p:cNvPr>
          <p:cNvCxnSpPr>
            <a:stCxn id="162" idx="4"/>
          </p:cNvCxnSpPr>
          <p:nvPr/>
        </p:nvCxnSpPr>
        <p:spPr>
          <a:xfrm flipH="1">
            <a:off x="7377328" y="4626581"/>
            <a:ext cx="2" cy="1414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C50B8A26-3498-4B53-8E4C-3E5B600B4A15}"/>
              </a:ext>
            </a:extLst>
          </p:cNvPr>
          <p:cNvSpPr txBox="1"/>
          <p:nvPr/>
        </p:nvSpPr>
        <p:spPr>
          <a:xfrm>
            <a:off x="8070509" y="3645363"/>
            <a:ext cx="149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Realizar pedido (escolha de produtos).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5427497-BDA5-409C-9519-39CCA8F452A8}"/>
              </a:ext>
            </a:extLst>
          </p:cNvPr>
          <p:cNvSpPr txBox="1"/>
          <p:nvPr/>
        </p:nvSpPr>
        <p:spPr>
          <a:xfrm>
            <a:off x="8062693" y="5410687"/>
            <a:ext cx="16696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Realizar a finalização (conferência e pagamento) dos itens do pedido.</a:t>
            </a:r>
          </a:p>
        </p:txBody>
      </p:sp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0E558B34-54B5-4E09-8BC1-35B877100225}"/>
              </a:ext>
            </a:extLst>
          </p:cNvPr>
          <p:cNvSpPr txBox="1"/>
          <p:nvPr/>
        </p:nvSpPr>
        <p:spPr>
          <a:xfrm>
            <a:off x="2873312" y="4748324"/>
            <a:ext cx="79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Autorizar usuário</a:t>
            </a:r>
          </a:p>
        </p:txBody>
      </p: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C51EA049-2CA7-4C08-871F-C7C01AE4FE18}"/>
              </a:ext>
            </a:extLst>
          </p:cNvPr>
          <p:cNvCxnSpPr>
            <a:cxnSpLocks/>
            <a:stCxn id="45" idx="0"/>
            <a:endCxn id="181" idx="4"/>
          </p:cNvCxnSpPr>
          <p:nvPr/>
        </p:nvCxnSpPr>
        <p:spPr>
          <a:xfrm flipH="1" flipV="1">
            <a:off x="4565060" y="3122154"/>
            <a:ext cx="766" cy="65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ipse 180">
            <a:extLst>
              <a:ext uri="{FF2B5EF4-FFF2-40B4-BE49-F238E27FC236}">
                <a16:creationId xmlns:a16="http://schemas.microsoft.com/office/drawing/2014/main" id="{EA719DC1-9873-4166-B52C-E67F7296E0E0}"/>
              </a:ext>
            </a:extLst>
          </p:cNvPr>
          <p:cNvSpPr/>
          <p:nvPr/>
        </p:nvSpPr>
        <p:spPr>
          <a:xfrm>
            <a:off x="4496479" y="2984993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5" name="Conector de Seta Reta 184">
            <a:extLst>
              <a:ext uri="{FF2B5EF4-FFF2-40B4-BE49-F238E27FC236}">
                <a16:creationId xmlns:a16="http://schemas.microsoft.com/office/drawing/2014/main" id="{50644247-A486-4D14-9DBC-F7937FCC8135}"/>
              </a:ext>
            </a:extLst>
          </p:cNvPr>
          <p:cNvCxnSpPr>
            <a:cxnSpLocks/>
            <a:stCxn id="65" idx="2"/>
            <a:endCxn id="181" idx="0"/>
          </p:cNvCxnSpPr>
          <p:nvPr/>
        </p:nvCxnSpPr>
        <p:spPr>
          <a:xfrm flipH="1">
            <a:off x="4565060" y="2615769"/>
            <a:ext cx="10764" cy="3692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3C43B925-2EB6-4FCB-85CA-56CABD809416}"/>
              </a:ext>
            </a:extLst>
          </p:cNvPr>
          <p:cNvSpPr txBox="1"/>
          <p:nvPr/>
        </p:nvSpPr>
        <p:spPr>
          <a:xfrm>
            <a:off x="4569690" y="2934252"/>
            <a:ext cx="1411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Manter cadastros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46BF903-5983-4C7D-AF96-D4B594A29E2E}"/>
              </a:ext>
            </a:extLst>
          </p:cNvPr>
          <p:cNvSpPr txBox="1"/>
          <p:nvPr/>
        </p:nvSpPr>
        <p:spPr>
          <a:xfrm>
            <a:off x="2583900" y="3565837"/>
            <a:ext cx="117297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700" dirty="0"/>
              <a:t>Entre o controle de acesso e os demais componentes, os dados trafegam utilizando o formato JSON.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571414-99FD-4E6D-ACA4-3C22C486749D}"/>
              </a:ext>
            </a:extLst>
          </p:cNvPr>
          <p:cNvSpPr txBox="1"/>
          <p:nvPr/>
        </p:nvSpPr>
        <p:spPr>
          <a:xfrm>
            <a:off x="7867720" y="4417156"/>
            <a:ext cx="117297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700" dirty="0"/>
              <a:t>Entre o controle de acesso e os demais componentes, os dados trafegam utilizando o formato JSON.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9D8883-8343-4C50-BE85-049221691D4C}"/>
              </a:ext>
            </a:extLst>
          </p:cNvPr>
          <p:cNvSpPr txBox="1"/>
          <p:nvPr/>
        </p:nvSpPr>
        <p:spPr>
          <a:xfrm>
            <a:off x="873109" y="355007"/>
            <a:ext cx="5718642" cy="90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pt-BR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Descrição das Interfaces Internas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4F2A7E-A639-4FE8-BF66-FC97FA265458}"/>
              </a:ext>
            </a:extLst>
          </p:cNvPr>
          <p:cNvSpPr txBox="1"/>
          <p:nvPr/>
        </p:nvSpPr>
        <p:spPr>
          <a:xfrm>
            <a:off x="873109" y="794723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E-commerce de joias e itens de artesanato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975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Brendon Andrew Lopes</dc:creator>
  <cp:lastModifiedBy>Brendon Lopes</cp:lastModifiedBy>
  <cp:revision>31</cp:revision>
  <dcterms:created xsi:type="dcterms:W3CDTF">2020-11-05T23:04:34Z</dcterms:created>
  <dcterms:modified xsi:type="dcterms:W3CDTF">2020-11-08T23:18:10Z</dcterms:modified>
</cp:coreProperties>
</file>