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47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541520" y="1640160"/>
            <a:ext cx="1516680" cy="75528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238120" y="1742760"/>
            <a:ext cx="1164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058920" y="3781440"/>
            <a:ext cx="3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rot="10800000">
            <a:off x="1124280" y="1857960"/>
            <a:ext cx="1205640" cy="123624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+ formas de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880" cy="13244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Cliente faz pedido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dos produtos desejados pelo cliente.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Verifica disponibilidade e preço do produto.</a:t>
            </a:r>
            <a:endParaRPr lang="pt-BR" sz="9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não houver disponibilidade, vendedor informa ao cliente que o pedido foi recusado.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Guarda o produto escolhido em pedido.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A3F492B9-C7A2-46D5-8D88-0A6033E3D15D}"/>
              </a:ext>
            </a:extLst>
          </p:cNvPr>
          <p:cNvSpPr/>
          <p:nvPr/>
        </p:nvSpPr>
        <p:spPr>
          <a:xfrm>
            <a:off x="4463100" y="86196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Cenário: Efetuar venda de um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dinheiro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963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2238120" y="1742760"/>
            <a:ext cx="136188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 + (troco) + NF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pagamento em dinheiro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6000120" y="3976200"/>
            <a:ext cx="3719880" cy="1752872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valor recebido e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a quantia for insuficiente,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ira cadastrar o cliente no deposito de dados “cliente”.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troco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762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0" name="Line 11"/>
          <p:cNvCxnSpPr>
            <a:stCxn id="51" idx="2"/>
            <a:endCxn id="50" idx="1"/>
          </p:cNvCxnSpPr>
          <p:nvPr/>
        </p:nvCxnSpPr>
        <p:spPr>
          <a:xfrm>
            <a:off x="1123200" y="1857600"/>
            <a:ext cx="1199160" cy="1231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61" name="Line 12"/>
          <p:cNvCxnSpPr>
            <a:stCxn id="50" idx="0"/>
            <a:endCxn id="51" idx="3"/>
          </p:cNvCxnSpPr>
          <p:nvPr/>
        </p:nvCxnSpPr>
        <p:spPr>
          <a:xfrm flipH="1" flipV="1">
            <a:off x="1540440" y="1639800"/>
            <a:ext cx="1518480" cy="75672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62" name="CustomShape 13"/>
          <p:cNvSpPr/>
          <p:nvPr/>
        </p:nvSpPr>
        <p:spPr>
          <a:xfrm>
            <a:off x="3138480" y="4356000"/>
            <a:ext cx="100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Lançamento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4470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4" name="Line 15"/>
          <p:cNvCxnSpPr>
            <a:endCxn id="59" idx="0"/>
          </p:cNvCxnSpPr>
          <p:nvPr/>
        </p:nvCxnSpPr>
        <p:spPr>
          <a:xfrm flipH="1">
            <a:off x="1173240" y="3550320"/>
            <a:ext cx="1240200" cy="80604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5" name="Line 16"/>
          <p:cNvCxnSpPr>
            <a:endCxn id="52" idx="0"/>
          </p:cNvCxnSpPr>
          <p:nvPr/>
        </p:nvCxnSpPr>
        <p:spPr>
          <a:xfrm flipH="1">
            <a:off x="2374560" y="3825360"/>
            <a:ext cx="451440" cy="5374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6" name="Line 17"/>
          <p:cNvCxnSpPr>
            <a:endCxn id="62" idx="0"/>
          </p:cNvCxnSpPr>
          <p:nvPr/>
        </p:nvCxnSpPr>
        <p:spPr>
          <a:xfrm>
            <a:off x="3418560" y="3762000"/>
            <a:ext cx="221040" cy="59436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7" name="Line 18"/>
          <p:cNvCxnSpPr>
            <a:endCxn id="63" idx="0"/>
          </p:cNvCxnSpPr>
          <p:nvPr/>
        </p:nvCxnSpPr>
        <p:spPr>
          <a:xfrm>
            <a:off x="3651120" y="3592440"/>
            <a:ext cx="1230480" cy="76392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2" name="CustomShape 6">
            <a:extLst>
              <a:ext uri="{FF2B5EF4-FFF2-40B4-BE49-F238E27FC236}">
                <a16:creationId xmlns:a16="http://schemas.microsoft.com/office/drawing/2014/main" id="{1EE0A93F-EA72-4BDA-AEB0-E8EAA3C7155F}"/>
              </a:ext>
            </a:extLst>
          </p:cNvPr>
          <p:cNvSpPr/>
          <p:nvPr/>
        </p:nvSpPr>
        <p:spPr>
          <a:xfrm>
            <a:off x="4463100" y="86196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Cenário: Efetuar venda de um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800000" y="2648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cartão de credito/ débito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686880" y="23353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cartão de crédito/ débito + senha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6648120" y="3976200"/>
            <a:ext cx="3719880" cy="1475873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cartão de crédito/débito.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cartão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irá cadastrar o cliente no deposito de dados “cliente”.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 aprovação de debito a entidade externa provedor do cartão.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3273120" y="3420000"/>
            <a:ext cx="5006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CustomShape 8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9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77" name="Line 10"/>
          <p:cNvCxnSpPr>
            <a:stCxn id="69" idx="2"/>
            <a:endCxn id="68" idx="1"/>
          </p:cNvCxnSpPr>
          <p:nvPr/>
        </p:nvCxnSpPr>
        <p:spPr>
          <a:xfrm>
            <a:off x="1123200" y="1857600"/>
            <a:ext cx="677160" cy="1483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78" name="Line 11"/>
          <p:cNvCxnSpPr>
            <a:endCxn id="76" idx="0"/>
          </p:cNvCxnSpPr>
          <p:nvPr/>
        </p:nvCxnSpPr>
        <p:spPr>
          <a:xfrm flipH="1">
            <a:off x="1209240" y="3915720"/>
            <a:ext cx="812520" cy="112464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79" name="Line 12"/>
          <p:cNvCxnSpPr>
            <a:endCxn id="70" idx="0"/>
          </p:cNvCxnSpPr>
          <p:nvPr/>
        </p:nvCxnSpPr>
        <p:spPr>
          <a:xfrm flipH="1">
            <a:off x="2210760" y="4074480"/>
            <a:ext cx="149760" cy="9658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80" name="CustomShape 13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3060000" y="216000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solicitação de débito para a compra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82" name="Line 15"/>
          <p:cNvSpPr/>
          <p:nvPr/>
        </p:nvSpPr>
        <p:spPr>
          <a:xfrm flipV="1">
            <a:off x="3060000" y="1867680"/>
            <a:ext cx="1440000" cy="10123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4685F1FA-CA61-449E-98BB-6BC2BB46CC30}"/>
              </a:ext>
            </a:extLst>
          </p:cNvPr>
          <p:cNvSpPr/>
          <p:nvPr/>
        </p:nvSpPr>
        <p:spPr>
          <a:xfrm>
            <a:off x="6192000" y="924975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Cenário: Efetuar venda de um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648120" y="3976200"/>
            <a:ext cx="3719880" cy="1461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Provedor do cartão responde a solicitação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não aprovado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recibo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5577120" y="3420000"/>
            <a:ext cx="2702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277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91" name="Line 9"/>
          <p:cNvCxnSpPr>
            <a:cxnSpLocks/>
            <a:endCxn id="90" idx="0"/>
          </p:cNvCxnSpPr>
          <p:nvPr/>
        </p:nvCxnSpPr>
        <p:spPr>
          <a:xfrm flipH="1">
            <a:off x="3189240" y="3975480"/>
            <a:ext cx="1270980" cy="106452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92" name="CustomShape 10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4104000" y="266292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3780000" y="5040000"/>
            <a:ext cx="14731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Comprovante da Venda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5" name="Line 13"/>
          <p:cNvSpPr/>
          <p:nvPr/>
        </p:nvSpPr>
        <p:spPr>
          <a:xfrm>
            <a:off x="4680000" y="1867680"/>
            <a:ext cx="180000" cy="7952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4533120" y="2155320"/>
            <a:ext cx="14731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resposta do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97" name="Line 15"/>
          <p:cNvSpPr/>
          <p:nvPr/>
        </p:nvSpPr>
        <p:spPr>
          <a:xfrm flipV="1">
            <a:off x="2360160" y="3737499"/>
            <a:ext cx="1823400" cy="1302501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6"/>
          <p:cNvSpPr/>
          <p:nvPr/>
        </p:nvSpPr>
        <p:spPr>
          <a:xfrm flipH="1">
            <a:off x="4508640" y="4047480"/>
            <a:ext cx="351360" cy="9925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9" name="Line 17"/>
          <p:cNvCxnSpPr>
            <a:cxnSpLocks/>
            <a:stCxn id="89" idx="0"/>
          </p:cNvCxnSpPr>
          <p:nvPr/>
        </p:nvCxnSpPr>
        <p:spPr>
          <a:xfrm flipV="1">
            <a:off x="1209240" y="3502441"/>
            <a:ext cx="2846340" cy="1537559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100" name="Line 18"/>
          <p:cNvCxnSpPr>
            <a:stCxn id="93" idx="1"/>
            <a:endCxn id="83" idx="3"/>
          </p:cNvCxnSpPr>
          <p:nvPr/>
        </p:nvCxnSpPr>
        <p:spPr>
          <a:xfrm flipH="1" flipV="1">
            <a:off x="1540440" y="1639800"/>
            <a:ext cx="2563920" cy="171576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101" name="CustomShape 19"/>
          <p:cNvSpPr/>
          <p:nvPr/>
        </p:nvSpPr>
        <p:spPr>
          <a:xfrm>
            <a:off x="1980000" y="1615320"/>
            <a:ext cx="1473120" cy="5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transação aceita + produtos + NF + (recibo) | transação recusada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DEE4F9C4-0030-4BA6-A2C1-DBAE084746B7}"/>
              </a:ext>
            </a:extLst>
          </p:cNvPr>
          <p:cNvSpPr/>
          <p:nvPr/>
        </p:nvSpPr>
        <p:spPr>
          <a:xfrm>
            <a:off x="6220878" y="837883"/>
            <a:ext cx="509365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 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Cenário: Efetuar venda de um produto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463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Vitor Augusto</dc:creator>
  <dc:description/>
  <cp:lastModifiedBy>Brendon Lopes</cp:lastModifiedBy>
  <cp:revision>13</cp:revision>
  <dcterms:created xsi:type="dcterms:W3CDTF">2020-09-25T23:03:33Z</dcterms:created>
  <dcterms:modified xsi:type="dcterms:W3CDTF">2020-10-23T00:43:48Z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