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Efetuar a venda do produto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47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541520" y="1640160"/>
            <a:ext cx="1516680" cy="755280"/>
          </a:xfrm>
          <a:prstGeom prst="curvedConnector2">
            <a:avLst/>
          </a:pr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238120" y="1742760"/>
            <a:ext cx="1164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058920" y="3781440"/>
            <a:ext cx="36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rot="10800000">
            <a:off x="1124280" y="1857960"/>
            <a:ext cx="1205640" cy="1236240"/>
          </a:xfrm>
          <a:prstGeom prst="curvedConnector2">
            <a:avLst/>
          </a:pr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valor + formas de pagamento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7200" y="1422000"/>
            <a:ext cx="30744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324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Efetuar a venda do produto.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 Cliente faz pedido do produto.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Efetuar a venda dos produtos desejados pelo cliente.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b="0" lang="pt-BR" sz="9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Verifica disponibilidade e preço do produto.</a:t>
            </a:r>
            <a:endParaRPr b="0" lang="pt-BR" sz="9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Se não houver disponibilidade, vendedor informa ao cliente que o pedido foi recusado.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Guarda o produto escolhido em pedido.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Receber o pagamento em dinheiro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963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2238120" y="1742760"/>
            <a:ext cx="136188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produto + (troco) + NF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pagamento em dinheiro + detalhes do cliente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4867200" y="1422000"/>
            <a:ext cx="3074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6000120" y="3976200"/>
            <a:ext cx="3719880" cy="18727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Receber o pagamento em dinheiro.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 Cliente efetua o pagamento em dinheiro.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Receber o pagamento dos produtos 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desejados pelo cliente.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b="0" lang="pt-BR" sz="9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Verifica a disponibilidade do produtos.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Verifica valor recebido e os detalhes do cliente.</a:t>
            </a:r>
            <a:endParaRPr b="0" lang="pt-BR" sz="9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Se a quantia for insuficiente, o vendedor informa ao cliente que o pedido foi recusado.</a:t>
            </a:r>
            <a:endParaRPr b="0" lang="pt-BR" sz="9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ira cadastra o cliente em cliente.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Entrega os produtos, nota fiscal e troco (se houver), ao cliente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0"/>
          <p:cNvSpPr/>
          <p:nvPr/>
        </p:nvSpPr>
        <p:spPr>
          <a:xfrm>
            <a:off x="762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b="0" lang="pt-BR" sz="1050" spc="-1" strike="noStrike">
              <a:latin typeface="Arial"/>
            </a:endParaRPr>
          </a:p>
        </p:txBody>
      </p:sp>
      <p:cxnSp>
        <p:nvCxnSpPr>
          <p:cNvPr id="60" name="Line 11"/>
          <p:cNvCxnSpPr>
            <a:stCxn id="51" idx="2"/>
            <a:endCxn id="50" idx="1"/>
          </p:cNvCxnSpPr>
          <p:nvPr/>
        </p:nvCxnSpPr>
        <p:spPr>
          <a:xfrm>
            <a:off x="1123200" y="1857600"/>
            <a:ext cx="1199160" cy="1231200"/>
          </a:xfrm>
          <a:prstGeom prst="curved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61" name="Line 12"/>
          <p:cNvCxnSpPr>
            <a:stCxn id="50" idx="0"/>
            <a:endCxn id="51" idx="3"/>
          </p:cNvCxnSpPr>
          <p:nvPr/>
        </p:nvCxnSpPr>
        <p:spPr>
          <a:xfrm flipH="1" flipV="1">
            <a:off x="1540440" y="1639800"/>
            <a:ext cx="1518480" cy="756720"/>
          </a:xfrm>
          <a:prstGeom prst="curved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62" name="CustomShape 13"/>
          <p:cNvSpPr/>
          <p:nvPr/>
        </p:nvSpPr>
        <p:spPr>
          <a:xfrm>
            <a:off x="3138480" y="4356000"/>
            <a:ext cx="100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4470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b="0" lang="pt-BR" sz="1050" spc="-1" strike="noStrike">
              <a:latin typeface="Arial"/>
            </a:endParaRPr>
          </a:p>
        </p:txBody>
      </p:sp>
      <p:cxnSp>
        <p:nvCxnSpPr>
          <p:cNvPr id="64" name="Line 15"/>
          <p:cNvCxnSpPr>
            <a:endCxn id="59" idx="0"/>
          </p:cNvCxnSpPr>
          <p:nvPr/>
        </p:nvCxnSpPr>
        <p:spPr>
          <a:xfrm flipH="1">
            <a:off x="1173240" y="3550320"/>
            <a:ext cx="1240200" cy="80604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65" name="Line 16"/>
          <p:cNvCxnSpPr>
            <a:endCxn id="52" idx="0"/>
          </p:cNvCxnSpPr>
          <p:nvPr/>
        </p:nvCxnSpPr>
        <p:spPr>
          <a:xfrm flipH="1">
            <a:off x="2374560" y="3825360"/>
            <a:ext cx="451440" cy="53748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66" name="Line 17"/>
          <p:cNvCxnSpPr>
            <a:endCxn id="62" idx="0"/>
          </p:cNvCxnSpPr>
          <p:nvPr/>
        </p:nvCxnSpPr>
        <p:spPr>
          <a:xfrm>
            <a:off x="3418560" y="3762000"/>
            <a:ext cx="221040" cy="59436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67" name="Line 18"/>
          <p:cNvCxnSpPr>
            <a:endCxn id="63" idx="0"/>
          </p:cNvCxnSpPr>
          <p:nvPr/>
        </p:nvCxnSpPr>
        <p:spPr>
          <a:xfrm>
            <a:off x="3651120" y="3592440"/>
            <a:ext cx="1230480" cy="76392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800000" y="2648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Receber o pagamento em cartão de credito/ débito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686880" y="23353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cartão de crédito/ débito + senha + detalhes do cliente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6660000" y="1764720"/>
            <a:ext cx="4140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6648120" y="3976200"/>
            <a:ext cx="3719880" cy="15991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Receber o pagamento em cartão de crédito/débito.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 Cliente efetua o pagamento em cartão de crédito/ débito.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Receber o pagamento dos produtos 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desejados pelo cliente.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b="0" lang="pt-BR" sz="9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b="0" lang="pt-BR" sz="9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ira cadastra o cliente em cliente.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 aprovação de debito a entidade externa provedor do cartão.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??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3273120" y="3420000"/>
            <a:ext cx="5006880" cy="555480"/>
          </a:xfrm>
          <a:prstGeom prst="curvedConnector2">
            <a:avLst/>
          </a:pr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9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b="0" lang="pt-BR" sz="1050" spc="-1" strike="noStrike">
              <a:latin typeface="Arial"/>
            </a:endParaRPr>
          </a:p>
        </p:txBody>
      </p:sp>
      <p:cxnSp>
        <p:nvCxnSpPr>
          <p:cNvPr id="77" name="Line 10"/>
          <p:cNvCxnSpPr>
            <a:stCxn id="69" idx="2"/>
            <a:endCxn id="68" idx="1"/>
          </p:cNvCxnSpPr>
          <p:nvPr/>
        </p:nvCxnSpPr>
        <p:spPr>
          <a:xfrm>
            <a:off x="1123200" y="1857600"/>
            <a:ext cx="677160" cy="1483200"/>
          </a:xfrm>
          <a:prstGeom prst="curved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78" name="Line 11"/>
          <p:cNvCxnSpPr>
            <a:endCxn id="76" idx="0"/>
          </p:cNvCxnSpPr>
          <p:nvPr/>
        </p:nvCxnSpPr>
        <p:spPr>
          <a:xfrm flipH="1">
            <a:off x="1209240" y="3915720"/>
            <a:ext cx="812520" cy="112464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79" name="Line 12"/>
          <p:cNvCxnSpPr>
            <a:endCxn id="70" idx="0"/>
          </p:cNvCxnSpPr>
          <p:nvPr/>
        </p:nvCxnSpPr>
        <p:spPr>
          <a:xfrm flipH="1">
            <a:off x="2210760" y="4074480"/>
            <a:ext cx="149760" cy="96588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80" name="CustomShape 13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3060000" y="216000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solicitação de débito para a compra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82" name="Line 15"/>
          <p:cNvSpPr/>
          <p:nvPr/>
        </p:nvSpPr>
        <p:spPr>
          <a:xfrm flipV="1">
            <a:off x="3060000" y="1867680"/>
            <a:ext cx="1440000" cy="1012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660000" y="1764720"/>
            <a:ext cx="4140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648120" y="3976200"/>
            <a:ext cx="3719880" cy="1461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 Provedor do cartão responde a solicitação de crédito/ débito.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Receber o pagamento dos produtos 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desejados pelo cliente.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b="0" lang="pt-BR" sz="9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b="0" lang="pt-BR" sz="9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Se não aprovado</a:t>
            </a: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 o vendedor informa ao cliente que o pedido foi recusado.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b="0" lang="pt-BR" sz="9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Entrega os produtos, nota fiscal e recibo (se houver) ao cliente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577120" y="3420000"/>
            <a:ext cx="2702880" cy="555480"/>
          </a:xfrm>
          <a:prstGeom prst="curvedConnector2">
            <a:avLst/>
          </a:prstGeom>
          <a:noFill/>
          <a:ln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7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277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b="0" lang="pt-BR" sz="1050" spc="-1" strike="noStrike">
              <a:latin typeface="Arial"/>
            </a:endParaRPr>
          </a:p>
        </p:txBody>
      </p:sp>
      <p:cxnSp>
        <p:nvCxnSpPr>
          <p:cNvPr id="91" name="Line 9"/>
          <p:cNvCxnSpPr>
            <a:endCxn id="90" idx="0"/>
          </p:cNvCxnSpPr>
          <p:nvPr/>
        </p:nvCxnSpPr>
        <p:spPr>
          <a:xfrm flipH="1">
            <a:off x="3189240" y="4000680"/>
            <a:ext cx="1147680" cy="103968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92" name="CustomShape 10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4104000" y="266292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3780000" y="5040000"/>
            <a:ext cx="14731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Comprovante da Venda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95" name="Line 13"/>
          <p:cNvSpPr/>
          <p:nvPr/>
        </p:nvSpPr>
        <p:spPr>
          <a:xfrm>
            <a:off x="4680000" y="1867680"/>
            <a:ext cx="180000" cy="7952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4"/>
          <p:cNvSpPr/>
          <p:nvPr/>
        </p:nvSpPr>
        <p:spPr>
          <a:xfrm>
            <a:off x="4533120" y="2155320"/>
            <a:ext cx="147312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resposta do pagamento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97" name="Line 15"/>
          <p:cNvSpPr/>
          <p:nvPr/>
        </p:nvSpPr>
        <p:spPr>
          <a:xfrm flipV="1">
            <a:off x="2360160" y="3780000"/>
            <a:ext cx="177984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6"/>
          <p:cNvSpPr/>
          <p:nvPr/>
        </p:nvSpPr>
        <p:spPr>
          <a:xfrm flipH="1">
            <a:off x="4508640" y="4047480"/>
            <a:ext cx="351360" cy="9925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9" name="Line 17"/>
          <p:cNvCxnSpPr>
            <a:stCxn id="89" idx="0"/>
          </p:cNvCxnSpPr>
          <p:nvPr/>
        </p:nvCxnSpPr>
        <p:spPr>
          <a:xfrm flipV="1">
            <a:off x="1209240" y="3545280"/>
            <a:ext cx="2855160" cy="149508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00" name="Line 18"/>
          <p:cNvCxnSpPr>
            <a:stCxn id="93" idx="1"/>
            <a:endCxn id="83" idx="3"/>
          </p:cNvCxnSpPr>
          <p:nvPr/>
        </p:nvCxnSpPr>
        <p:spPr>
          <a:xfrm flipH="1" flipV="1">
            <a:off x="1540440" y="1639800"/>
            <a:ext cx="2563920" cy="1715760"/>
          </a:xfrm>
          <a:prstGeom prst="curved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01" name="CustomShape 19"/>
          <p:cNvSpPr/>
          <p:nvPr/>
        </p:nvSpPr>
        <p:spPr>
          <a:xfrm>
            <a:off x="1980000" y="1615320"/>
            <a:ext cx="14731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transação aceita + produtos + NF + (recibo) | transação recusada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LibreOffice/7.0.0.3$Windows_X86_64 LibreOffice_project/8061b3e9204bef6b321a21033174034a5e2ea88e</Application>
  <Words>54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2020-09-25T23:03:33Z</dcterms:created>
  <dc:creator>Vitor Augusto</dc:creator>
  <dc:description/>
  <dc:language>pt-BR</dc:language>
  <cp:lastModifiedBy/>
  <dcterms:modified xsi:type="dcterms:W3CDTF">2020-10-12T16:21:11Z</dcterms:modified>
  <cp:revision>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