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7200" y="1422000"/>
            <a:ext cx="30744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lang="pt-BR" sz="9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867200" y="1422000"/>
            <a:ext cx="30744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7528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irá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78" name="Line 11"/>
          <p:cNvCxnSpPr>
            <a:endCxn id="76" idx="0"/>
          </p:cNvCxnSpPr>
          <p:nvPr/>
        </p:nvCxnSpPr>
        <p:spPr>
          <a:xfrm flipH="1">
            <a:off x="1209240" y="3915720"/>
            <a:ext cx="812520" cy="11246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91" name="Line 9"/>
          <p:cNvCxnSpPr>
            <a:endCxn id="90" idx="0"/>
          </p:cNvCxnSpPr>
          <p:nvPr/>
        </p:nvCxnSpPr>
        <p:spPr>
          <a:xfrm flipH="1">
            <a:off x="3189240" y="4000680"/>
            <a:ext cx="1147680" cy="10396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80000"/>
            <a:ext cx="177984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9" name="Line 17"/>
          <p:cNvCxnSpPr>
            <a:stCxn id="89" idx="0"/>
          </p:cNvCxnSpPr>
          <p:nvPr/>
        </p:nvCxnSpPr>
        <p:spPr>
          <a:xfrm flipV="1">
            <a:off x="1209240" y="3545280"/>
            <a:ext cx="2855160" cy="14950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435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Vitor Augusto</dc:creator>
  <dc:description/>
  <cp:lastModifiedBy>Brendon Lopes</cp:lastModifiedBy>
  <cp:revision>12</cp:revision>
  <dcterms:created xsi:type="dcterms:W3CDTF">2020-09-25T23:03:33Z</dcterms:created>
  <dcterms:modified xsi:type="dcterms:W3CDTF">2020-10-23T00:41:19Z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