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D9F3-3CB7-4526-B44C-8E0BE216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766C3-52C5-42AB-A94A-05CDF52E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ED813-C6D8-4971-9D12-1D7D754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0440-C608-424C-B678-4E29ABA0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2930A-1874-4905-A933-4EE5E11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1368-0083-448D-BF58-EDEB77C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6F870A-8342-4F70-9FE5-2B067F28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CC210-E74B-4271-8E1A-EA4B9D14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B44A-20C1-4960-8938-CDF4AB0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40291-CB28-462A-879B-E1DEBF9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E6A6F-DCCE-4675-9D57-9B9952F9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DC8BCE-63B5-4FDB-A0B5-892D6698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2180C-4D7D-4019-8757-FD26F2B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5F835-B98C-431E-B2C1-8DFAD93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27E1C-16A2-42A3-90F6-886FF21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32EE-E63C-4FE4-9DFF-2EC19CCB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D029B-08D1-4129-A0D9-05A57D55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C43B-FF8B-469D-9ACF-33963DD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81C69-5957-4378-B501-E6886EC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81FAB-C7CD-4A79-A10A-AAEE13D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97AA-AC3D-4ECD-B8A5-8248D2E4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83B7C-C630-41CB-8EF1-FC10C49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C65BE-917C-499E-B277-F19C110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7167E-CED9-4AF7-927A-F4026F2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04D4-6F3D-491D-8CA0-5DE14A5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3A48-E87E-45D3-97C0-55D1D07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0DD7-875C-4C27-ABD8-4760A0E5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2BB64B-200F-49C0-9B2B-B7DD86B0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C7377-0BCB-40E9-9209-B6CD042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AB282-088F-4FC1-9746-992BFAF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DE7E6-9AA6-4965-B1E1-CEE9F9B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55C1-97E0-4659-A802-12AB8AE2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27A1E-3567-4D4A-B00A-61966144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AFB78-F4ED-4E2A-9338-528297CC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7DDF61-7A78-414E-ABAA-2B6E092D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894207-5DFF-479C-9DD5-58A453BD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DD435-3E55-4DFB-9996-8D0A9CE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42DF2A-AE0E-4D34-8905-E7A2BD6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3943D9-64FE-466D-8CE7-3F9A619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642B-6688-4D89-9505-04778B5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7DB50D-2BED-44CD-8035-15991AE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27A59-9D4D-4FCD-B90E-348B2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126C39-C007-40E2-8D54-D4EA623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B1B2DF-3331-4ED3-8180-8D39768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04D84-16A0-4DEE-BEA9-F66C2CB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13D6E-3C93-41B9-B9E7-ABFC76AB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BC39-E847-4444-958E-3069389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F60A7-35AD-47B9-80DE-CF5062F4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336F5-20A5-43A4-8029-DE5F4C63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895B8-EE3E-488F-A709-174D6B2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06DD0-9D7E-4993-BB4D-3905C3C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7E7A9-AF84-4D28-919D-F98BE3C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0301-29A8-45F6-A1EF-773350B2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0469CE-6140-4602-B5D3-B51BEED8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71E72-C508-4EDA-AF40-5648E2F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B83A6-9536-4977-8CBD-6326966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39E2-E727-484E-9961-AE2D20B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07370-F94D-4205-8088-79A9A9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EC54D-8575-46E0-8C7D-A955D09B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50044-CD20-4F6E-BE15-C950E9A4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6AF95-84CB-4C2F-AFC5-20842E32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86F-D8BC-4F8B-A1D6-B3C9704295F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79067-14E6-4332-B0A1-28F40851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5503-DB10-4670-8366-7DADF98B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Efetuar a venda do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88570B2-4259-471E-A501-31A819B6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552"/>
            <a:ext cx="12192000" cy="52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Efetuar troca do produto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7743CE-0D98-4304-BB89-B7C8F6B0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71" y="738917"/>
            <a:ext cx="11103058" cy="5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Cancelar compra do produto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114C34-6AF8-423E-A7F9-98D7F92B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741"/>
            <a:ext cx="12192000" cy="52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Efetuar a venda do produto</vt:lpstr>
      <vt:lpstr>Efetuar troca do produto</vt:lpstr>
      <vt:lpstr>Cancelar compra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Efetuar a compra de um produto</dc:title>
  <dc:creator>Brendon Lopes</dc:creator>
  <cp:lastModifiedBy>Brendon Lopes</cp:lastModifiedBy>
  <cp:revision>10</cp:revision>
  <dcterms:created xsi:type="dcterms:W3CDTF">2020-10-22T21:33:06Z</dcterms:created>
  <dcterms:modified xsi:type="dcterms:W3CDTF">2020-11-12T04:16:09Z</dcterms:modified>
</cp:coreProperties>
</file>