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A6F884-99E6-4CCF-9F39-8C0E206F12FA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26/09/20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B81F9D-B45B-403D-B9E4-D67BEDE67B5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322000" y="1280160"/>
            <a:ext cx="1473480" cy="13849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Efetuar a compra do produto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05960" y="306000"/>
            <a:ext cx="834840" cy="435960"/>
          </a:xfrm>
          <a:prstGeom prst="rect">
            <a:avLst/>
          </a:prstGeom>
          <a:solidFill>
            <a:srgbClr val="66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921240" y="3228120"/>
            <a:ext cx="1191240" cy="3603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</a:rPr>
              <a:t>Preço do produto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2647800" y="3246480"/>
            <a:ext cx="821880" cy="3603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</a:rPr>
              <a:t>Produto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541520" y="524160"/>
            <a:ext cx="1517040" cy="75564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2238120" y="626760"/>
            <a:ext cx="116496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Produto escolhido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 flipV="1">
            <a:off x="1517040" y="2462040"/>
            <a:ext cx="102024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3058920" y="2665440"/>
            <a:ext cx="360" cy="58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9"/>
          <p:cNvSpPr/>
          <p:nvPr/>
        </p:nvSpPr>
        <p:spPr>
          <a:xfrm rot="10800000">
            <a:off x="1123920" y="741960"/>
            <a:ext cx="1206000" cy="123660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726480" y="1413720"/>
            <a:ext cx="1473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Recusa venda/devolução do valor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4867200" y="306000"/>
            <a:ext cx="30747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Descrição dos Processos de Negócio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4737600" y="2860200"/>
            <a:ext cx="3720240" cy="13248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</a:rPr>
              <a:t>Efetuar a compra do produto.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</a:rPr>
              <a:t>Evento: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 Cliente efetua a compra do produto.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</a:rPr>
              <a:t>Objetivo: 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Efetuar a compra dos produtos desejados pelo cliente.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</a:rPr>
              <a:t>Trabalhadores envolvidos:</a:t>
            </a:r>
            <a:endParaRPr b="0" lang="pt-BR" sz="9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Vendedor.</a:t>
            </a:r>
            <a:endParaRPr b="0" lang="pt-BR" sz="9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Verifica disponibilidade e preço do produto.</a:t>
            </a:r>
            <a:endParaRPr b="0" lang="pt-BR" sz="9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se não houver disponibilida de, vendedor informa ao cliente que o pedido foi recusado.</a:t>
            </a:r>
            <a:endParaRPr b="0" lang="pt-BR" sz="9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Guarda o produto escolhido em produto.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3795840" y="1972800"/>
            <a:ext cx="2801880" cy="88704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4737600" y="3645000"/>
            <a:ext cx="372024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LibreOffice/7.0.0.3$Windows_X86_64 LibreOffice_project/8061b3e9204bef6b321a21033174034a5e2ea88e</Application>
  <Words>54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2020-09-25T23:03:33Z</dcterms:created>
  <dc:creator>Vitor Augusto</dc:creator>
  <dc:description/>
  <dc:language>pt-BR</dc:language>
  <cp:lastModifiedBy/>
  <dcterms:modified xsi:type="dcterms:W3CDTF">2020-09-26T22:01:18Z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