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jygfnm/dgXUWHRdlCXd1kLSRvA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/>
    <p:restoredTop sz="94595"/>
  </p:normalViewPr>
  <p:slideViewPr>
    <p:cSldViewPr snapToGrid="0" snapToObjects="1">
      <p:cViewPr varScale="1">
        <p:scale>
          <a:sx n="108" d="100"/>
          <a:sy n="108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15126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3902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e873f01d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9e873f01d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95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161295" y="1578713"/>
            <a:ext cx="401053" cy="401053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p1"/>
          <p:cNvCxnSpPr>
            <a:stCxn id="84" idx="4"/>
          </p:cNvCxnSpPr>
          <p:nvPr/>
        </p:nvCxnSpPr>
        <p:spPr>
          <a:xfrm>
            <a:off x="3361821" y="1979766"/>
            <a:ext cx="0" cy="69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6" name="Google Shape;86;p1"/>
          <p:cNvSpPr/>
          <p:nvPr/>
        </p:nvSpPr>
        <p:spPr>
          <a:xfrm>
            <a:off x="2362154" y="2675648"/>
            <a:ext cx="1999336" cy="8038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Aberto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1984600" y="2029450"/>
            <a:ext cx="28116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Efetua a venda do produto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88;p1"/>
          <p:cNvCxnSpPr>
            <a:stCxn id="86" idx="2"/>
            <a:endCxn id="89" idx="0"/>
          </p:cNvCxnSpPr>
          <p:nvPr/>
        </p:nvCxnSpPr>
        <p:spPr>
          <a:xfrm>
            <a:off x="3361822" y="3479508"/>
            <a:ext cx="0" cy="1389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0" name="Google Shape;90;p1"/>
          <p:cNvSpPr txBox="1"/>
          <p:nvPr/>
        </p:nvSpPr>
        <p:spPr>
          <a:xfrm>
            <a:off x="1490069" y="3556040"/>
            <a:ext cx="38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Recebe o pagamento em dinheiro</a:t>
            </a:r>
            <a:endParaRPr dirty="0"/>
          </a:p>
        </p:txBody>
      </p:sp>
      <p:cxnSp>
        <p:nvCxnSpPr>
          <p:cNvPr id="91" name="Google Shape;91;p1"/>
          <p:cNvCxnSpPr>
            <a:stCxn id="86" idx="3"/>
            <a:endCxn id="92" idx="1"/>
          </p:cNvCxnSpPr>
          <p:nvPr/>
        </p:nvCxnSpPr>
        <p:spPr>
          <a:xfrm>
            <a:off x="4361490" y="3077578"/>
            <a:ext cx="281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2" name="Google Shape;92;p1"/>
          <p:cNvSpPr/>
          <p:nvPr/>
        </p:nvSpPr>
        <p:spPr>
          <a:xfrm>
            <a:off x="7173164" y="2675648"/>
            <a:ext cx="1999336" cy="8038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Compra em processamento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4361490" y="2491830"/>
            <a:ext cx="266018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Recebe o pagamento em cartão de crédito/débito</a:t>
            </a:r>
            <a:endParaRPr dirty="0"/>
          </a:p>
        </p:txBody>
      </p:sp>
      <p:cxnSp>
        <p:nvCxnSpPr>
          <p:cNvPr id="94" name="Google Shape;94;p1"/>
          <p:cNvCxnSpPr>
            <a:stCxn id="92" idx="2"/>
            <a:endCxn id="89" idx="6"/>
          </p:cNvCxnSpPr>
          <p:nvPr/>
        </p:nvCxnSpPr>
        <p:spPr>
          <a:xfrm flipH="1">
            <a:off x="3498532" y="3479508"/>
            <a:ext cx="4674300" cy="152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5" name="Google Shape;95;p1"/>
          <p:cNvSpPr txBox="1"/>
          <p:nvPr/>
        </p:nvSpPr>
        <p:spPr>
          <a:xfrm rot="-1212679">
            <a:off x="4970347" y="3919253"/>
            <a:ext cx="263196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 a resposta da operação realizada</a:t>
            </a:r>
            <a:endParaRPr dirty="0"/>
          </a:p>
        </p:txBody>
      </p:sp>
      <p:sp>
        <p:nvSpPr>
          <p:cNvPr id="96" name="Google Shape;96;p1"/>
          <p:cNvSpPr/>
          <p:nvPr/>
        </p:nvSpPr>
        <p:spPr>
          <a:xfrm>
            <a:off x="3161370" y="4804741"/>
            <a:ext cx="401100" cy="4011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3225036" y="4868407"/>
            <a:ext cx="273600" cy="273600"/>
          </a:xfrm>
          <a:prstGeom prst="ellipse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411731" y="5233754"/>
            <a:ext cx="190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Produto adquirido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1900400" y="818275"/>
            <a:ext cx="46743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dirty="0">
                <a:latin typeface="Calibri"/>
                <a:ea typeface="Calibri"/>
                <a:cs typeface="Calibri"/>
                <a:sym typeface="Calibri"/>
              </a:rPr>
              <a:t>Cenário 1 - Depósito de dados: Pedido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e873f01dd_0_1"/>
          <p:cNvSpPr/>
          <p:nvPr/>
        </p:nvSpPr>
        <p:spPr>
          <a:xfrm>
            <a:off x="3012670" y="809263"/>
            <a:ext cx="401100" cy="4011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g9e873f01dd_0_1"/>
          <p:cNvCxnSpPr>
            <a:stCxn id="105" idx="4"/>
          </p:cNvCxnSpPr>
          <p:nvPr/>
        </p:nvCxnSpPr>
        <p:spPr>
          <a:xfrm>
            <a:off x="3213220" y="1210363"/>
            <a:ext cx="0" cy="69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07;g9e873f01dd_0_1"/>
          <p:cNvSpPr/>
          <p:nvPr/>
        </p:nvSpPr>
        <p:spPr>
          <a:xfrm>
            <a:off x="2213454" y="3418298"/>
            <a:ext cx="1999200" cy="804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Aberto</a:t>
            </a:r>
            <a:endParaRPr/>
          </a:p>
        </p:txBody>
      </p:sp>
      <p:sp>
        <p:nvSpPr>
          <p:cNvPr id="108" name="Google Shape;108;g9e873f01dd_0_1"/>
          <p:cNvSpPr txBox="1"/>
          <p:nvPr/>
        </p:nvSpPr>
        <p:spPr>
          <a:xfrm>
            <a:off x="2027325" y="1261075"/>
            <a:ext cx="2811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Verificar comprovante da venda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g9e873f01dd_0_1"/>
          <p:cNvCxnSpPr>
            <a:stCxn id="107" idx="2"/>
            <a:endCxn id="110" idx="0"/>
          </p:cNvCxnSpPr>
          <p:nvPr/>
        </p:nvCxnSpPr>
        <p:spPr>
          <a:xfrm>
            <a:off x="3213054" y="4222298"/>
            <a:ext cx="300" cy="80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1" name="Google Shape;111;g9e873f01dd_0_1"/>
          <p:cNvCxnSpPr>
            <a:stCxn id="107" idx="3"/>
            <a:endCxn id="112" idx="1"/>
          </p:cNvCxnSpPr>
          <p:nvPr/>
        </p:nvCxnSpPr>
        <p:spPr>
          <a:xfrm>
            <a:off x="4212654" y="3820298"/>
            <a:ext cx="281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2" name="Google Shape;112;g9e873f01dd_0_1"/>
          <p:cNvSpPr/>
          <p:nvPr/>
        </p:nvSpPr>
        <p:spPr>
          <a:xfrm>
            <a:off x="7024464" y="3418298"/>
            <a:ext cx="1999200" cy="804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Compra em processamento</a:t>
            </a:r>
            <a:endParaRPr/>
          </a:p>
        </p:txBody>
      </p:sp>
      <p:cxnSp>
        <p:nvCxnSpPr>
          <p:cNvPr id="113" name="Google Shape;113;g9e873f01dd_0_1"/>
          <p:cNvCxnSpPr>
            <a:stCxn id="112" idx="2"/>
            <a:endCxn id="110" idx="3"/>
          </p:cNvCxnSpPr>
          <p:nvPr/>
        </p:nvCxnSpPr>
        <p:spPr>
          <a:xfrm flipH="1">
            <a:off x="4212864" y="4222298"/>
            <a:ext cx="3811200" cy="120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4" name="Google Shape;114;g9e873f01dd_0_1"/>
          <p:cNvSpPr txBox="1"/>
          <p:nvPr/>
        </p:nvSpPr>
        <p:spPr>
          <a:xfrm rot="-1042901">
            <a:off x="4970325" y="4926724"/>
            <a:ext cx="2632092" cy="36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Tratar a resposta da operação realizada</a:t>
            </a:r>
            <a:endParaRPr/>
          </a:p>
        </p:txBody>
      </p:sp>
      <p:sp>
        <p:nvSpPr>
          <p:cNvPr id="115" name="Google Shape;115;g9e873f01dd_0_1"/>
          <p:cNvSpPr txBox="1"/>
          <p:nvPr/>
        </p:nvSpPr>
        <p:spPr>
          <a:xfrm>
            <a:off x="1887625" y="101350"/>
            <a:ext cx="71361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dirty="0">
                <a:latin typeface="Calibri"/>
                <a:ea typeface="Calibri"/>
                <a:cs typeface="Calibri"/>
                <a:sym typeface="Calibri"/>
              </a:rPr>
              <a:t>Cenário 2 - Depósito de dados: Comprovante de venda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9e873f01dd_0_1"/>
          <p:cNvSpPr txBox="1"/>
          <p:nvPr/>
        </p:nvSpPr>
        <p:spPr>
          <a:xfrm>
            <a:off x="2332675" y="2821038"/>
            <a:ext cx="2811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Receber produto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9e873f01dd_0_1"/>
          <p:cNvSpPr txBox="1"/>
          <p:nvPr/>
        </p:nvSpPr>
        <p:spPr>
          <a:xfrm>
            <a:off x="1887625" y="4381000"/>
            <a:ext cx="2811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Receber diferença de valor em dinheiro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9e873f01dd_0_1"/>
          <p:cNvSpPr txBox="1"/>
          <p:nvPr/>
        </p:nvSpPr>
        <p:spPr>
          <a:xfrm>
            <a:off x="1887625" y="5921075"/>
            <a:ext cx="2811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Efetuar a troca do produto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9e873f01dd_0_1"/>
          <p:cNvSpPr txBox="1"/>
          <p:nvPr/>
        </p:nvSpPr>
        <p:spPr>
          <a:xfrm>
            <a:off x="4212800" y="3186550"/>
            <a:ext cx="2811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Receber diferença de valor em cartão de crédito/débito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9e873f01dd_0_1"/>
          <p:cNvSpPr/>
          <p:nvPr/>
        </p:nvSpPr>
        <p:spPr>
          <a:xfrm>
            <a:off x="2213454" y="1907273"/>
            <a:ext cx="1999200" cy="804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Analisa  </a:t>
            </a:r>
            <a:endParaRPr dirty="0"/>
          </a:p>
        </p:txBody>
      </p:sp>
      <p:cxnSp>
        <p:nvCxnSpPr>
          <p:cNvPr id="121" name="Google Shape;121;g9e873f01dd_0_1"/>
          <p:cNvCxnSpPr>
            <a:stCxn id="120" idx="2"/>
            <a:endCxn id="107" idx="0"/>
          </p:cNvCxnSpPr>
          <p:nvPr/>
        </p:nvCxnSpPr>
        <p:spPr>
          <a:xfrm>
            <a:off x="3213054" y="2711273"/>
            <a:ext cx="0" cy="7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" name="Google Shape;110;g9e873f01dd_0_1"/>
          <p:cNvSpPr/>
          <p:nvPr/>
        </p:nvSpPr>
        <p:spPr>
          <a:xfrm>
            <a:off x="2213614" y="5027198"/>
            <a:ext cx="1999200" cy="804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Pago</a:t>
            </a:r>
            <a:endParaRPr/>
          </a:p>
        </p:txBody>
      </p:sp>
      <p:sp>
        <p:nvSpPr>
          <p:cNvPr id="122" name="Google Shape;122;g9e873f01dd_0_1"/>
          <p:cNvSpPr/>
          <p:nvPr/>
        </p:nvSpPr>
        <p:spPr>
          <a:xfrm>
            <a:off x="3012495" y="6430216"/>
            <a:ext cx="401100" cy="4011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9e873f01dd_0_1"/>
          <p:cNvSpPr/>
          <p:nvPr/>
        </p:nvSpPr>
        <p:spPr>
          <a:xfrm>
            <a:off x="3076261" y="6493982"/>
            <a:ext cx="273600" cy="273600"/>
          </a:xfrm>
          <a:prstGeom prst="ellipse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g9e873f01dd_0_1"/>
          <p:cNvCxnSpPr>
            <a:stCxn id="110" idx="2"/>
          </p:cNvCxnSpPr>
          <p:nvPr/>
        </p:nvCxnSpPr>
        <p:spPr>
          <a:xfrm flipH="1">
            <a:off x="3209314" y="5831198"/>
            <a:ext cx="3900" cy="63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/>
          <p:cNvSpPr/>
          <p:nvPr/>
        </p:nvSpPr>
        <p:spPr>
          <a:xfrm>
            <a:off x="3161295" y="1578713"/>
            <a:ext cx="401053" cy="401053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Google Shape;85;p1"/>
          <p:cNvCxnSpPr/>
          <p:nvPr/>
        </p:nvCxnSpPr>
        <p:spPr>
          <a:xfrm>
            <a:off x="3361821" y="1979766"/>
            <a:ext cx="0" cy="69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" name="Google Shape;86;p1"/>
          <p:cNvSpPr/>
          <p:nvPr/>
        </p:nvSpPr>
        <p:spPr>
          <a:xfrm>
            <a:off x="2362154" y="2675648"/>
            <a:ext cx="1999336" cy="8038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Aberto</a:t>
            </a:r>
            <a:endParaRPr/>
          </a:p>
        </p:txBody>
      </p:sp>
      <p:sp>
        <p:nvSpPr>
          <p:cNvPr id="7" name="Google Shape;87;p1"/>
          <p:cNvSpPr txBox="1"/>
          <p:nvPr/>
        </p:nvSpPr>
        <p:spPr>
          <a:xfrm>
            <a:off x="1984600" y="2029450"/>
            <a:ext cx="28116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Recebe solicitação de cancelamento </a:t>
            </a:r>
            <a:endParaRPr lang="pt-BR" sz="1800" dirty="0"/>
          </a:p>
        </p:txBody>
      </p:sp>
      <p:cxnSp>
        <p:nvCxnSpPr>
          <p:cNvPr id="8" name="Google Shape;88;p1"/>
          <p:cNvCxnSpPr/>
          <p:nvPr/>
        </p:nvCxnSpPr>
        <p:spPr>
          <a:xfrm>
            <a:off x="3361822" y="3479508"/>
            <a:ext cx="0" cy="1389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" name="Google Shape;90;p1"/>
          <p:cNvSpPr txBox="1"/>
          <p:nvPr/>
        </p:nvSpPr>
        <p:spPr>
          <a:xfrm>
            <a:off x="1490069" y="3556040"/>
            <a:ext cx="38007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Efetua o cancelamento</a:t>
            </a:r>
            <a:endParaRPr dirty="0"/>
          </a:p>
        </p:txBody>
      </p:sp>
      <p:cxnSp>
        <p:nvCxnSpPr>
          <p:cNvPr id="10" name="Google Shape;91;p1"/>
          <p:cNvCxnSpPr/>
          <p:nvPr/>
        </p:nvCxnSpPr>
        <p:spPr>
          <a:xfrm>
            <a:off x="4361490" y="3077578"/>
            <a:ext cx="281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" name="Google Shape;92;p1"/>
          <p:cNvSpPr/>
          <p:nvPr/>
        </p:nvSpPr>
        <p:spPr>
          <a:xfrm>
            <a:off x="7173164" y="2675648"/>
            <a:ext cx="1999336" cy="8038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Compra em processamento</a:t>
            </a:r>
            <a:endParaRPr dirty="0"/>
          </a:p>
        </p:txBody>
      </p:sp>
      <p:sp>
        <p:nvSpPr>
          <p:cNvPr id="12" name="Google Shape;93;p1"/>
          <p:cNvSpPr txBox="1"/>
          <p:nvPr/>
        </p:nvSpPr>
        <p:spPr>
          <a:xfrm>
            <a:off x="4361490" y="2491830"/>
            <a:ext cx="266018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Recebe o pagamento em cartão de crédito/débito/dinheiro</a:t>
            </a:r>
            <a:endParaRPr dirty="0"/>
          </a:p>
        </p:txBody>
      </p:sp>
      <p:cxnSp>
        <p:nvCxnSpPr>
          <p:cNvPr id="13" name="Google Shape;94;p1"/>
          <p:cNvCxnSpPr/>
          <p:nvPr/>
        </p:nvCxnSpPr>
        <p:spPr>
          <a:xfrm flipH="1">
            <a:off x="3498532" y="3479508"/>
            <a:ext cx="4674300" cy="152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" name="Google Shape;95;p1"/>
          <p:cNvSpPr txBox="1"/>
          <p:nvPr/>
        </p:nvSpPr>
        <p:spPr>
          <a:xfrm rot="-1212679">
            <a:off x="4970347" y="4088530"/>
            <a:ext cx="263196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Cancelar a NF e o pedido </a:t>
            </a:r>
            <a:endParaRPr dirty="0"/>
          </a:p>
        </p:txBody>
      </p:sp>
      <p:sp>
        <p:nvSpPr>
          <p:cNvPr id="15" name="Google Shape;96;p1"/>
          <p:cNvSpPr/>
          <p:nvPr/>
        </p:nvSpPr>
        <p:spPr>
          <a:xfrm>
            <a:off x="3161370" y="4804741"/>
            <a:ext cx="401100" cy="4011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9;p1"/>
          <p:cNvSpPr/>
          <p:nvPr/>
        </p:nvSpPr>
        <p:spPr>
          <a:xfrm>
            <a:off x="3225036" y="4868407"/>
            <a:ext cx="273600" cy="273600"/>
          </a:xfrm>
          <a:prstGeom prst="ellipse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97;p1"/>
          <p:cNvSpPr txBox="1"/>
          <p:nvPr/>
        </p:nvSpPr>
        <p:spPr>
          <a:xfrm>
            <a:off x="2411731" y="5233754"/>
            <a:ext cx="190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Produto adquirido</a:t>
            </a:r>
            <a:endParaRPr/>
          </a:p>
        </p:txBody>
      </p:sp>
      <p:sp>
        <p:nvSpPr>
          <p:cNvPr id="18" name="Google Shape;98;p1"/>
          <p:cNvSpPr txBox="1"/>
          <p:nvPr/>
        </p:nvSpPr>
        <p:spPr>
          <a:xfrm>
            <a:off x="1900400" y="818275"/>
            <a:ext cx="46743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dirty="0">
                <a:latin typeface="Calibri"/>
                <a:ea typeface="Calibri"/>
                <a:cs typeface="Calibri"/>
                <a:sym typeface="Calibri"/>
              </a:rPr>
              <a:t>Cenário 3 - Depósito de dados: Produto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1481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126</Words>
  <Application>Microsoft Office PowerPoint</Application>
  <PresentationFormat>Widescreen</PresentationFormat>
  <Paragraphs>27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Brendon Andrew Lopes</dc:creator>
  <cp:lastModifiedBy>Brendon Lopes</cp:lastModifiedBy>
  <cp:revision>3</cp:revision>
  <dcterms:created xsi:type="dcterms:W3CDTF">2020-09-25T22:55:03Z</dcterms:created>
  <dcterms:modified xsi:type="dcterms:W3CDTF">2020-11-12T11:57:35Z</dcterms:modified>
</cp:coreProperties>
</file>