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18:12:50.42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15A2-C0FD-48F4-9495-BDF7C45C4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0F99C-4494-4446-A6CF-F39278BE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BAA7-50E5-4449-852F-B5BE7DF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5125D-5FFC-4F12-AB15-778828A4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2A399-673F-4FD1-83B7-C78048DD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E261A-3EFD-4A0F-BF0A-6AA993D5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87743-50ED-41BA-8C02-39748FBF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FCD81-E9E2-4088-9CD4-49AF3D8B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A73AA-4FA2-4411-B37C-C9A3C4F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6551F-770D-480A-B7DE-CF2BA80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2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65A4-5DE7-4F01-8CFA-F55B6A2ED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A32D36-DFAE-41AE-869F-AF2B01A7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15E57-3D3C-4466-ADF0-5EB41E8A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6977E-DAA6-4989-BA39-A78A393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8EF4D-D450-48D0-994D-70FF89EE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39AD-C1F2-4A92-8296-9D9A9F45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A202F-EBBA-42D4-B057-8645FDED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D88D01-6F1F-4902-9DB5-1E25C31B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71206-CAFB-4D47-8550-FAAE5291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F300F-D2EB-4C08-BE0A-2E9CD8D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7D60-9AD1-4376-B9E6-1D6DAD60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0CEA3-B970-48F8-93F6-2CC0E38E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507F4-8775-416A-A439-41574B65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00FFE-8A64-47B0-8590-268710C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E0430-EE5B-4A09-8836-4D543E5A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ECC26-AC59-4959-B7B4-3218D68E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45725-3409-4AED-9C3E-3DEF51BD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8BF6B5-D736-426E-B92A-4A718BD9D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4C1B5-AE71-445C-8280-2DEE5DA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8460A-0BA3-4EB0-8A39-0B85063B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21C03-E99E-4550-BCA9-B103A90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03E5-22FB-43F7-A439-3EA605EE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35C5A-7DA1-4019-AB7C-AE9C5C72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0246C-DBB0-4A45-8508-714EE4F1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395E5-9590-4FD2-9BA3-092ADD44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D73C94-61EA-4C39-8960-1BCE864E8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CEE515-2929-4F6B-9AFE-0F2BE9A9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0AC2BF-9B75-444D-AF5A-912884B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7AF775-D859-43C4-AEAA-FAC7FF8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93A6C-6EEA-4ADC-9F43-200810A0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60802-E22D-4428-910F-F98485D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5565AD-779C-41B6-91B5-D536B335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1553F3-B05B-438C-88C5-45D4AE5F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9BE53-82F5-4957-96FE-CB95772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7539E0-D3CE-4DA1-83A9-F53CE3D1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23B91B-D07B-4815-8F4B-9262DA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6134-69A2-4F14-ABAD-BE5FFFAF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107A4-F2E0-45DF-A6CE-435FB870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311DC8-2FEB-497F-8403-9C978826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F945D-67CC-4699-B78B-3CAAF99A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C13B3-BA8B-495A-B625-8F584DE4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89B81-A634-4B75-B263-FACE3B5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1334A-81E3-410E-AD78-EBE98769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992A44-D816-4C17-B0D6-DC6BB4826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A0EB9A-1AD5-4AC6-84EB-5C7DF4D9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A90A0-70A7-44E6-8C71-EDA63DD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194C3-C3A6-4AF2-9384-6E806BD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31F48-3A70-4293-8496-BCE96B6B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1E44E6-15F4-47BE-B554-F0A6A483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5087EE-DE94-475E-97DD-0CB7D4A4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75468-1DFF-4009-B5B0-4F6174993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9AB7-545D-4F22-95E4-037F68445864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C9F3D-EE78-4EC4-BEE7-771F976E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4F644-2AF7-403F-ABDC-E3463A9D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0513AF0-3FE8-497B-AB57-5641D901C256}"/>
              </a:ext>
            </a:extLst>
          </p:cNvPr>
          <p:cNvSpPr/>
          <p:nvPr/>
        </p:nvSpPr>
        <p:spPr>
          <a:xfrm>
            <a:off x="572365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924146-91EB-431D-8A02-2BE90B13E60A}"/>
              </a:ext>
            </a:extLst>
          </p:cNvPr>
          <p:cNvCxnSpPr>
            <a:cxnSpLocks/>
          </p:cNvCxnSpPr>
          <p:nvPr/>
        </p:nvCxnSpPr>
        <p:spPr>
          <a:xfrm>
            <a:off x="3042947" y="4171227"/>
            <a:ext cx="4431910" cy="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3AF0896-1EFD-4869-BE87-1F23689EBF8D}"/>
              </a:ext>
            </a:extLst>
          </p:cNvPr>
          <p:cNvSpPr/>
          <p:nvPr/>
        </p:nvSpPr>
        <p:spPr>
          <a:xfrm>
            <a:off x="7489371" y="2540003"/>
            <a:ext cx="3544639" cy="294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Fenice</a:t>
            </a:r>
            <a:r>
              <a:rPr lang="pt-BR" dirty="0"/>
              <a:t> Arte &amp; Joias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66441046-9C4E-41EF-9D06-5555454A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12" y="365125"/>
            <a:ext cx="3697988" cy="1638501"/>
          </a:xfrm>
        </p:spPr>
        <p:txBody>
          <a:bodyPr/>
          <a:lstStyle/>
          <a:p>
            <a:r>
              <a:rPr lang="pt-BR" dirty="0"/>
              <a:t>Contexto do Negócio</a:t>
            </a:r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E74ECF09-0182-46F1-BEEF-F6147F75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98" y="2883032"/>
            <a:ext cx="3697987" cy="128819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Comprar o produto.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Cancelar a compra.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Realizar troca do produto.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A42EAE1-ED7A-40CC-9B4B-A2A71682536E}"/>
              </a:ext>
            </a:extLst>
          </p:cNvPr>
          <p:cNvSpPr/>
          <p:nvPr/>
        </p:nvSpPr>
        <p:spPr>
          <a:xfrm>
            <a:off x="7297532" y="2175521"/>
            <a:ext cx="4470400" cy="3991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a compra de um produto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9" y="471549"/>
            <a:ext cx="65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Comprar o produto</a:t>
            </a:r>
          </a:p>
        </p:txBody>
      </p:sp>
    </p:spTree>
    <p:extLst>
      <p:ext uri="{BB962C8B-B14F-4D97-AF65-F5344CB8AC3E}">
        <p14:creationId xmlns:p14="http://schemas.microsoft.com/office/powerpoint/2010/main" val="38023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Cancelar uma compra realizada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8" y="471549"/>
            <a:ext cx="764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Cancelar compra</a:t>
            </a:r>
          </a:p>
        </p:txBody>
      </p:sp>
    </p:spTree>
    <p:extLst>
      <p:ext uri="{BB962C8B-B14F-4D97-AF65-F5344CB8AC3E}">
        <p14:creationId xmlns:p14="http://schemas.microsoft.com/office/powerpoint/2010/main" val="196131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a troca de um produto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8" y="471549"/>
            <a:ext cx="764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Cancelar compra</a:t>
            </a:r>
          </a:p>
        </p:txBody>
      </p:sp>
    </p:spTree>
    <p:extLst>
      <p:ext uri="{BB962C8B-B14F-4D97-AF65-F5344CB8AC3E}">
        <p14:creationId xmlns:p14="http://schemas.microsoft.com/office/powerpoint/2010/main" val="5543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Efetuar a compra de um produto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escolha um ou mais produtos e efetue a compra.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4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Cancelar uma compra efetuada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</a:t>
            </a:r>
            <a:r>
              <a:rPr lang="pt-BR" dirty="0"/>
              <a:t>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cancele uma compra efetuada e receba o estorno do dinheiro.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6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Realizar troca do produto 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</a:t>
            </a:r>
            <a:r>
              <a:rPr lang="pt-BR" dirty="0"/>
              <a:t>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realize a troca de um produto comprado.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13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202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do Office</vt:lpstr>
      <vt:lpstr>Contexto do Negócio</vt:lpstr>
      <vt:lpstr>Apresentação do PowerPoint</vt:lpstr>
      <vt:lpstr>Apresentação do PowerPoint</vt:lpstr>
      <vt:lpstr>Apresentação do PowerPoint</vt:lpstr>
      <vt:lpstr>Resumo   Cenário: Efetuar a compra de um produto </vt:lpstr>
      <vt:lpstr>Resumo   Cenário: Cancelar uma compra efetuada </vt:lpstr>
      <vt:lpstr>Resumo   Cenário: Realizar troca do produto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Brendon Andrew Lopes</cp:lastModifiedBy>
  <cp:revision>22</cp:revision>
  <dcterms:created xsi:type="dcterms:W3CDTF">2020-09-02T21:08:10Z</dcterms:created>
  <dcterms:modified xsi:type="dcterms:W3CDTF">2020-09-24T23:20:51Z</dcterms:modified>
</cp:coreProperties>
</file>