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>
        <p:scale>
          <a:sx n="100" d="100"/>
          <a:sy n="10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B8039-07CF-4D8F-8278-BEBF958CD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613BA-C378-4791-A258-FAE813DDC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FDB23-E7D3-4C7C-BA18-7404B58A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D505F-E348-498E-B2FF-FB9FC6C1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0E6DC5-B8F1-4180-9F4B-F5D7530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27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713C9-752C-44A9-B25D-5CA45A3F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F1E923-9452-4FCE-800F-6571420C8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EE03D-3CF7-4F13-AB61-DE8D09CF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142F2-AEF8-46EB-B4DD-4672BB49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19DBB-06F1-45E3-B508-7E82D80C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571A17-2C69-4B65-BFE8-F8DA1988C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BDD05B-077E-44CC-9134-19CB6B432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F153B-5BB0-42AE-BDD4-C07780C6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1BAABC-CDFC-47B0-8A6C-6F2510EA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BA3DE-13EA-4DC7-81C5-6832DA74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28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B0894-8D5C-49D4-BB69-5CA9790D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47160E-5D59-4D1B-B13A-5C416B79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53F3C-395C-4E0F-99EF-37AFF8C0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61453-83AA-433D-9F51-C26B5684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C0F63-CA0E-4DC5-95BB-8EB4F33D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94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E3E26-A7B4-4AE6-8A6C-FBCB3811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ECD54C-A9E8-449D-AF19-E38868D0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13FD8-A120-43AF-9030-FEAA0E18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3871D-DD8E-4CB4-8AEE-25AF3AAF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B4FCA3-2E41-4DBB-81D2-6E2A0194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4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FE8B1-A7C0-48BB-B236-5973AA3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F8AE1-E69F-4B38-903C-E8C60621A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8D5D8A-221C-44A8-B90C-F7DEB958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509692-2ADC-4665-B0D0-20D1A420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0A6784-C015-4D78-BC5A-92444FC7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D89944-27F0-47CC-B0C0-822829AA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7C1B1-5E5E-406A-A33F-44839C5F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0FB6A1-55E4-411F-AC6C-9DB88FE4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86B0C5-1A1C-4645-9B8F-0918B966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6B06DD-DEA3-46CA-83EA-909F030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DA1FE1-055A-402D-BD71-CAD68356A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B2EE08-9D59-4C56-9116-CBDFAE88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EF4FCD-0502-4EB0-B206-3B3FE6FB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1EBE58-D6D6-4BC0-A972-AF182C6C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22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62D57-269D-4B7B-ADDE-AAB69E2F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1F8977-966F-4AE6-BF12-E424A609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2EFB06-C2B2-4660-AD8C-C047F326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FC3603-FB47-4594-8BEE-024A2A4E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22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306A17-BE14-4BD8-A50A-B2A56AFD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38101D-E8E2-40F2-847B-99F78685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9B7177-20FE-400B-AB87-590A581F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85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456C1-72E9-4C90-85FB-75700EFA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1130F-C482-4459-8DF2-4B06BF44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B74CC6-27BF-440A-9B10-47067B1D8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27EA9-D4AF-49A1-AA6B-AEA6C8C2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DEB7D0-1387-40B8-9088-90DB5F53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CE2565-2A9F-4785-97A4-59C9F579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94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80E9-A685-4141-9A2E-3F16C74E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CD3D3B-33D3-4236-A9AD-0BEFDD168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BFF81F-35C9-4556-826C-8A78C4052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3ABF81-4089-4F4B-A669-16E88F9E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54E508-8D84-4EC9-8FE8-FF25D86B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941FCC-F6FB-4EB5-B415-6BB3D0DA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4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3DF367-741C-4629-92BD-9E16BE0A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EEACEE-FE3C-4497-A83A-6444C31E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B495C9-BE61-4EC8-9E74-BCC76BB16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D4D6-FD89-4642-A1F9-B4AAE11B52D0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F6ED2-745A-4B82-88F0-DEAC3B4C0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62259-5CC3-4F01-B383-45766A449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7BA1-A60C-4FB8-AFB1-8B5D1B27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85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CA38BA93-4B61-4E51-A360-1E95B07D6048}"/>
              </a:ext>
            </a:extLst>
          </p:cNvPr>
          <p:cNvSpPr/>
          <p:nvPr/>
        </p:nvSpPr>
        <p:spPr>
          <a:xfrm>
            <a:off x="3161295" y="1578713"/>
            <a:ext cx="401053" cy="4010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C9B10CA-5D15-42F0-8190-7717D2F3099D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361822" y="1979766"/>
            <a:ext cx="1" cy="69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2E5C82F-4739-4FBD-B956-AC1BD960F8FC}"/>
              </a:ext>
            </a:extLst>
          </p:cNvPr>
          <p:cNvSpPr/>
          <p:nvPr/>
        </p:nvSpPr>
        <p:spPr>
          <a:xfrm>
            <a:off x="2362154" y="2675648"/>
            <a:ext cx="1999336" cy="8038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Aberto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4F3B28-D972-4443-A994-D8ABE291D7FA}"/>
              </a:ext>
            </a:extLst>
          </p:cNvPr>
          <p:cNvSpPr txBox="1"/>
          <p:nvPr/>
        </p:nvSpPr>
        <p:spPr>
          <a:xfrm>
            <a:off x="2286408" y="2106726"/>
            <a:ext cx="21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faz a compra</a:t>
            </a:r>
          </a:p>
          <a:p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6557282-678E-4C49-A8BF-8D515DA19D06}"/>
              </a:ext>
            </a:extLst>
          </p:cNvPr>
          <p:cNvCxnSpPr>
            <a:stCxn id="10" idx="2"/>
          </p:cNvCxnSpPr>
          <p:nvPr/>
        </p:nvCxnSpPr>
        <p:spPr>
          <a:xfrm>
            <a:off x="3361822" y="3479508"/>
            <a:ext cx="0" cy="635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4F35D35-BF88-48DC-8667-B98304127565}"/>
              </a:ext>
            </a:extLst>
          </p:cNvPr>
          <p:cNvSpPr/>
          <p:nvPr/>
        </p:nvSpPr>
        <p:spPr>
          <a:xfrm>
            <a:off x="2362154" y="4114800"/>
            <a:ext cx="1999336" cy="8038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 pago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52716E-64F4-469C-85B3-3EBB7A411153}"/>
              </a:ext>
            </a:extLst>
          </p:cNvPr>
          <p:cNvSpPr txBox="1"/>
          <p:nvPr/>
        </p:nvSpPr>
        <p:spPr>
          <a:xfrm>
            <a:off x="1490069" y="3556040"/>
            <a:ext cx="380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efetua pagamento em dinheiro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7507CA8-B652-4E21-AAE6-EEED795CBBCD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4361490" y="3077578"/>
            <a:ext cx="2811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5D326FF-A0D5-41B1-BA7D-F29F5920472D}"/>
              </a:ext>
            </a:extLst>
          </p:cNvPr>
          <p:cNvSpPr/>
          <p:nvPr/>
        </p:nvSpPr>
        <p:spPr>
          <a:xfrm>
            <a:off x="7173164" y="2675648"/>
            <a:ext cx="1999336" cy="8038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 em processamento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A30B01-53D3-450E-827F-5021EA409D26}"/>
              </a:ext>
            </a:extLst>
          </p:cNvPr>
          <p:cNvSpPr txBox="1"/>
          <p:nvPr/>
        </p:nvSpPr>
        <p:spPr>
          <a:xfrm>
            <a:off x="4361490" y="2491830"/>
            <a:ext cx="266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efetua pagamento em cartão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22851DB-A2F9-45D7-BECD-65B0FEE3363B}"/>
              </a:ext>
            </a:extLst>
          </p:cNvPr>
          <p:cNvCxnSpPr>
            <a:stCxn id="22" idx="2"/>
            <a:endCxn id="15" idx="3"/>
          </p:cNvCxnSpPr>
          <p:nvPr/>
        </p:nvCxnSpPr>
        <p:spPr>
          <a:xfrm flipH="1">
            <a:off x="4361490" y="3479508"/>
            <a:ext cx="3811342" cy="103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BFF199C-D096-410C-A58F-99385B0B4A16}"/>
              </a:ext>
            </a:extLst>
          </p:cNvPr>
          <p:cNvSpPr txBox="1"/>
          <p:nvPr/>
        </p:nvSpPr>
        <p:spPr>
          <a:xfrm rot="20652553">
            <a:off x="4951247" y="4012849"/>
            <a:ext cx="263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 do pagamento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0B7B517-3F41-45A3-B1F3-D5C71CF44E32}"/>
              </a:ext>
            </a:extLst>
          </p:cNvPr>
          <p:cNvSpPr/>
          <p:nvPr/>
        </p:nvSpPr>
        <p:spPr>
          <a:xfrm>
            <a:off x="3161295" y="5559091"/>
            <a:ext cx="401053" cy="4010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E25469B7-8187-486B-9468-AD90ED0714C0}"/>
              </a:ext>
            </a:extLst>
          </p:cNvPr>
          <p:cNvCxnSpPr>
            <a:stCxn id="15" idx="2"/>
            <a:endCxn id="35" idx="0"/>
          </p:cNvCxnSpPr>
          <p:nvPr/>
        </p:nvCxnSpPr>
        <p:spPr>
          <a:xfrm>
            <a:off x="3361822" y="4918660"/>
            <a:ext cx="0" cy="64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4D836742-A8D9-4D7A-8D2A-9B638ADCD1AC}"/>
              </a:ext>
            </a:extLst>
          </p:cNvPr>
          <p:cNvSpPr/>
          <p:nvPr/>
        </p:nvSpPr>
        <p:spPr>
          <a:xfrm>
            <a:off x="3224961" y="5622757"/>
            <a:ext cx="273719" cy="27371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7C4D272-D98B-4AF7-9E09-1C5CFB43CE75}"/>
              </a:ext>
            </a:extLst>
          </p:cNvPr>
          <p:cNvSpPr txBox="1"/>
          <p:nvPr/>
        </p:nvSpPr>
        <p:spPr>
          <a:xfrm>
            <a:off x="2411656" y="5988104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 adquirido</a:t>
            </a:r>
          </a:p>
        </p:txBody>
      </p:sp>
    </p:spTree>
    <p:extLst>
      <p:ext uri="{BB962C8B-B14F-4D97-AF65-F5344CB8AC3E}">
        <p14:creationId xmlns:p14="http://schemas.microsoft.com/office/powerpoint/2010/main" val="988222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Brendon Andrew Lopes</dc:creator>
  <cp:lastModifiedBy>Brendon Andrew Lopes</cp:lastModifiedBy>
  <cp:revision>8</cp:revision>
  <dcterms:created xsi:type="dcterms:W3CDTF">2020-09-25T22:55:03Z</dcterms:created>
  <dcterms:modified xsi:type="dcterms:W3CDTF">2020-09-25T23:25:27Z</dcterms:modified>
</cp:coreProperties>
</file>