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>
        <p:scale>
          <a:sx n="100" d="100"/>
          <a:sy n="100" d="100"/>
        </p:scale>
        <p:origin x="162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3FA-C0EE-42DE-AF05-E3DA8D7E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BA24-B93C-47F3-A87A-0100C5C5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675C-7793-4455-A124-68C0F77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A94D-69FB-441E-AEB6-270AF82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8135-2FA8-465F-B90A-BD1C4B2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8C3-BE66-4158-996E-D3F0EB0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E29A-B838-4CC2-B9D2-929D49C3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E5C0-77B0-4390-BF0E-72A6058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371B-BCC2-4A62-9D3F-A709FF8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6C80-4595-4B02-8742-B29E2341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8339C-BD4F-474B-8CC8-474FEEAA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661B-6FEA-4FC2-BD67-4F2EFDAC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B110-779D-4949-A32C-2C352E7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960B-FC5F-4BD0-8DCA-2ACFFE6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24D3-6639-4E22-80ED-8BC5EBA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A4F-00DE-44DB-B62B-8EF7271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E8FC-D964-4A53-A2B2-BF2E6275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8024-FC39-485E-8604-D4E029E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378F-DF44-4B04-8AA8-2495132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0BCD-E41E-4D1D-B99E-127EB07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182D-ADD5-4D1A-B6FE-5C5D537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1980-2DDD-4A66-8A5B-5D3BDB88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4C8B-05E3-4FEE-BB92-60D6967A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E68-CF5A-40A7-8B38-A0628FF7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CE4-FD00-4AA9-9CDE-8DEC123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8F1-E14E-4BD6-8D55-7939157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D4FE-15DD-468A-B809-260C225D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865C-40FF-4C0E-A426-C748AD3A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B9EC-9EDB-4353-88FA-FDADF10B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9B5A-EFAF-43E7-886E-8F68AC1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4071-1866-419B-96EB-953C951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A526-0A8F-4932-A8E2-85964952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FE0C-B9A2-4078-A8D6-90071EED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1354-FA70-48A2-BF9F-25D8D044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B867-C9E9-4D61-82C0-BDB6B33F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0841D-E0C5-4366-A62C-1F25F97C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7FAC-AC80-45E4-95B4-0B777E8D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14050-98C1-4244-9606-46F7340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AC5C-7A5E-46B1-8F2D-0E482E47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A8C-21B1-43E5-ABE8-72810D93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3077-0A94-4DE4-9AD4-08F9FCE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70D5-6FB8-41D3-A595-0AE8118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5A520-4E24-4EA2-89EE-15DF01C3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31A7A-2950-4FB5-A1D0-13D9A43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4F22-DFC8-41B2-9957-8B4C87DF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B90C-BBE9-4A03-9F4E-8CADA4D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702-F841-4E0E-84CC-63BC1E80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494C-10F0-4D7E-80E1-508D1619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5819-CC27-4B66-84A7-903F9461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B98-C530-4C03-A925-8530D8C9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1537-73E8-481A-938A-A5B11262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5EF2-45F7-47B1-9B91-803C35C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7B4-2409-4513-9D37-D7456BAC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E585C-4293-40BB-A873-840DB2AC7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BD6D-D960-43E0-A715-83C0DFA1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C7EC-E83C-41D0-90B1-EE428D9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3005-0C01-49D1-9A0E-365E71B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848F-896E-4BD2-A124-3D4AFC9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4A3D-BEA6-4491-87A4-6A0808C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E78A-8905-4E37-A661-131E7C85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9DE2-8858-4540-8557-D3BDB7B2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F9DA-EED9-48BD-8697-73F995D738AF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F77C-C25D-43CB-8950-9F05B732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2E45-FCDD-49FE-9C7D-45D9064AE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755826-B161-4CFA-9586-AAA22C6A42B7}"/>
              </a:ext>
            </a:extLst>
          </p:cNvPr>
          <p:cNvSpPr/>
          <p:nvPr/>
        </p:nvSpPr>
        <p:spPr>
          <a:xfrm>
            <a:off x="7156785" y="2013608"/>
            <a:ext cx="1178814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On-Prem Influx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00A37-2B47-4346-8D01-B37A4BEE88E1}"/>
              </a:ext>
            </a:extLst>
          </p:cNvPr>
          <p:cNvGrpSpPr/>
          <p:nvPr/>
        </p:nvGrpSpPr>
        <p:grpSpPr>
          <a:xfrm>
            <a:off x="7305231" y="3795151"/>
            <a:ext cx="895816" cy="853068"/>
            <a:chOff x="6095999" y="2575932"/>
            <a:chExt cx="895816" cy="853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A4462-B349-4CEB-B12E-9898A503C66D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Influx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81021-E77E-4AB6-896D-CCB3DDF57C53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2D50B-BA1E-4B63-86F5-899FEA880B0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1231B-7258-445D-8D7E-0928DACA4859}"/>
              </a:ext>
            </a:extLst>
          </p:cNvPr>
          <p:cNvSpPr/>
          <p:nvPr/>
        </p:nvSpPr>
        <p:spPr>
          <a:xfrm>
            <a:off x="1938712" y="2013609"/>
            <a:ext cx="3250999" cy="28753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Weather Station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C21E3E-1163-4E09-AE0E-48CBAD344D7C}"/>
              </a:ext>
            </a:extLst>
          </p:cNvPr>
          <p:cNvGrpSpPr/>
          <p:nvPr/>
        </p:nvGrpSpPr>
        <p:grpSpPr>
          <a:xfrm>
            <a:off x="3264257" y="3183736"/>
            <a:ext cx="615018" cy="585670"/>
            <a:chOff x="6095999" y="2575932"/>
            <a:chExt cx="895816" cy="853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33694F-774A-4724-96CD-C2C64D69A829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Influx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DC118C-5CC1-4654-B111-9D8BCC864AAA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764CAA-FFD0-4179-B6EF-0D8E94BB632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3D7D06F-DF6B-48FC-8A1B-CFBC6E1405D0}"/>
              </a:ext>
            </a:extLst>
          </p:cNvPr>
          <p:cNvSpPr/>
          <p:nvPr/>
        </p:nvSpPr>
        <p:spPr>
          <a:xfrm>
            <a:off x="8459333" y="2013608"/>
            <a:ext cx="1910217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Telemetry Platform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9B16C3-1EB9-4914-A7C4-EBA829BD0219}"/>
              </a:ext>
            </a:extLst>
          </p:cNvPr>
          <p:cNvSpPr/>
          <p:nvPr/>
        </p:nvSpPr>
        <p:spPr>
          <a:xfrm>
            <a:off x="1308161" y="22413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689893-FF35-4A79-A73D-534AE9305B88}"/>
              </a:ext>
            </a:extLst>
          </p:cNvPr>
          <p:cNvSpPr/>
          <p:nvPr/>
        </p:nvSpPr>
        <p:spPr>
          <a:xfrm>
            <a:off x="1308161" y="271396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B4D310-81D3-4F28-8B1A-3913A19F5923}"/>
              </a:ext>
            </a:extLst>
          </p:cNvPr>
          <p:cNvSpPr/>
          <p:nvPr/>
        </p:nvSpPr>
        <p:spPr>
          <a:xfrm>
            <a:off x="1308161" y="318653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878F96-152B-45F8-922A-CA5509B1E28F}"/>
              </a:ext>
            </a:extLst>
          </p:cNvPr>
          <p:cNvSpPr/>
          <p:nvPr/>
        </p:nvSpPr>
        <p:spPr>
          <a:xfrm>
            <a:off x="1308161" y="3659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74B1A-0433-4CF1-851B-DDC927A3215C}"/>
              </a:ext>
            </a:extLst>
          </p:cNvPr>
          <p:cNvCxnSpPr>
            <a:stCxn id="28" idx="6"/>
          </p:cNvCxnSpPr>
          <p:nvPr/>
        </p:nvCxnSpPr>
        <p:spPr>
          <a:xfrm flipV="1">
            <a:off x="1612961" y="2390775"/>
            <a:ext cx="325752" cy="3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EFB2E-1E1D-435D-A842-E2799E2835D1}"/>
              </a:ext>
            </a:extLst>
          </p:cNvPr>
          <p:cNvCxnSpPr>
            <a:stCxn id="29" idx="6"/>
          </p:cNvCxnSpPr>
          <p:nvPr/>
        </p:nvCxnSpPr>
        <p:spPr>
          <a:xfrm>
            <a:off x="1612961" y="2866366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65EE36-30BD-4F75-A61A-E857F154E782}"/>
              </a:ext>
            </a:extLst>
          </p:cNvPr>
          <p:cNvCxnSpPr/>
          <p:nvPr/>
        </p:nvCxnSpPr>
        <p:spPr>
          <a:xfrm>
            <a:off x="1612961" y="3338939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8BA5B-8D31-4B72-8877-11A9BF74B00F}"/>
              </a:ext>
            </a:extLst>
          </p:cNvPr>
          <p:cNvCxnSpPr/>
          <p:nvPr/>
        </p:nvCxnSpPr>
        <p:spPr>
          <a:xfrm>
            <a:off x="1612961" y="3807482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7D7E3-4615-4E3D-80BF-571AA09E7474}"/>
              </a:ext>
            </a:extLst>
          </p:cNvPr>
          <p:cNvSpPr txBox="1"/>
          <p:nvPr/>
        </p:nvSpPr>
        <p:spPr>
          <a:xfrm rot="16200000">
            <a:off x="718306" y="2968713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Sensors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3779B8-A7B9-4A86-9FED-C4EB227E2D48}"/>
              </a:ext>
            </a:extLst>
          </p:cNvPr>
          <p:cNvSpPr/>
          <p:nvPr/>
        </p:nvSpPr>
        <p:spPr>
          <a:xfrm>
            <a:off x="4016807" y="3186539"/>
            <a:ext cx="1057858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6D09F7-2FBD-4EA3-B287-323B435D1908}"/>
              </a:ext>
            </a:extLst>
          </p:cNvPr>
          <p:cNvSpPr/>
          <p:nvPr/>
        </p:nvSpPr>
        <p:spPr>
          <a:xfrm>
            <a:off x="2076246" y="3186539"/>
            <a:ext cx="988687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sensor_loop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0C506A-58FC-46E6-A9CB-4A15FDE8A2F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570589" y="2861202"/>
            <a:ext cx="1" cy="3253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92BCE-6444-4678-AEF9-B3D3092BED14}"/>
              </a:ext>
            </a:extLst>
          </p:cNvPr>
          <p:cNvSpPr/>
          <p:nvPr/>
        </p:nvSpPr>
        <p:spPr>
          <a:xfrm>
            <a:off x="5742421" y="2022740"/>
            <a:ext cx="1290630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On-Prem MQTT Bridge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3C1227-6370-4526-9E46-BFC6AD0F6727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5074665" y="3363118"/>
            <a:ext cx="78617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5947E-B227-4D6B-8262-5F70BAF5139B}"/>
              </a:ext>
            </a:extLst>
          </p:cNvPr>
          <p:cNvSpPr/>
          <p:nvPr/>
        </p:nvSpPr>
        <p:spPr>
          <a:xfrm>
            <a:off x="8569318" y="3186539"/>
            <a:ext cx="1679940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Grafana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1815C5-7C88-4E99-95E6-CFE802DA0F87}"/>
              </a:ext>
            </a:extLst>
          </p:cNvPr>
          <p:cNvSpPr/>
          <p:nvPr/>
        </p:nvSpPr>
        <p:spPr>
          <a:xfrm>
            <a:off x="8569318" y="3683789"/>
            <a:ext cx="1679937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Prometheus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14E2F4-81D0-4026-A27D-7C8DB0157816}"/>
              </a:ext>
            </a:extLst>
          </p:cNvPr>
          <p:cNvSpPr/>
          <p:nvPr/>
        </p:nvSpPr>
        <p:spPr>
          <a:xfrm>
            <a:off x="8569318" y="4240571"/>
            <a:ext cx="477738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D5B11E-B8CA-4B70-BCA9-005DDE4AA8D4}"/>
              </a:ext>
            </a:extLst>
          </p:cNvPr>
          <p:cNvSpPr/>
          <p:nvPr/>
        </p:nvSpPr>
        <p:spPr>
          <a:xfrm>
            <a:off x="9175050" y="4240572"/>
            <a:ext cx="477738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F272B9-C6B9-46DB-AA30-55862BCF0253}"/>
              </a:ext>
            </a:extLst>
          </p:cNvPr>
          <p:cNvSpPr/>
          <p:nvPr/>
        </p:nvSpPr>
        <p:spPr>
          <a:xfrm>
            <a:off x="9771519" y="4240571"/>
            <a:ext cx="477736" cy="478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670FFA6-66F3-4974-B624-08B90A0D1E1F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>
            <a:off x="6918699" y="3363118"/>
            <a:ext cx="517722" cy="4597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27676B0-A87E-4E35-AA2A-833781FD748F}"/>
              </a:ext>
            </a:extLst>
          </p:cNvPr>
          <p:cNvCxnSpPr>
            <a:cxnSpLocks/>
            <a:stCxn id="16" idx="7"/>
            <a:endCxn id="53" idx="1"/>
          </p:cNvCxnSpPr>
          <p:nvPr/>
        </p:nvCxnSpPr>
        <p:spPr>
          <a:xfrm rot="5400000" flipH="1" flipV="1">
            <a:off x="8089691" y="3343286"/>
            <a:ext cx="459794" cy="49946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A08D3-3743-4370-A683-8128CCFE073C}"/>
              </a:ext>
            </a:extLst>
          </p:cNvPr>
          <p:cNvCxnSpPr>
            <a:cxnSpLocks/>
          </p:cNvCxnSpPr>
          <p:nvPr/>
        </p:nvCxnSpPr>
        <p:spPr>
          <a:xfrm>
            <a:off x="5457825" y="1143000"/>
            <a:ext cx="0" cy="47053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92AE69-BE59-45D2-8A62-47EC5A91971B}"/>
              </a:ext>
            </a:extLst>
          </p:cNvPr>
          <p:cNvSpPr txBox="1"/>
          <p:nvPr/>
        </p:nvSpPr>
        <p:spPr>
          <a:xfrm>
            <a:off x="5742421" y="5406656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Prem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8C4B9-7D87-462C-AF40-35A71C3206CD}"/>
              </a:ext>
            </a:extLst>
          </p:cNvPr>
          <p:cNvSpPr txBox="1"/>
          <p:nvPr/>
        </p:nvSpPr>
        <p:spPr>
          <a:xfrm>
            <a:off x="1938712" y="5406656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6D2523-F86F-450C-B4E7-B38F9F1244F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808187" y="4048116"/>
            <a:ext cx="0" cy="192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8DBA2-4D13-4DF4-8438-16F2AE6394E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413919" y="4036948"/>
            <a:ext cx="0" cy="2036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395D4E-6381-4CF4-B123-3B7D34B1DAC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0010387" y="4048116"/>
            <a:ext cx="0" cy="192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473955-2406-4E3E-A038-C2E46B3751B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9409287" y="3552536"/>
            <a:ext cx="0" cy="131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3B99750-7329-46E2-A3E2-76D0529077FC}"/>
              </a:ext>
            </a:extLst>
          </p:cNvPr>
          <p:cNvSpPr/>
          <p:nvPr/>
        </p:nvSpPr>
        <p:spPr>
          <a:xfrm>
            <a:off x="2076246" y="2628978"/>
            <a:ext cx="2998419" cy="232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weather0 Bridge Network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07C5B4-7F05-48BB-8B8C-7010ABE370F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545736" y="2861202"/>
            <a:ext cx="0" cy="325337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D95FD-C01A-4138-8F91-291B6D726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568152" y="2088326"/>
            <a:ext cx="3615" cy="1095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1A772C-B357-4784-B39E-6118C3C6F464}"/>
              </a:ext>
            </a:extLst>
          </p:cNvPr>
          <p:cNvSpPr/>
          <p:nvPr/>
        </p:nvSpPr>
        <p:spPr>
          <a:xfrm>
            <a:off x="5860841" y="3186538"/>
            <a:ext cx="1057858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8ADFB8C-C991-456F-9FA2-B561106F729A}"/>
              </a:ext>
            </a:extLst>
          </p:cNvPr>
          <p:cNvSpPr/>
          <p:nvPr/>
        </p:nvSpPr>
        <p:spPr>
          <a:xfrm>
            <a:off x="10495044" y="2022740"/>
            <a:ext cx="1178814" cy="28753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Home Assistant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B76B39-2243-478F-A6B7-7C59E5D4F98B}"/>
              </a:ext>
            </a:extLst>
          </p:cNvPr>
          <p:cNvSpPr/>
          <p:nvPr/>
        </p:nvSpPr>
        <p:spPr>
          <a:xfrm>
            <a:off x="10590459" y="3183737"/>
            <a:ext cx="978274" cy="153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Assistant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738BE22-D835-4622-BA3B-56FE44B43C24}"/>
              </a:ext>
            </a:extLst>
          </p:cNvPr>
          <p:cNvCxnSpPr>
            <a:cxnSpLocks/>
            <a:stCxn id="62" idx="2"/>
            <a:endCxn id="102" idx="2"/>
          </p:cNvCxnSpPr>
          <p:nvPr/>
        </p:nvCxnSpPr>
        <p:spPr>
          <a:xfrm rot="16200000" flipH="1">
            <a:off x="8144918" y="1784549"/>
            <a:ext cx="1179530" cy="4689826"/>
          </a:xfrm>
          <a:prstGeom prst="bentConnector3">
            <a:avLst>
              <a:gd name="adj1" fmla="val 1465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brendonm</dc:creator>
  <cp:lastModifiedBy>brendonm</cp:lastModifiedBy>
  <cp:revision>14</cp:revision>
  <dcterms:created xsi:type="dcterms:W3CDTF">2021-05-23T16:31:31Z</dcterms:created>
  <dcterms:modified xsi:type="dcterms:W3CDTF">2021-06-02T15:51:47Z</dcterms:modified>
</cp:coreProperties>
</file>