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3FA-C0EE-42DE-AF05-E3DA8D7EE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BA24-B93C-47F3-A87A-0100C5C54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675C-7793-4455-A124-68C0F776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A94D-69FB-441E-AEB6-270AF828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8135-2FA8-465F-B90A-BD1C4B2C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8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C8C3-BE66-4158-996E-D3F0EB0F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EE29A-B838-4CC2-B9D2-929D49C30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E5C0-77B0-4390-BF0E-72A6058E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371B-BCC2-4A62-9D3F-A709FF8E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6C80-4595-4B02-8742-B29E2341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8339C-BD4F-474B-8CC8-474FEEAA7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2661B-6FEA-4FC2-BD67-4F2EFDACA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CB110-779D-4949-A32C-2C352E78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960B-FC5F-4BD0-8DCA-2ACFFE61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24D3-6639-4E22-80ED-8BC5EBAA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6A4F-00DE-44DB-B62B-8EF72719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E8FC-D964-4A53-A2B2-BF2E6275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8024-FC39-485E-8604-D4E029E5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378F-DF44-4B04-8AA8-2495132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0BCD-E41E-4D1D-B99E-127EB07B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4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182D-ADD5-4D1A-B6FE-5C5D5375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C1980-2DDD-4A66-8A5B-5D3BDB88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4C8B-05E3-4FEE-BB92-60D6967A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5DE68-CF5A-40A7-8B38-A0628FF7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81CE4-FD00-4AA9-9CDE-8DEC123C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58F1-E14E-4BD6-8D55-7939157E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D4FE-15DD-468A-B809-260C225D6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0865C-40FF-4C0E-A426-C748AD3A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2B9EC-9EDB-4353-88FA-FDADF10B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D9B5A-EFAF-43E7-886E-8F68AC1E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4071-1866-419B-96EB-953C951B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A526-0A8F-4932-A8E2-85964952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FE0C-B9A2-4078-A8D6-90071EED9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21354-FA70-48A2-BF9F-25D8D044C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B867-C9E9-4D61-82C0-BDB6B33FB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0841D-E0C5-4366-A62C-1F25F97C9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A7FAC-AC80-45E4-95B4-0B777E8D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14050-98C1-4244-9606-46F7340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BAC5C-7A5E-46B1-8F2D-0E482E47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AA8C-21B1-43E5-ABE8-72810D93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63077-0A94-4DE4-9AD4-08F9FCE8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70D5-6FB8-41D3-A595-0AE8118E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5A520-4E24-4EA2-89EE-15DF01C3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31A7A-2950-4FB5-A1D0-13D9A435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B4F22-DFC8-41B2-9957-8B4C87DF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DB90C-BBE9-4A03-9F4E-8CADA4D2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3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B702-F841-4E0E-84CC-63BC1E80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494C-10F0-4D7E-80E1-508D1619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5819-CC27-4B66-84A7-903F9461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7B98-C530-4C03-A925-8530D8C9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1537-73E8-481A-938A-A5B11262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25EF2-45F7-47B1-9B91-803C35C7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D7B4-2409-4513-9D37-D7456BAC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E585C-4293-40BB-A873-840DB2AC7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BBD6D-D960-43E0-A715-83C0DFA1C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C7EC-E83C-41D0-90B1-EE428D95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63005-0C01-49D1-9A0E-365E71B3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848F-896E-4BD2-A124-3D4AFC9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1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74A3D-BEA6-4491-87A4-6A0808C3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E78A-8905-4E37-A661-131E7C854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F9DE2-8858-4540-8557-D3BDB7B2D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F9DA-EED9-48BD-8697-73F995D738AF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F77C-C25D-43CB-8950-9F05B7323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B2E45-FCDD-49FE-9C7D-45D9064AE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082F-7C30-4D1E-8BE1-ACF43C47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755826-B161-4CFA-9586-AAA22C6A42B7}"/>
              </a:ext>
            </a:extLst>
          </p:cNvPr>
          <p:cNvSpPr/>
          <p:nvPr/>
        </p:nvSpPr>
        <p:spPr>
          <a:xfrm>
            <a:off x="7675417" y="2241393"/>
            <a:ext cx="1550357" cy="2419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On-Prem Influx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B00A37-2B47-4346-8D01-B37A4BEE88E1}"/>
              </a:ext>
            </a:extLst>
          </p:cNvPr>
          <p:cNvGrpSpPr/>
          <p:nvPr/>
        </p:nvGrpSpPr>
        <p:grpSpPr>
          <a:xfrm>
            <a:off x="8027018" y="3618571"/>
            <a:ext cx="895816" cy="853068"/>
            <a:chOff x="6095999" y="2575932"/>
            <a:chExt cx="895816" cy="85306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DA4462-B349-4CEB-B12E-9898A503C66D}"/>
                </a:ext>
              </a:extLst>
            </p:cNvPr>
            <p:cNvSpPr/>
            <p:nvPr/>
          </p:nvSpPr>
          <p:spPr>
            <a:xfrm>
              <a:off x="6095999" y="2670717"/>
              <a:ext cx="895815" cy="65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Influx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881021-E77E-4AB6-896D-CCB3DDF57C53}"/>
                </a:ext>
              </a:extLst>
            </p:cNvPr>
            <p:cNvSpPr/>
            <p:nvPr/>
          </p:nvSpPr>
          <p:spPr>
            <a:xfrm>
              <a:off x="6096000" y="2575932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A2D50B-BA1E-4B63-86F5-899FEA880B03}"/>
                </a:ext>
              </a:extLst>
            </p:cNvPr>
            <p:cNvSpPr/>
            <p:nvPr/>
          </p:nvSpPr>
          <p:spPr>
            <a:xfrm>
              <a:off x="6095999" y="3239430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DE1231B-7258-445D-8D7E-0928DACA4859}"/>
              </a:ext>
            </a:extLst>
          </p:cNvPr>
          <p:cNvSpPr/>
          <p:nvPr/>
        </p:nvSpPr>
        <p:spPr>
          <a:xfrm>
            <a:off x="1580684" y="2241393"/>
            <a:ext cx="3296115" cy="2419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Weather Station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C21E3E-1163-4E09-AE0E-48CBAD344D7C}"/>
              </a:ext>
            </a:extLst>
          </p:cNvPr>
          <p:cNvGrpSpPr/>
          <p:nvPr/>
        </p:nvGrpSpPr>
        <p:grpSpPr>
          <a:xfrm>
            <a:off x="3558537" y="3575226"/>
            <a:ext cx="895816" cy="853068"/>
            <a:chOff x="6095999" y="2575932"/>
            <a:chExt cx="895816" cy="8530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33694F-774A-4724-96CD-C2C64D69A829}"/>
                </a:ext>
              </a:extLst>
            </p:cNvPr>
            <p:cNvSpPr/>
            <p:nvPr/>
          </p:nvSpPr>
          <p:spPr>
            <a:xfrm>
              <a:off x="6095999" y="2670717"/>
              <a:ext cx="895815" cy="6523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Influx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DC118C-5CC1-4654-B111-9D8BCC864AAA}"/>
                </a:ext>
              </a:extLst>
            </p:cNvPr>
            <p:cNvSpPr/>
            <p:nvPr/>
          </p:nvSpPr>
          <p:spPr>
            <a:xfrm>
              <a:off x="6096000" y="2575932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764CAA-FFD0-4179-B6EF-0D8E94BB6323}"/>
                </a:ext>
              </a:extLst>
            </p:cNvPr>
            <p:cNvSpPr/>
            <p:nvPr/>
          </p:nvSpPr>
          <p:spPr>
            <a:xfrm>
              <a:off x="6095999" y="3239430"/>
              <a:ext cx="895815" cy="1895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3D7D06F-DF6B-48FC-8A1B-CFBC6E1405D0}"/>
              </a:ext>
            </a:extLst>
          </p:cNvPr>
          <p:cNvSpPr/>
          <p:nvPr/>
        </p:nvSpPr>
        <p:spPr>
          <a:xfrm>
            <a:off x="9363307" y="2241393"/>
            <a:ext cx="2468136" cy="2419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Telemetry Platform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9B16C3-1EB9-4914-A7C4-EBA829BD0219}"/>
              </a:ext>
            </a:extLst>
          </p:cNvPr>
          <p:cNvSpPr/>
          <p:nvPr/>
        </p:nvSpPr>
        <p:spPr>
          <a:xfrm>
            <a:off x="950133" y="224139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689893-FF35-4A79-A73D-534AE9305B88}"/>
              </a:ext>
            </a:extLst>
          </p:cNvPr>
          <p:cNvSpPr/>
          <p:nvPr/>
        </p:nvSpPr>
        <p:spPr>
          <a:xfrm>
            <a:off x="950133" y="271396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B4D310-81D3-4F28-8B1A-3913A19F5923}"/>
              </a:ext>
            </a:extLst>
          </p:cNvPr>
          <p:cNvSpPr/>
          <p:nvPr/>
        </p:nvSpPr>
        <p:spPr>
          <a:xfrm>
            <a:off x="950133" y="318653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878F96-152B-45F8-922A-CA5509B1E28F}"/>
              </a:ext>
            </a:extLst>
          </p:cNvPr>
          <p:cNvSpPr/>
          <p:nvPr/>
        </p:nvSpPr>
        <p:spPr>
          <a:xfrm>
            <a:off x="950133" y="36591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B74B1A-0433-4CF1-851B-DDC927A3215C}"/>
              </a:ext>
            </a:extLst>
          </p:cNvPr>
          <p:cNvCxnSpPr>
            <a:stCxn id="28" idx="6"/>
          </p:cNvCxnSpPr>
          <p:nvPr/>
        </p:nvCxnSpPr>
        <p:spPr>
          <a:xfrm flipV="1">
            <a:off x="1254933" y="2390775"/>
            <a:ext cx="325752" cy="30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8EFB2E-1E1D-435D-A842-E2799E2835D1}"/>
              </a:ext>
            </a:extLst>
          </p:cNvPr>
          <p:cNvCxnSpPr>
            <a:stCxn id="29" idx="6"/>
          </p:cNvCxnSpPr>
          <p:nvPr/>
        </p:nvCxnSpPr>
        <p:spPr>
          <a:xfrm>
            <a:off x="1254933" y="2866366"/>
            <a:ext cx="325752" cy="6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65EE36-30BD-4F75-A61A-E857F154E782}"/>
              </a:ext>
            </a:extLst>
          </p:cNvPr>
          <p:cNvCxnSpPr/>
          <p:nvPr/>
        </p:nvCxnSpPr>
        <p:spPr>
          <a:xfrm>
            <a:off x="1254933" y="3338939"/>
            <a:ext cx="325752" cy="6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68BA5B-8D31-4B72-8877-11A9BF74B00F}"/>
              </a:ext>
            </a:extLst>
          </p:cNvPr>
          <p:cNvCxnSpPr/>
          <p:nvPr/>
        </p:nvCxnSpPr>
        <p:spPr>
          <a:xfrm>
            <a:off x="1254933" y="3807482"/>
            <a:ext cx="325752" cy="6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77D7E3-4615-4E3D-80BF-571AA09E7474}"/>
              </a:ext>
            </a:extLst>
          </p:cNvPr>
          <p:cNvSpPr txBox="1"/>
          <p:nvPr/>
        </p:nvSpPr>
        <p:spPr>
          <a:xfrm rot="16200000">
            <a:off x="280577" y="2937936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Sensors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3779B8-A7B9-4A86-9FED-C4EB227E2D48}"/>
              </a:ext>
            </a:extLst>
          </p:cNvPr>
          <p:cNvSpPr/>
          <p:nvPr/>
        </p:nvSpPr>
        <p:spPr>
          <a:xfrm>
            <a:off x="3375718" y="3009959"/>
            <a:ext cx="1375430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MQTT Broker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6D09F7-2FBD-4EA3-B287-323B435D1908}"/>
              </a:ext>
            </a:extLst>
          </p:cNvPr>
          <p:cNvSpPr/>
          <p:nvPr/>
        </p:nvSpPr>
        <p:spPr>
          <a:xfrm>
            <a:off x="1718218" y="3009959"/>
            <a:ext cx="1353589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sensor_loop</a:t>
            </a:r>
            <a:endParaRPr lang="en-US" sz="16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0C506A-58FC-46E6-A9CB-4A15FDE8A2F9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071807" y="3186538"/>
            <a:ext cx="30391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D392BCE-6444-4678-AEF9-B3D3092BED14}"/>
              </a:ext>
            </a:extLst>
          </p:cNvPr>
          <p:cNvSpPr/>
          <p:nvPr/>
        </p:nvSpPr>
        <p:spPr>
          <a:xfrm>
            <a:off x="5987527" y="2241393"/>
            <a:ext cx="1550357" cy="2419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On-Prem MQTT Bridge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B5CF59-93A5-43AF-B54C-8039FA0BF763}"/>
              </a:ext>
            </a:extLst>
          </p:cNvPr>
          <p:cNvSpPr/>
          <p:nvPr/>
        </p:nvSpPr>
        <p:spPr>
          <a:xfrm>
            <a:off x="6085910" y="3009959"/>
            <a:ext cx="1353589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MQTT Broker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3C1227-6370-4526-9E46-BFC6AD0F6727}"/>
              </a:ext>
            </a:extLst>
          </p:cNvPr>
          <p:cNvCxnSpPr>
            <a:endCxn id="50" idx="1"/>
          </p:cNvCxnSpPr>
          <p:nvPr/>
        </p:nvCxnSpPr>
        <p:spPr>
          <a:xfrm>
            <a:off x="4751147" y="3186538"/>
            <a:ext cx="13347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045947E-B227-4D6B-8262-5F70BAF5139B}"/>
              </a:ext>
            </a:extLst>
          </p:cNvPr>
          <p:cNvSpPr/>
          <p:nvPr/>
        </p:nvSpPr>
        <p:spPr>
          <a:xfrm>
            <a:off x="9515548" y="3009959"/>
            <a:ext cx="2200202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Grafana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1815C5-7C88-4E99-95E6-CFE802DA0F87}"/>
              </a:ext>
            </a:extLst>
          </p:cNvPr>
          <p:cNvSpPr/>
          <p:nvPr/>
        </p:nvSpPr>
        <p:spPr>
          <a:xfrm>
            <a:off x="9515548" y="3507209"/>
            <a:ext cx="2200202" cy="35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Prometheus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14E2F4-81D0-4026-A27D-7C8DB0157816}"/>
              </a:ext>
            </a:extLst>
          </p:cNvPr>
          <p:cNvSpPr/>
          <p:nvPr/>
        </p:nvSpPr>
        <p:spPr>
          <a:xfrm>
            <a:off x="9515548" y="3999493"/>
            <a:ext cx="561902" cy="56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D5B11E-B8CA-4B70-BCA9-005DDE4AA8D4}"/>
              </a:ext>
            </a:extLst>
          </p:cNvPr>
          <p:cNvSpPr/>
          <p:nvPr/>
        </p:nvSpPr>
        <p:spPr>
          <a:xfrm>
            <a:off x="10334390" y="3999491"/>
            <a:ext cx="561902" cy="562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F272B9-C6B9-46DB-AA30-55862BCF0253}"/>
              </a:ext>
            </a:extLst>
          </p:cNvPr>
          <p:cNvSpPr/>
          <p:nvPr/>
        </p:nvSpPr>
        <p:spPr>
          <a:xfrm>
            <a:off x="11153232" y="3999491"/>
            <a:ext cx="561902" cy="562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670FFA6-66F3-4974-B624-08B90A0D1E1F}"/>
              </a:ext>
            </a:extLst>
          </p:cNvPr>
          <p:cNvCxnSpPr>
            <a:cxnSpLocks/>
            <a:stCxn id="50" idx="3"/>
            <a:endCxn id="16" idx="1"/>
          </p:cNvCxnSpPr>
          <p:nvPr/>
        </p:nvCxnSpPr>
        <p:spPr>
          <a:xfrm>
            <a:off x="7439499" y="3186539"/>
            <a:ext cx="718709" cy="45979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27676B0-A87E-4E35-AA2A-833781FD748F}"/>
              </a:ext>
            </a:extLst>
          </p:cNvPr>
          <p:cNvCxnSpPr>
            <a:stCxn id="16" idx="7"/>
          </p:cNvCxnSpPr>
          <p:nvPr/>
        </p:nvCxnSpPr>
        <p:spPr>
          <a:xfrm rot="5400000" flipH="1" flipV="1">
            <a:off x="8923699" y="3054485"/>
            <a:ext cx="459795" cy="72390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EA08D3-3743-4370-A683-8128CCFE073C}"/>
              </a:ext>
            </a:extLst>
          </p:cNvPr>
          <p:cNvCxnSpPr>
            <a:cxnSpLocks/>
          </p:cNvCxnSpPr>
          <p:nvPr/>
        </p:nvCxnSpPr>
        <p:spPr>
          <a:xfrm>
            <a:off x="5457825" y="1143000"/>
            <a:ext cx="0" cy="47053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A92AE69-BE59-45D2-8A62-47EC5A91971B}"/>
              </a:ext>
            </a:extLst>
          </p:cNvPr>
          <p:cNvSpPr txBox="1"/>
          <p:nvPr/>
        </p:nvSpPr>
        <p:spPr>
          <a:xfrm>
            <a:off x="5987527" y="5406656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 Prem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48C4B9-7D87-462C-AF40-35A71C3206CD}"/>
              </a:ext>
            </a:extLst>
          </p:cNvPr>
          <p:cNvSpPr txBox="1"/>
          <p:nvPr/>
        </p:nvSpPr>
        <p:spPr>
          <a:xfrm>
            <a:off x="1580684" y="5406656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851A94-A61C-40AD-84BA-DE19329AC0F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006446" y="3363118"/>
            <a:ext cx="0" cy="2121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6D2523-F86F-450C-B4E7-B38F9F1244F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9796499" y="3860368"/>
            <a:ext cx="0" cy="1391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68DBA2-4D13-4DF4-8438-16F2AE6394EF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10615341" y="3860368"/>
            <a:ext cx="308" cy="1391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395D4E-6381-4CF4-B123-3B7D34B1DAC5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11434183" y="3860368"/>
            <a:ext cx="0" cy="1391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473955-2406-4E3E-A038-C2E46B3751B6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10615649" y="3363118"/>
            <a:ext cx="0" cy="1440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6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brendonm</dc:creator>
  <cp:lastModifiedBy>brendonm</cp:lastModifiedBy>
  <cp:revision>8</cp:revision>
  <dcterms:created xsi:type="dcterms:W3CDTF">2021-05-23T16:31:31Z</dcterms:created>
  <dcterms:modified xsi:type="dcterms:W3CDTF">2021-05-24T04:10:03Z</dcterms:modified>
</cp:coreProperties>
</file>