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6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Music Descriptor Space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a000.scree4plsc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791546" y="2607504"/>
              <a:ext cx="5926666" cy="2497539"/>
            </a:xfrm>
            <a:custGeom>
              <a:avLst/>
              <a:pathLst>
                <a:path w="5926666" h="2497539">
                  <a:moveTo>
                    <a:pt x="0" y="0"/>
                  </a:moveTo>
                  <a:lnTo>
                    <a:pt x="237066" y="1785596"/>
                  </a:lnTo>
                  <a:lnTo>
                    <a:pt x="474133" y="2283170"/>
                  </a:lnTo>
                  <a:lnTo>
                    <a:pt x="711200" y="2359195"/>
                  </a:lnTo>
                  <a:lnTo>
                    <a:pt x="948266" y="2440127"/>
                  </a:lnTo>
                  <a:lnTo>
                    <a:pt x="1185333" y="2443680"/>
                  </a:lnTo>
                  <a:lnTo>
                    <a:pt x="1422399" y="2454173"/>
                  </a:lnTo>
                  <a:lnTo>
                    <a:pt x="1659466" y="2474433"/>
                  </a:lnTo>
                  <a:lnTo>
                    <a:pt x="1896533" y="2482755"/>
                  </a:lnTo>
                  <a:lnTo>
                    <a:pt x="2133600" y="2486418"/>
                  </a:lnTo>
                  <a:lnTo>
                    <a:pt x="2370666" y="2487707"/>
                  </a:lnTo>
                  <a:lnTo>
                    <a:pt x="2607733" y="2488684"/>
                  </a:lnTo>
                  <a:lnTo>
                    <a:pt x="2844799" y="2492235"/>
                  </a:lnTo>
                  <a:lnTo>
                    <a:pt x="3081866" y="2492930"/>
                  </a:lnTo>
                  <a:lnTo>
                    <a:pt x="3318933" y="2494339"/>
                  </a:lnTo>
                  <a:lnTo>
                    <a:pt x="3556000" y="2494982"/>
                  </a:lnTo>
                  <a:lnTo>
                    <a:pt x="3793066" y="2495430"/>
                  </a:lnTo>
                  <a:lnTo>
                    <a:pt x="4030133" y="2495519"/>
                  </a:lnTo>
                  <a:lnTo>
                    <a:pt x="4267200" y="2496218"/>
                  </a:lnTo>
                  <a:lnTo>
                    <a:pt x="4504266" y="2496413"/>
                  </a:lnTo>
                  <a:lnTo>
                    <a:pt x="4741333" y="2496956"/>
                  </a:lnTo>
                  <a:lnTo>
                    <a:pt x="4978399" y="2497142"/>
                  </a:lnTo>
                  <a:lnTo>
                    <a:pt x="5215466" y="2497270"/>
                  </a:lnTo>
                  <a:lnTo>
                    <a:pt x="5452533" y="2497340"/>
                  </a:lnTo>
                  <a:lnTo>
                    <a:pt x="5689600" y="2497502"/>
                  </a:lnTo>
                  <a:lnTo>
                    <a:pt x="5926666" y="2497539"/>
                  </a:lnTo>
                </a:path>
              </a:pathLst>
            </a:custGeom>
            <a:ln w="9525" cap="rnd">
              <a:solidFill>
                <a:srgbClr val="006D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554479" y="5211762"/>
              <a:ext cx="5926666" cy="0"/>
            </a:xfrm>
            <a:custGeom>
              <a:avLst/>
              <a:pathLst>
                <a:path w="5926666" h="0">
                  <a:moveTo>
                    <a:pt x="0" y="0"/>
                  </a:moveTo>
                  <a:lnTo>
                    <a:pt x="592666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54479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739813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925146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5110480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6295813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7481146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1512101" y="542954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2697434" y="5431483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3840389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025722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6211055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7396389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9" name="pl18"/>
            <p:cNvSpPr/>
            <p:nvPr/>
          </p:nvSpPr>
          <p:spPr>
            <a:xfrm>
              <a:off x="1554479" y="2438388"/>
              <a:ext cx="0" cy="2666706"/>
            </a:xfrm>
            <a:custGeom>
              <a:avLst/>
              <a:pathLst>
                <a:path w="0" h="2666706">
                  <a:moveTo>
                    <a:pt x="0" y="26667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463039" y="510509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463039" y="472413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463039" y="434317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463039" y="3962220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463039" y="3581262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463039" y="320030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3039" y="281934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3039" y="243838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 rot="-5400000">
              <a:off x="1236946" y="5049395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9" name="tx28"/>
            <p:cNvSpPr/>
            <p:nvPr/>
          </p:nvSpPr>
          <p:spPr>
            <a:xfrm rot="-5400000">
              <a:off x="1194567" y="466843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1194567" y="428747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1194530" y="3906484"/>
              <a:ext cx="169515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194567" y="3525563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194567" y="3144605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1194567" y="276364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1194567" y="238268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36" name="pl35"/>
            <p:cNvSpPr/>
            <p:nvPr/>
          </p:nvSpPr>
          <p:spPr>
            <a:xfrm>
              <a:off x="1554479" y="2331719"/>
              <a:ext cx="6400800" cy="2880043"/>
            </a:xfrm>
            <a:custGeom>
              <a:avLst/>
              <a:pathLst>
                <a:path w="6400800" h="2880043">
                  <a:moveTo>
                    <a:pt x="0" y="2880043"/>
                  </a:moveTo>
                  <a:lnTo>
                    <a:pt x="6400800" y="2880043"/>
                  </a:lnTo>
                  <a:lnTo>
                    <a:pt x="6400800" y="0"/>
                  </a:lnTo>
                  <a:lnTo>
                    <a:pt x="0" y="0"/>
                  </a:lnTo>
                  <a:lnTo>
                    <a:pt x="0" y="28800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4729475" y="2031414"/>
              <a:ext cx="50809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4356801" y="5795830"/>
              <a:ext cx="796156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Dimensions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-254475" y="3700229"/>
              <a:ext cx="230445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of Explained Variance</a:t>
              </a:r>
            </a:p>
          </p:txBody>
        </p:sp>
        <p:sp>
          <p:nvSpPr>
            <p:cNvPr id="40" name="pt39"/>
            <p:cNvSpPr/>
            <p:nvPr/>
          </p:nvSpPr>
          <p:spPr>
            <a:xfrm>
              <a:off x="1757256" y="257321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994323" y="435881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231390" y="485638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468456" y="493241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705523" y="501334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942590" y="501689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179656" y="502738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416723" y="504764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653790" y="505596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890856" y="505963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127923" y="506092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364990" y="506189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602056" y="506545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839123" y="506614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5076190" y="506755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5313256" y="506819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550323" y="506864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787390" y="506873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6024456" y="506943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6261523" y="506962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6498590" y="507017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6735656" y="507035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6972723" y="507048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7209789" y="507055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7446856" y="507071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7683923" y="507075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1645920" y="4883209"/>
              <a:ext cx="6217919" cy="0"/>
            </a:xfrm>
            <a:custGeom>
              <a:avLst/>
              <a:pathLst>
                <a:path w="6217919" h="0">
                  <a:moveTo>
                    <a:pt x="0" y="0"/>
                  </a:moveTo>
                  <a:lnTo>
                    <a:pt x="6217919" y="0"/>
                  </a:lnTo>
                  <a:lnTo>
                    <a:pt x="6217919" y="0"/>
                  </a:lnTo>
                </a:path>
              </a:pathLst>
            </a:custGeom>
            <a:ln w="1905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tx66"/>
            <p:cNvSpPr/>
            <p:nvPr/>
          </p:nvSpPr>
          <p:spPr>
            <a:xfrm rot="-5400000">
              <a:off x="7250473" y="3700229"/>
              <a:ext cx="247359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Inertia Extracted by the Components</a:t>
              </a:r>
            </a:p>
          </p:txBody>
        </p:sp>
        <p:sp>
          <p:nvSpPr>
            <p:cNvPr id="68" name="pl67"/>
            <p:cNvSpPr/>
            <p:nvPr/>
          </p:nvSpPr>
          <p:spPr>
            <a:xfrm>
              <a:off x="7863839" y="2633102"/>
              <a:ext cx="0" cy="2387325"/>
            </a:xfrm>
            <a:custGeom>
              <a:avLst/>
              <a:pathLst>
                <a:path w="0" h="2387325">
                  <a:moveTo>
                    <a:pt x="0" y="238732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7863839" y="5020428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7863839" y="4622540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7863839" y="4224653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7863839" y="3826765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7863839" y="3428877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7863839" y="3030990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7863839" y="2633102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5"/>
            <p:cNvSpPr/>
            <p:nvPr/>
          </p:nvSpPr>
          <p:spPr>
            <a:xfrm rot="-5400000">
              <a:off x="8094946" y="496472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8052567" y="456684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8052567" y="4168954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8052567" y="3771066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8052567" y="337317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8010188" y="2975291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2" name="tx81"/>
            <p:cNvSpPr/>
            <p:nvPr/>
          </p:nvSpPr>
          <p:spPr>
            <a:xfrm rot="-5400000">
              <a:off x="8010188" y="2577403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57343" y="3631339"/>
              <a:ext cx="7559867" cy="0"/>
            </a:xfrm>
            <a:custGeom>
              <a:avLst/>
              <a:pathLst>
                <a:path w="7559867" h="0">
                  <a:moveTo>
                    <a:pt x="0" y="0"/>
                  </a:moveTo>
                  <a:lnTo>
                    <a:pt x="7559867" y="0"/>
                  </a:lnTo>
                  <a:lnTo>
                    <a:pt x="7559867" y="0"/>
                  </a:lnTo>
                </a:path>
              </a:pathLst>
            </a:custGeom>
            <a:ln w="13550" cap="flat">
              <a:solidFill>
                <a:srgbClr val="BEBEBE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57343" y="4359831"/>
              <a:ext cx="7559867" cy="0"/>
            </a:xfrm>
            <a:custGeom>
              <a:avLst/>
              <a:pathLst>
                <a:path w="7559867" h="0">
                  <a:moveTo>
                    <a:pt x="0" y="0"/>
                  </a:moveTo>
                  <a:lnTo>
                    <a:pt x="7559867" y="0"/>
                  </a:lnTo>
                  <a:lnTo>
                    <a:pt x="7559867" y="0"/>
                  </a:lnTo>
                </a:path>
              </a:pathLst>
            </a:custGeom>
            <a:ln w="13550" cap="flat">
              <a:solidFill>
                <a:srgbClr val="BEBEBE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91499" y="3995585"/>
              <a:ext cx="204936" cy="1481482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319206" y="2995838"/>
              <a:ext cx="204936" cy="999747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546912" y="2663229"/>
              <a:ext cx="204936" cy="1332356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774619" y="3381228"/>
              <a:ext cx="204936" cy="614357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002326" y="3995585"/>
              <a:ext cx="204936" cy="464362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30033" y="3413040"/>
              <a:ext cx="204936" cy="582545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457740" y="3995585"/>
              <a:ext cx="204936" cy="792116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85447" y="3995585"/>
              <a:ext cx="204936" cy="499631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13154" y="3995585"/>
              <a:ext cx="204936" cy="567205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3140860" y="3995585"/>
              <a:ext cx="204936" cy="454115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368567" y="3185716"/>
              <a:ext cx="204936" cy="809868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596274" y="3995585"/>
              <a:ext cx="204936" cy="738932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823981" y="3995585"/>
              <a:ext cx="204936" cy="812239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4051688" y="3995585"/>
              <a:ext cx="204936" cy="1533040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4279395" y="3995585"/>
              <a:ext cx="204936" cy="1467294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507102" y="2752270"/>
              <a:ext cx="204936" cy="1243315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734809" y="2419530"/>
              <a:ext cx="204936" cy="1576055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962515" y="3058714"/>
              <a:ext cx="204936" cy="936870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5190222" y="2666555"/>
              <a:ext cx="204936" cy="1329030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5417929" y="2626496"/>
              <a:ext cx="204936" cy="1369089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645636" y="2875922"/>
              <a:ext cx="204936" cy="1119663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873343" y="3995585"/>
              <a:ext cx="204936" cy="1033833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6101050" y="3995585"/>
              <a:ext cx="204936" cy="1224858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6328757" y="2661896"/>
              <a:ext cx="204936" cy="1333689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6556463" y="2791096"/>
              <a:ext cx="204936" cy="1204489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784170" y="3168876"/>
              <a:ext cx="204936" cy="826709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7011877" y="3995585"/>
              <a:ext cx="204936" cy="915683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7239584" y="3995585"/>
              <a:ext cx="204936" cy="1304088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7467291" y="3995585"/>
              <a:ext cx="204936" cy="1254311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7694998" y="3995585"/>
              <a:ext cx="204936" cy="1425504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922705" y="3995585"/>
              <a:ext cx="204936" cy="1240669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8150411" y="3323027"/>
              <a:ext cx="204936" cy="672558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8378118" y="3995585"/>
              <a:ext cx="204936" cy="1056400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tx40"/>
            <p:cNvSpPr/>
            <p:nvPr/>
          </p:nvSpPr>
          <p:spPr>
            <a:xfrm rot="-5400000">
              <a:off x="899320" y="3605491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1107786" y="4332054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1319693" y="4349500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1489016" y="4397377"/>
              <a:ext cx="75333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cont.Undulating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1837143" y="3637917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density.D2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2098065" y="4213014"/>
              <a:ext cx="44605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dyn.Loud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2349273" y="3706078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2303533" y="3377809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2594494" y="3453714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2829955" y="3460865"/>
              <a:ext cx="825476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harm.Whole tone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3067296" y="4414723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3316811" y="3500749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3686561" y="3671106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tempo.F1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3914268" y="3671106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4141974" y="3671106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4369840" y="4220764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tempo.F5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4597388" y="4220605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4825254" y="4220764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5139690" y="4115291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5332303" y="4179588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5537831" y="4184018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5860736" y="3818824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6109510" y="3844104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6325175" y="4082648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6490845" y="4133394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6757696" y="4086422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6982359" y="3800684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7056483" y="3616385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7471993" y="3839732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7678660" y="3814483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7840069" y="3734926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8086514" y="4155027"/>
              <a:ext cx="33146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Valiant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8341401" y="3789891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74" name="pl73"/>
            <p:cNvSpPr/>
            <p:nvPr/>
          </p:nvSpPr>
          <p:spPr>
            <a:xfrm>
              <a:off x="1057343" y="3995585"/>
              <a:ext cx="7559867" cy="0"/>
            </a:xfrm>
            <a:custGeom>
              <a:avLst/>
              <a:pathLst>
                <a:path w="7559867" h="0">
                  <a:moveTo>
                    <a:pt x="0" y="0"/>
                  </a:moveTo>
                  <a:lnTo>
                    <a:pt x="7559867" y="0"/>
                  </a:lnTo>
                  <a:lnTo>
                    <a:pt x="75598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057343" y="1917773"/>
              <a:ext cx="0" cy="4104006"/>
            </a:xfrm>
            <a:custGeom>
              <a:avLst/>
              <a:pathLst>
                <a:path w="0" h="4104006">
                  <a:moveTo>
                    <a:pt x="0" y="41040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5"/>
            <p:cNvSpPr/>
            <p:nvPr/>
          </p:nvSpPr>
          <p:spPr>
            <a:xfrm>
              <a:off x="739978" y="5046632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77195" y="395389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77195" y="286115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022548" y="50883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022548" y="39955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022548" y="29028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1"/>
            <p:cNvSpPr/>
            <p:nvPr/>
          </p:nvSpPr>
          <p:spPr>
            <a:xfrm rot="-5400000">
              <a:off x="-297619" y="3877304"/>
              <a:ext cx="1732954" cy="184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i="1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Signed Contributions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1057343" y="1660164"/>
              <a:ext cx="3448248" cy="1441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Contributions to the First Latent Variables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95187" y="3394574"/>
              <a:ext cx="7622023" cy="0"/>
            </a:xfrm>
            <a:custGeom>
              <a:avLst/>
              <a:pathLst>
                <a:path w="7622023" h="0">
                  <a:moveTo>
                    <a:pt x="0" y="0"/>
                  </a:moveTo>
                  <a:lnTo>
                    <a:pt x="7622023" y="0"/>
                  </a:lnTo>
                  <a:lnTo>
                    <a:pt x="7622023" y="0"/>
                  </a:lnTo>
                </a:path>
              </a:pathLst>
            </a:custGeom>
            <a:ln w="13550" cap="flat">
              <a:solidFill>
                <a:srgbClr val="BEBEBE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95187" y="3874642"/>
              <a:ext cx="7622023" cy="0"/>
            </a:xfrm>
            <a:custGeom>
              <a:avLst/>
              <a:pathLst>
                <a:path w="7622023" h="0">
                  <a:moveTo>
                    <a:pt x="0" y="0"/>
                  </a:moveTo>
                  <a:lnTo>
                    <a:pt x="7622023" y="0"/>
                  </a:lnTo>
                  <a:lnTo>
                    <a:pt x="7622023" y="0"/>
                  </a:lnTo>
                </a:path>
              </a:pathLst>
            </a:custGeom>
            <a:ln w="13550" cap="flat">
              <a:solidFill>
                <a:srgbClr val="BEBEBE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25117" y="3634608"/>
              <a:ext cx="179576" cy="462760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24646" y="3262515"/>
              <a:ext cx="179576" cy="372093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24175" y="3634608"/>
              <a:ext cx="179576" cy="374350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23705" y="3182175"/>
              <a:ext cx="179576" cy="452432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23234" y="3349736"/>
              <a:ext cx="179576" cy="284871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022764" y="3634608"/>
              <a:ext cx="179576" cy="271214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22293" y="2950173"/>
              <a:ext cx="179576" cy="684434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21822" y="3202769"/>
              <a:ext cx="179576" cy="431838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21352" y="3161076"/>
              <a:ext cx="179576" cy="473531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20881" y="3634608"/>
              <a:ext cx="179576" cy="893784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020411" y="3634608"/>
              <a:ext cx="179576" cy="313948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219940" y="3314413"/>
              <a:ext cx="179576" cy="320194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419469" y="2776208"/>
              <a:ext cx="179576" cy="858399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618999" y="3634608"/>
              <a:ext cx="179576" cy="385824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818528" y="3112213"/>
              <a:ext cx="179576" cy="522394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018058" y="2906665"/>
              <a:ext cx="179576" cy="727942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217587" y="3634608"/>
              <a:ext cx="179576" cy="1833854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417116" y="3036799"/>
              <a:ext cx="179576" cy="597808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616646" y="3179864"/>
              <a:ext cx="179576" cy="454743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816175" y="3270206"/>
              <a:ext cx="179576" cy="364401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015705" y="3634608"/>
              <a:ext cx="179576" cy="375039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215234" y="3168273"/>
              <a:ext cx="179576" cy="466334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414763" y="3634608"/>
              <a:ext cx="179576" cy="384226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614293" y="3367289"/>
              <a:ext cx="179576" cy="267318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5813822" y="2614675"/>
              <a:ext cx="179576" cy="1019932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013352" y="2359367"/>
              <a:ext cx="179576" cy="1275240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212881" y="2581863"/>
              <a:ext cx="179576" cy="1052745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6412411" y="2954740"/>
              <a:ext cx="179576" cy="679867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611940" y="3052734"/>
              <a:ext cx="179576" cy="581873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6811469" y="3634608"/>
              <a:ext cx="179576" cy="767298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010999" y="2988706"/>
              <a:ext cx="179576" cy="645901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210528" y="3051348"/>
              <a:ext cx="179576" cy="583259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410058" y="3634608"/>
              <a:ext cx="179576" cy="1084251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609587" y="3634608"/>
              <a:ext cx="179576" cy="1087263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809116" y="2674661"/>
              <a:ext cx="179576" cy="959946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8008646" y="3634608"/>
              <a:ext cx="179576" cy="475327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8208175" y="2975712"/>
              <a:ext cx="179576" cy="658895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8407705" y="3634608"/>
              <a:ext cx="179576" cy="1191114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tx45"/>
            <p:cNvSpPr/>
            <p:nvPr/>
          </p:nvSpPr>
          <p:spPr>
            <a:xfrm rot="-5400000">
              <a:off x="820258" y="3244514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1000547" y="3971076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1284370" y="3320424"/>
              <a:ext cx="45791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cont.Arch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1331455" y="4029158"/>
              <a:ext cx="74126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cont.Ascending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1553799" y="4025480"/>
              <a:ext cx="717177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cont.Monotone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1844901" y="3276940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density.D3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2044430" y="3891545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density.D6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2183140" y="3963422"/>
              <a:ext cx="63280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dyn.BothS&amp;L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2334581" y="4021129"/>
              <a:ext cx="72898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dyn.Gra_Cresc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2637169" y="3269889"/>
              <a:ext cx="524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dyn.Mezzo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2899264" y="3345101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2800548" y="4180274"/>
              <a:ext cx="99422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genre.Contemporary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3024876" y="4151972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3314760" y="3125258"/>
              <a:ext cx="76523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genre.Romantic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3487188" y="4076067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3720991" y="4057122"/>
              <a:ext cx="77106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harm.Chromatic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4021886" y="3255502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4232187" y="3924072"/>
              <a:ext cx="54816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harm.Minor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4419621" y="3938586"/>
              <a:ext cx="57235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harm.Modal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4649216" y="3895754"/>
              <a:ext cx="506084" cy="850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harm.Quin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4701753" y="3113734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4923091" y="4029031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5179813" y="3208403"/>
              <a:ext cx="62666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range.R.Mod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5464193" y="3859627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5624076" y="3906155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5877834" y="3841022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6145355" y="378318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6246775" y="3877222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6520356" y="3812057"/>
              <a:ext cx="36147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Incisive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6772315" y="3443359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6827340" y="3898850"/>
              <a:ext cx="52408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7088138" y="3847569"/>
              <a:ext cx="421763" cy="8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Powerful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7339488" y="3403506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7601636" y="3478786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7642819" y="3876560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7795424" y="3234351"/>
              <a:ext cx="584476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Transparent</a:t>
              </a:r>
            </a:p>
          </p:txBody>
        </p:sp>
        <p:sp>
          <p:nvSpPr>
            <p:cNvPr id="82" name="tx81"/>
            <p:cNvSpPr/>
            <p:nvPr/>
          </p:nvSpPr>
          <p:spPr>
            <a:xfrm rot="-5400000">
              <a:off x="8140649" y="378318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8352353" y="3421768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84" name="pl83"/>
            <p:cNvSpPr/>
            <p:nvPr/>
          </p:nvSpPr>
          <p:spPr>
            <a:xfrm>
              <a:off x="995187" y="3634608"/>
              <a:ext cx="7622023" cy="0"/>
            </a:xfrm>
            <a:custGeom>
              <a:avLst/>
              <a:pathLst>
                <a:path w="7622023" h="0">
                  <a:moveTo>
                    <a:pt x="0" y="0"/>
                  </a:moveTo>
                  <a:lnTo>
                    <a:pt x="7622023" y="0"/>
                  </a:lnTo>
                  <a:lnTo>
                    <a:pt x="762202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995187" y="1917773"/>
              <a:ext cx="0" cy="4104006"/>
            </a:xfrm>
            <a:custGeom>
              <a:avLst/>
              <a:pathLst>
                <a:path w="0" h="4104006">
                  <a:moveTo>
                    <a:pt x="0" y="41040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5"/>
            <p:cNvSpPr/>
            <p:nvPr/>
          </p:nvSpPr>
          <p:spPr>
            <a:xfrm>
              <a:off x="739978" y="5033120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77195" y="359291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77195" y="215271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89" name="pl88"/>
            <p:cNvSpPr/>
            <p:nvPr/>
          </p:nvSpPr>
          <p:spPr>
            <a:xfrm>
              <a:off x="960393" y="50748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960393" y="36346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960393" y="21944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 rot="-5400000">
              <a:off x="-297619" y="3877304"/>
              <a:ext cx="1732954" cy="184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i="1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Signed Contributions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995187" y="1660164"/>
              <a:ext cx="3673772" cy="1441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Contributions to the Second Latent Variables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plot1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396392" y="1600200"/>
              <a:ext cx="4351214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912080" y="1917773"/>
              <a:ext cx="3765937" cy="3781760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912080" y="5350390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912080" y="4702472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912080" y="4054553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912080" y="3406635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912080" y="2758716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912080" y="2110798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139873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787791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435710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083628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731547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6379465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912080" y="5674350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912080" y="5026431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912080" y="4378512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912080" y="3730594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912080" y="3082675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12080" y="2434757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463832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111751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759669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5407588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6055506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912080" y="3730594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759669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5439180" y="2905585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954312" y="3315221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3770403" y="495579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5841292" y="241324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4038432" y="425327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3731683" y="475417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5246923" y="3154135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5089127" y="2903073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832890" y="4793174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4173486" y="4211906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4155741" y="389466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5539169" y="2461493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4052053" y="4622887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5409375" y="314739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4219106" y="4667486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5547819" y="2586025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983307" y="3911427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064718" y="4578319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970481" y="3412001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5916190" y="2395045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396067" y="511280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5257637" y="286423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6102454" y="2413887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721636" y="501779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294589" y="3798899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243773" y="2932522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483054" y="4213409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4999138" y="2878942"/>
              <a:ext cx="115760" cy="56368"/>
            </a:xfrm>
            <a:custGeom>
              <a:avLst/>
              <a:pathLst>
                <a:path w="115760" h="56368">
                  <a:moveTo>
                    <a:pt x="0" y="0"/>
                  </a:moveTo>
                  <a:lnTo>
                    <a:pt x="115760" y="5636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3884429" y="4836367"/>
              <a:ext cx="152568" cy="55830"/>
            </a:xfrm>
            <a:custGeom>
              <a:avLst/>
              <a:pathLst>
                <a:path w="152568" h="55830">
                  <a:moveTo>
                    <a:pt x="152568" y="55830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536954" y="2988902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831746" y="3242782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3868556" y="4888884"/>
              <a:ext cx="100482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718730" y="2497515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3914498" y="4213719"/>
              <a:ext cx="100482" cy="12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609622" y="4619482"/>
              <a:ext cx="100482" cy="127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127716" y="3244423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4875795" y="2802489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4059858" y="4829275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4247477" y="4060962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3954423" y="399253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352824" y="2307603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828194" y="4607510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5471535" y="324342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325563" y="4608235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5361680" y="2681119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797117" y="400723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107017" y="438895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5032776" y="3509823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5977894" y="2241729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209758" y="5211033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5069334" y="271118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164093" y="2509569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3535034" y="5115573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4355458" y="3645899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5024963" y="3023073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4545142" y="430863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8" name="pg87"/>
            <p:cNvSpPr/>
            <p:nvPr/>
          </p:nvSpPr>
          <p:spPr>
            <a:xfrm>
              <a:off x="4194117" y="2902610"/>
              <a:ext cx="1283439" cy="1030430"/>
            </a:xfrm>
            <a:custGeom>
              <a:avLst/>
              <a:pathLst>
                <a:path w="1283439" h="1030430">
                  <a:moveTo>
                    <a:pt x="814740" y="547767"/>
                  </a:moveTo>
                  <a:lnTo>
                    <a:pt x="0" y="1030430"/>
                  </a:lnTo>
                  <a:lnTo>
                    <a:pt x="933386" y="38838"/>
                  </a:lnTo>
                  <a:lnTo>
                    <a:pt x="1101896" y="0"/>
                  </a:lnTo>
                  <a:lnTo>
                    <a:pt x="1283439" y="41350"/>
                  </a:lnTo>
                  <a:lnTo>
                    <a:pt x="1253634" y="283160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  <a:ln w="27101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3434444" y="4291646"/>
              <a:ext cx="823038" cy="859533"/>
            </a:xfrm>
            <a:custGeom>
              <a:avLst/>
              <a:pathLst>
                <a:path w="823038" h="859533">
                  <a:moveTo>
                    <a:pt x="325568" y="764529"/>
                  </a:moveTo>
                  <a:lnTo>
                    <a:pt x="0" y="859533"/>
                  </a:lnTo>
                  <a:lnTo>
                    <a:pt x="642364" y="0"/>
                  </a:lnTo>
                  <a:lnTo>
                    <a:pt x="823038" y="414215"/>
                  </a:lnTo>
                  <a:close/>
                </a:path>
              </a:pathLst>
            </a:custGeom>
            <a:solidFill>
              <a:srgbClr val="50A45C">
                <a:alpha val="29803"/>
              </a:srgbClr>
            </a:solidFill>
            <a:ln w="27101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5282150" y="2433422"/>
              <a:ext cx="858681" cy="759089"/>
            </a:xfrm>
            <a:custGeom>
              <a:avLst/>
              <a:pathLst>
                <a:path w="858681" h="759089">
                  <a:moveTo>
                    <a:pt x="3149" y="759089"/>
                  </a:moveTo>
                  <a:lnTo>
                    <a:pt x="0" y="537477"/>
                  </a:lnTo>
                  <a:lnTo>
                    <a:pt x="295395" y="66447"/>
                  </a:lnTo>
                  <a:lnTo>
                    <a:pt x="672416" y="0"/>
                  </a:lnTo>
                  <a:lnTo>
                    <a:pt x="858681" y="18842"/>
                  </a:lnTo>
                  <a:close/>
                </a:path>
              </a:pathLst>
            </a:custGeom>
            <a:solidFill>
              <a:srgbClr val="F69100">
                <a:alpha val="29803"/>
              </a:srgbClr>
            </a:solidFill>
            <a:ln w="27101" cap="rnd">
              <a:solidFill>
                <a:srgbClr val="F6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0"/>
            <p:cNvSpPr/>
            <p:nvPr/>
          </p:nvSpPr>
          <p:spPr>
            <a:xfrm>
              <a:off x="3871267" y="3837275"/>
              <a:ext cx="1150416" cy="994274"/>
            </a:xfrm>
            <a:custGeom>
              <a:avLst/>
              <a:pathLst>
                <a:path w="1150416" h="994274">
                  <a:moveTo>
                    <a:pt x="0" y="994274"/>
                  </a:moveTo>
                  <a:lnTo>
                    <a:pt x="461698" y="0"/>
                  </a:lnTo>
                  <a:lnTo>
                    <a:pt x="1150416" y="112528"/>
                  </a:lnTo>
                  <a:close/>
                </a:path>
              </a:pathLst>
            </a:custGeom>
            <a:solidFill>
              <a:srgbClr val="5BBCD6">
                <a:alpha val="29803"/>
              </a:srgbClr>
            </a:solidFill>
            <a:ln w="27101" cap="rnd">
              <a:solidFill>
                <a:srgbClr val="5BBCD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>
              <a:off x="2656872" y="563265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-1.5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2656872" y="4984739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2656872" y="433682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2694089" y="368890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2694089" y="304098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2694089" y="239306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98" name="pl97"/>
            <p:cNvSpPr/>
            <p:nvPr/>
          </p:nvSpPr>
          <p:spPr>
            <a:xfrm>
              <a:off x="2877286" y="56743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877286" y="50264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877286" y="43785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877286" y="37305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877286" y="30826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877286" y="24347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3463832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4111751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4759669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5407588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6055506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tx108"/>
            <p:cNvSpPr/>
            <p:nvPr/>
          </p:nvSpPr>
          <p:spPr>
            <a:xfrm>
              <a:off x="3367543" y="576047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5461" y="576047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4681988" y="576047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329907" y="576047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977825" y="576047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639474" y="5895963"/>
              <a:ext cx="311150" cy="122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Lx 1</a:t>
              </a:r>
            </a:p>
          </p:txBody>
        </p:sp>
        <p:sp>
          <p:nvSpPr>
            <p:cNvPr id="115" name="tx114"/>
            <p:cNvSpPr/>
            <p:nvPr/>
          </p:nvSpPr>
          <p:spPr>
            <a:xfrm rot="-5400000">
              <a:off x="2348866" y="3729390"/>
              <a:ext cx="311150" cy="1585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Ly 1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2912080" y="1660164"/>
              <a:ext cx="1800026" cy="1441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Latent Variable Plot 1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plot2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740865" y="1600200"/>
              <a:ext cx="3662268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256553" y="1917773"/>
              <a:ext cx="3076991" cy="3781760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256553" y="5335277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3256553" y="4694358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256553" y="4053438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256553" y="3412518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256553" y="2771599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256553" y="2130679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302185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943105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58402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22494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86586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256553" y="5655737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256553" y="5014818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256553" y="4373898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256553" y="3732978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256553" y="3092059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256553" y="2451139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622645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26356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90448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554540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618632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256553" y="3732978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90448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5707900" y="2395545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5296212" y="3062223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127311" y="395468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4935105" y="3669101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5167721" y="309722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5885236" y="272327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4803545" y="400787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5355771" y="322170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4858752" y="4185405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673959" y="4989373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5731078" y="2694298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4318491" y="3938709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5088366" y="3853585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5396538" y="3203602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5230557" y="330954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5187924" y="3991289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4168829" y="4604344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577396" y="4055855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778670" y="3289079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555291" y="4229587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5098687" y="345432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5425418" y="2596605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546831" y="3905409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5104203" y="362283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4003477" y="5113303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081558" y="4536019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280079" y="4049460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40240" y="3454024"/>
              <a:ext cx="85937" cy="34324"/>
            </a:xfrm>
            <a:custGeom>
              <a:avLst/>
              <a:pathLst>
                <a:path w="85937" h="34324">
                  <a:moveTo>
                    <a:pt x="0" y="0"/>
                  </a:moveTo>
                  <a:lnTo>
                    <a:pt x="85937" y="3432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4566138" y="3785428"/>
              <a:ext cx="17394" cy="144441"/>
            </a:xfrm>
            <a:custGeom>
              <a:avLst/>
              <a:pathLst>
                <a:path w="17394" h="144441">
                  <a:moveTo>
                    <a:pt x="0" y="0"/>
                  </a:moveTo>
                  <a:lnTo>
                    <a:pt x="17394" y="14444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0" name="tx59"/>
            <p:cNvSpPr/>
            <p:nvPr/>
          </p:nvSpPr>
          <p:spPr>
            <a:xfrm>
              <a:off x="5796296" y="2245825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184088" y="2912553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3981238" y="3923802"/>
              <a:ext cx="100482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4815620" y="3608290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048433" y="3136831"/>
              <a:ext cx="100482" cy="12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973600" y="2821569"/>
              <a:ext cx="100482" cy="127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4691701" y="3855793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4594" y="3316067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4894165" y="4325945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3713044" y="4837995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5568195" y="254333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4173033" y="378342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4925632" y="394870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5435771" y="304979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5108037" y="3356004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5226965" y="4086901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4208419" y="4700029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640168" y="4107192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614913" y="3137193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410365" y="4326285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816414" y="3386609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5261587" y="2442680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465443" y="363050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5183603" y="3720391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4041997" y="4960050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3918113" y="4382658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4116700" y="4144865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7" name="pg86"/>
            <p:cNvSpPr/>
            <p:nvPr/>
          </p:nvSpPr>
          <p:spPr>
            <a:xfrm>
              <a:off x="4817046" y="2433921"/>
              <a:ext cx="952408" cy="893534"/>
            </a:xfrm>
            <a:custGeom>
              <a:avLst/>
              <a:pathLst>
                <a:path w="952408" h="893534">
                  <a:moveTo>
                    <a:pt x="617867" y="808057"/>
                  </a:moveTo>
                  <a:lnTo>
                    <a:pt x="577101" y="826159"/>
                  </a:lnTo>
                  <a:lnTo>
                    <a:pt x="0" y="893534"/>
                  </a:lnTo>
                  <a:lnTo>
                    <a:pt x="646748" y="201060"/>
                  </a:lnTo>
                  <a:lnTo>
                    <a:pt x="929230" y="0"/>
                  </a:lnTo>
                  <a:lnTo>
                    <a:pt x="952408" y="298753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  <a:ln w="27101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4165688" y="2761649"/>
              <a:ext cx="1757924" cy="1231410"/>
            </a:xfrm>
            <a:custGeom>
              <a:avLst/>
              <a:pathLst>
                <a:path w="1757924" h="1231410">
                  <a:moveTo>
                    <a:pt x="976892" y="899557"/>
                  </a:moveTo>
                  <a:lnTo>
                    <a:pt x="0" y="1231410"/>
                  </a:lnTo>
                  <a:lnTo>
                    <a:pt x="1040409" y="373956"/>
                  </a:lnTo>
                  <a:lnTo>
                    <a:pt x="1757924" y="0"/>
                  </a:lnTo>
                  <a:close/>
                </a:path>
              </a:pathLst>
            </a:custGeom>
            <a:solidFill>
              <a:srgbClr val="50A45C">
                <a:alpha val="29803"/>
              </a:srgbClr>
            </a:solidFill>
            <a:ln w="27101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4119934" y="3707478"/>
              <a:ext cx="1106366" cy="866917"/>
            </a:xfrm>
            <a:custGeom>
              <a:avLst/>
              <a:pathLst>
                <a:path w="1106366" h="866917">
                  <a:moveTo>
                    <a:pt x="0" y="866917"/>
                  </a:moveTo>
                  <a:lnTo>
                    <a:pt x="236933" y="269607"/>
                  </a:lnTo>
                  <a:lnTo>
                    <a:pt x="853547" y="0"/>
                  </a:lnTo>
                  <a:lnTo>
                    <a:pt x="1106366" y="322188"/>
                  </a:lnTo>
                  <a:close/>
                </a:path>
              </a:pathLst>
            </a:custGeom>
            <a:solidFill>
              <a:srgbClr val="F69100">
                <a:alpha val="29803"/>
              </a:srgbClr>
            </a:solidFill>
            <a:ln w="27101" cap="rnd">
              <a:solidFill>
                <a:srgbClr val="F6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3712336" y="3891962"/>
              <a:ext cx="1414406" cy="1259717"/>
            </a:xfrm>
            <a:custGeom>
              <a:avLst/>
              <a:pathLst>
                <a:path w="1414406" h="1259717">
                  <a:moveTo>
                    <a:pt x="329517" y="1259717"/>
                  </a:moveTo>
                  <a:lnTo>
                    <a:pt x="0" y="1135787"/>
                  </a:lnTo>
                  <a:lnTo>
                    <a:pt x="606119" y="195874"/>
                  </a:lnTo>
                  <a:lnTo>
                    <a:pt x="1414406" y="0"/>
                  </a:lnTo>
                  <a:lnTo>
                    <a:pt x="1184792" y="331819"/>
                  </a:lnTo>
                  <a:close/>
                </a:path>
              </a:pathLst>
            </a:custGeom>
            <a:solidFill>
              <a:srgbClr val="5BBCD6">
                <a:alpha val="29803"/>
              </a:srgbClr>
            </a:solidFill>
            <a:ln w="27101" cap="rnd">
              <a:solidFill>
                <a:srgbClr val="5BBCD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0"/>
            <p:cNvSpPr/>
            <p:nvPr/>
          </p:nvSpPr>
          <p:spPr>
            <a:xfrm>
              <a:off x="3001345" y="561404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-1.5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3001345" y="497312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3001345" y="433220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3038562" y="369128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038562" y="305036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038562" y="240944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97" name="pl96"/>
            <p:cNvSpPr/>
            <p:nvPr/>
          </p:nvSpPr>
          <p:spPr>
            <a:xfrm>
              <a:off x="3221759" y="56557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221759" y="50148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3221759" y="43738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3221759" y="37329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3221759" y="30920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3221759" y="24511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3622645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4263564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4904484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5545404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6186324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tx107"/>
            <p:cNvSpPr/>
            <p:nvPr/>
          </p:nvSpPr>
          <p:spPr>
            <a:xfrm>
              <a:off x="3526355" y="576047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167275" y="576047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826803" y="576047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467723" y="576047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108643" y="576047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639474" y="5895963"/>
              <a:ext cx="311150" cy="122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Lx 2</a:t>
              </a:r>
            </a:p>
          </p:txBody>
        </p:sp>
        <p:sp>
          <p:nvSpPr>
            <p:cNvPr id="114" name="tx113"/>
            <p:cNvSpPr/>
            <p:nvPr/>
          </p:nvSpPr>
          <p:spPr>
            <a:xfrm rot="-5400000">
              <a:off x="2693339" y="3729390"/>
              <a:ext cx="311150" cy="1585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Ly 2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3256553" y="1660164"/>
              <a:ext cx="1800026" cy="1441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Latent Variable Plot 2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2021-05-28T14:59:47Z</dcterms:modified>
  <cp:category/>
</cp:coreProperties>
</file>