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405712" y="4023783"/>
              <a:ext cx="309545" cy="107715"/>
            </a:xfrm>
            <a:custGeom>
              <a:avLst/>
              <a:pathLst>
                <a:path w="309545" h="107715">
                  <a:moveTo>
                    <a:pt x="309545" y="0"/>
                  </a:moveTo>
                  <a:lnTo>
                    <a:pt x="0" y="1077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3506077" y="523550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4012" y="456099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63051" y="364953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682997" y="379161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09537" y="4392210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93054" y="4708336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46776" y="362179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73802" y="422321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00356" y="32188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710145" y="25924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6121" y="49442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807595" y="358688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529750" y="439204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99835" y="4099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85138" y="338934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032582" y="277113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19926" y="42224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840086" y="31720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38118" y="396131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15393" y="5021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020176" y="380178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62955" y="228405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480102" y="301884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94222" y="334365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2" name="tx111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22662" y="4575552"/>
              <a:ext cx="123736" cy="57077"/>
            </a:xfrm>
            <a:custGeom>
              <a:avLst/>
              <a:pathLst>
                <a:path w="123736" h="57077">
                  <a:moveTo>
                    <a:pt x="0" y="0"/>
                  </a:moveTo>
                  <a:lnTo>
                    <a:pt x="123736" y="570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23454" y="4276674"/>
              <a:ext cx="49586" cy="83103"/>
            </a:xfrm>
            <a:custGeom>
              <a:avLst/>
              <a:pathLst>
                <a:path w="49586" h="83103">
                  <a:moveTo>
                    <a:pt x="0" y="0"/>
                  </a:moveTo>
                  <a:lnTo>
                    <a:pt x="49586" y="831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40103" y="4626305"/>
              <a:ext cx="96821" cy="35989"/>
            </a:xfrm>
            <a:custGeom>
              <a:avLst/>
              <a:pathLst>
                <a:path w="96821" h="35989">
                  <a:moveTo>
                    <a:pt x="96821" y="35989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320629" y="3032149"/>
              <a:ext cx="98809" cy="68086"/>
            </a:xfrm>
            <a:custGeom>
              <a:avLst/>
              <a:pathLst>
                <a:path w="98809" h="68086">
                  <a:moveTo>
                    <a:pt x="0" y="68086"/>
                  </a:moveTo>
                  <a:lnTo>
                    <a:pt x="988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097622" y="4334542"/>
              <a:ext cx="139531" cy="67498"/>
            </a:xfrm>
            <a:custGeom>
              <a:avLst/>
              <a:pathLst>
                <a:path w="139531" h="67498">
                  <a:moveTo>
                    <a:pt x="0" y="0"/>
                  </a:moveTo>
                  <a:lnTo>
                    <a:pt x="139531" y="674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204529" y="2942646"/>
              <a:ext cx="93897" cy="11443"/>
            </a:xfrm>
            <a:custGeom>
              <a:avLst/>
              <a:pathLst>
                <a:path w="93897" h="11443">
                  <a:moveTo>
                    <a:pt x="0" y="0"/>
                  </a:moveTo>
                  <a:lnTo>
                    <a:pt x="93897" y="114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511715" y="450838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744860" y="424210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200690" y="269622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631876" y="489894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564609" y="327000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808446" y="26807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165509" y="4154513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659784" y="460496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72846" y="28829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100851" y="34386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385477" y="360792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989392" y="509646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749392" y="305188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526385" y="426729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760906" y="323779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633292" y="288204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20979" y="47753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034769" y="36197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417640" y="31004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563052" y="39809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9950" y="513207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859513" y="238492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020132" y="467745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93246" y="493257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219475" y="247850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48102" y="381659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090363" y="443595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61425" y="34505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8" name="pg97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7" name="pl106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5" name="tx124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6464194" y="4023944"/>
              <a:ext cx="309006" cy="106297"/>
            </a:xfrm>
            <a:custGeom>
              <a:avLst/>
              <a:pathLst>
                <a:path w="309006" h="106297">
                  <a:moveTo>
                    <a:pt x="309006" y="0"/>
                  </a:moveTo>
                  <a:lnTo>
                    <a:pt x="0" y="1062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65845" y="5232601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6083942" y="45593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7321538" y="3648694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740891" y="3791387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6470444" y="439063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352043" y="4705688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505459" y="362181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031190" y="422119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279440" y="32181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7766648" y="259253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331449" y="49426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865819" y="358596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588734" y="43902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58524" y="409772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042978" y="33884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7090580" y="2772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6877945" y="422090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919251" y="3171778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796060" y="396150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5970995" y="50191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078445" y="3800924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7220988" y="228495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7559708" y="301877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08" name="pg207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1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6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30843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Latent Variables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3327015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2804859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for factor plot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9000" cap="rnd">
              <a:solidFill>
                <a:srgbClr val="FF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40000"/>
              </a:srgbClr>
            </a:solidFill>
            <a:ln w="9000" cap="rnd">
              <a:solidFill>
                <a:srgbClr val="F691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40000"/>
              </a:srgbClr>
            </a:solidFill>
            <a:ln w="9000" cap="rnd">
              <a:solidFill>
                <a:srgbClr val="5BBCD6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40000"/>
              </a:srgbClr>
            </a:solidFill>
            <a:ln w="9000" cap="rnd">
              <a:solidFill>
                <a:srgbClr val="50A45C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609898" y="4936763"/>
              <a:ext cx="140672" cy="210277"/>
            </a:xfrm>
            <a:custGeom>
              <a:avLst/>
              <a:pathLst>
                <a:path w="140672" h="210277">
                  <a:moveTo>
                    <a:pt x="0" y="0"/>
                  </a:moveTo>
                  <a:lnTo>
                    <a:pt x="140672" y="2102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744430" y="4546355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19367" y="4274429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339485" y="2620950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98951" y="4865188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3692" y="3211271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947331" y="2603985"/>
              <a:ext cx="488087" cy="989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240291" y="4208482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547" y="4668756"/>
              <a:ext cx="488087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393185" y="281716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300304" y="3379275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751" y="354979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983462" y="519717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938516" y="299334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658546" y="437588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69175" y="3190621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754698" y="281663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678018" y="499970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084707" y="358909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78674" y="304069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620956" y="40087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343944" y="5235563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020284" y="228491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988167" y="478351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0000">
                      <a:alpha val="40000"/>
                    </a:srgbClr>
                  </a:solidFill>
                  <a:latin typeface="Arial"/>
                  <a:cs typeface="Arial"/>
                </a:rPr>
                <a:t>Excerpt.25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038648" y="5036089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69100">
                      <a:alpha val="40000"/>
                    </a:srgbClr>
                  </a:solidFill>
                  <a:latin typeface="Arial"/>
                  <a:cs typeface="Arial"/>
                </a:rPr>
                <a:t>Excerpt.26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380585" y="2385562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944384" y="3814910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324063" y="4498826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BBCD6">
                      <a:alpha val="40000"/>
                    </a:srgbClr>
                  </a:solidFill>
                  <a:latin typeface="Arial"/>
                  <a:cs typeface="Arial"/>
                </a:rPr>
                <a:t>Excerpt.29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60644" y="3419687"/>
              <a:ext cx="548376" cy="99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50A45C">
                      <a:alpha val="40000"/>
                    </a:srgbClr>
                  </a:solidFill>
                  <a:latin typeface="Arial"/>
                  <a:cs typeface="Arial"/>
                </a:rPr>
                <a:t>Excerpt.30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100000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100000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100000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2021-03-30T11:52:45Z</dcterms:modified>
  <cp:category/>
</cp:coreProperties>
</file>