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e81aa56d05rId00000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Musical Descriptors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badj001.BR1.I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607330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379497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3701151"/>
              <a:ext cx="229531" cy="194734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3701151"/>
              <a:ext cx="229531" cy="14599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3701151"/>
              <a:ext cx="229531" cy="135721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3701151"/>
              <a:ext cx="229531" cy="126216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3701151"/>
              <a:ext cx="229531" cy="96839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3701151"/>
              <a:ext cx="229531" cy="7552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3701151"/>
              <a:ext cx="229531" cy="68248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3701151"/>
              <a:ext cx="229531" cy="64443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3701151"/>
              <a:ext cx="229531" cy="49301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3701151"/>
              <a:ext cx="229531" cy="47367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3701151"/>
              <a:ext cx="229531" cy="38841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3701151"/>
              <a:ext cx="229531" cy="1552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3701151"/>
              <a:ext cx="229531" cy="12553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3701151"/>
              <a:ext cx="229531" cy="1024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3701151"/>
              <a:ext cx="229531" cy="9240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3701151"/>
              <a:ext cx="229531" cy="609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3701151"/>
              <a:ext cx="229531" cy="6062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3556221"/>
              <a:ext cx="229531" cy="14492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435226"/>
              <a:ext cx="229531" cy="26592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371915"/>
              <a:ext cx="229531" cy="32923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369244"/>
              <a:ext cx="229531" cy="33190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241913"/>
              <a:ext cx="229531" cy="4592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199090"/>
              <a:ext cx="229531" cy="50206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196070"/>
              <a:ext cx="229531" cy="50508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038049"/>
              <a:ext cx="229531" cy="6631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2841795"/>
              <a:ext cx="229531" cy="85935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2731473"/>
              <a:ext cx="229531" cy="96967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712990"/>
              <a:ext cx="229531" cy="98816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633343"/>
              <a:ext cx="229531" cy="106780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02103"/>
              <a:ext cx="229531" cy="129904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53165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93539" y="337683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18271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613522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38412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123593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78628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88699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1358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908841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33731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43802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898837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08908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63944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49283" y="392632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392632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265" y="392617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194156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370115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535872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983" y="459766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365945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8200" y="27212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880347" y="5577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80347" y="4639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3701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276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badj002.BR1.J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80228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3936790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3869536"/>
              <a:ext cx="208791" cy="1794265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3869536"/>
              <a:ext cx="208791" cy="1160721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3869536"/>
              <a:ext cx="208791" cy="97916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3869536"/>
              <a:ext cx="208791" cy="79114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3869536"/>
              <a:ext cx="208791" cy="74537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3869536"/>
              <a:ext cx="208791" cy="429923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3869536"/>
              <a:ext cx="208791" cy="365662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3869536"/>
              <a:ext cx="208791" cy="344437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3869536"/>
              <a:ext cx="208791" cy="206549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3869536"/>
              <a:ext cx="208791" cy="190101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3869536"/>
              <a:ext cx="208791" cy="120698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3869536"/>
              <a:ext cx="208791" cy="113281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3869536"/>
              <a:ext cx="208791" cy="98110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3869536"/>
              <a:ext cx="208791" cy="85393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3869536"/>
              <a:ext cx="208791" cy="81734"/>
            </a:xfrm>
            <a:prstGeom prst="rect">
              <a:avLst/>
            </a:prstGeom>
            <a:solidFill>
              <a:srgbClr val="F1EFC8">
                <a:alpha val="100000"/>
              </a:srgbClr>
            </a:solidFill>
            <a:ln w="13550" cap="sq">
              <a:solidFill>
                <a:srgbClr val="CEC65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3869536"/>
              <a:ext cx="208791" cy="5240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3869536"/>
              <a:ext cx="208791" cy="302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3862869"/>
              <a:ext cx="208791" cy="66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3854295"/>
              <a:ext cx="208791" cy="152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3805668"/>
              <a:ext cx="208791" cy="638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3801067"/>
              <a:ext cx="208791" cy="68468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624026"/>
              <a:ext cx="208791" cy="245510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619854"/>
              <a:ext cx="208791" cy="249681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580452"/>
              <a:ext cx="208791" cy="289083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577234"/>
              <a:ext cx="208791" cy="292301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353277"/>
              <a:ext cx="208791" cy="516259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329556"/>
              <a:ext cx="208791" cy="539980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215039"/>
              <a:ext cx="208791" cy="654496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095099"/>
              <a:ext cx="208791" cy="774436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2748019"/>
              <a:ext cx="208791" cy="1121517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741552"/>
              <a:ext cx="208791" cy="1127984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611137"/>
              <a:ext cx="208791" cy="1258399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17410"/>
              <a:ext cx="208791" cy="1452125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48286" y="370360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18239" y="363131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08042" y="358069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62211" y="36052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29295" y="364941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85343" y="367828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79910" y="363122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533126" y="365669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54170" y="352584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62711" y="349757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225999" y="365298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48911" y="364208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66451" y="3627033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39331" y="3673952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076890" y="356265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52814" y="361321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463166" y="3469279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85987" y="408249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072842" y="4018116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1788" y="402176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0964" y="4025389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627165" y="4188092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18931" y="399636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92367" y="394511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110" y="3964025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60079" y="394214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830652" y="411215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132963" y="404995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276609" y="4133778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496477" y="414832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98962" y="3967429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27220" y="397039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80251" y="394514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3869536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845473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0983" y="4836604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38278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8200" y="28189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880347" y="5887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80347" y="4878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80347" y="3869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2860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badj003.BR2.I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959427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304604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4132016"/>
              <a:ext cx="229531" cy="155564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4132016"/>
              <a:ext cx="229531" cy="152341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4132016"/>
              <a:ext cx="229531" cy="108331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4132016"/>
              <a:ext cx="229531" cy="95042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4132016"/>
              <a:ext cx="229531" cy="84715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4132016"/>
              <a:ext cx="229531" cy="7855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4132016"/>
              <a:ext cx="229531" cy="73798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4132016"/>
              <a:ext cx="229531" cy="680699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4132016"/>
              <a:ext cx="229531" cy="66946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4132016"/>
              <a:ext cx="229531" cy="49631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4132016"/>
              <a:ext cx="229531" cy="325252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4132016"/>
              <a:ext cx="229531" cy="24729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4132016"/>
              <a:ext cx="229531" cy="21470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4132016"/>
              <a:ext cx="229531" cy="2023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4132016"/>
              <a:ext cx="229531" cy="1369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4132016"/>
              <a:ext cx="229531" cy="8796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4116174"/>
              <a:ext cx="229531" cy="1584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4093160"/>
              <a:ext cx="229531" cy="388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862080"/>
              <a:ext cx="229531" cy="26993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798181"/>
              <a:ext cx="229531" cy="33383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758127"/>
              <a:ext cx="229531" cy="37388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699486"/>
              <a:ext cx="229531" cy="4325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607211"/>
              <a:ext cx="229531" cy="52480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440315"/>
              <a:ext cx="229531" cy="6917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215947"/>
              <a:ext cx="229531" cy="9160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3116900"/>
              <a:ext cx="229531" cy="101511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2896143"/>
              <a:ext cx="229531" cy="123587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890199"/>
              <a:ext cx="229531" cy="124181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752364"/>
              <a:ext cx="229531" cy="137965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41272"/>
              <a:ext cx="229531" cy="169074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5316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6323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18271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613522" y="380753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38412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093448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78628" y="380753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58554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1358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878696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64035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43802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928982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08908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94247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49124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265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224301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4132016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81620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983" y="495326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4090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8200" y="32273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8200" y="23644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880347" y="5857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4994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4132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80347" y="3269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80347" y="2406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badj004.BR2.J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875878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166289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4021084"/>
              <a:ext cx="208791" cy="1656494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4021084"/>
              <a:ext cx="208791" cy="1168755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4021084"/>
              <a:ext cx="208791" cy="1090369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4021084"/>
              <a:ext cx="208791" cy="980214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4021084"/>
              <a:ext cx="208791" cy="787744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4021084"/>
              <a:ext cx="208791" cy="778200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4021084"/>
              <a:ext cx="208791" cy="750824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4021084"/>
              <a:ext cx="208791" cy="728011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4021084"/>
              <a:ext cx="208791" cy="591824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4021084"/>
              <a:ext cx="208791" cy="575956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4021084"/>
              <a:ext cx="208791" cy="511988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4021084"/>
              <a:ext cx="208791" cy="483416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4021084"/>
              <a:ext cx="208791" cy="245763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4021084"/>
              <a:ext cx="208791" cy="1393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4021084"/>
              <a:ext cx="208791" cy="1313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4021084"/>
              <a:ext cx="208791" cy="1004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4021084"/>
              <a:ext cx="208791" cy="6714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4021084"/>
              <a:ext cx="208791" cy="4234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4009364"/>
              <a:ext cx="208791" cy="117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3812686"/>
              <a:ext cx="208791" cy="20839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3778921"/>
              <a:ext cx="208791" cy="242162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710212"/>
              <a:ext cx="208791" cy="310871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631220"/>
              <a:ext cx="208791" cy="389863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615364"/>
              <a:ext cx="208791" cy="405719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478974"/>
              <a:ext cx="208791" cy="542109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446655"/>
              <a:ext cx="208791" cy="574428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440305"/>
              <a:ext cx="208791" cy="580778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123940"/>
              <a:ext cx="208791" cy="89714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057392"/>
              <a:ext cx="208791" cy="963691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2803155"/>
              <a:ext cx="208791" cy="1217928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725277"/>
              <a:ext cx="208791" cy="1295806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526170"/>
              <a:ext cx="208791" cy="1494913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31187"/>
              <a:ext cx="208791" cy="1589896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09195" y="380824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88586" y="386526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50229" y="378286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631499" y="3839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53353" y="382983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53928" y="378998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160707" y="3641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93162" y="3760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99983" y="373223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044480" y="3865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221235" y="380096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18131" y="375683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535206" y="362082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31021" y="3815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70209" y="3826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440178" y="386960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83004" y="3764765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31800" y="378277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099281" y="4136423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163185" y="4339640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22371" y="4161851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713948" y="4234045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00802" y="416966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41870" y="4158771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40724" y="4198533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696772" y="416966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1002" y="411897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61981" y="4263036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324751" y="42274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508599" y="428532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758612" y="426369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9977" y="410814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198482" y="429263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4021084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43144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0983" y="4705418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39793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8200" y="32533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8200" y="25273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880347" y="5473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80347" y="4747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4021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80347" y="3295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80347" y="2569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badj005.BR2.I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682387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266258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3974322"/>
              <a:ext cx="229531" cy="16990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3974322"/>
              <a:ext cx="229531" cy="163950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3974322"/>
              <a:ext cx="229531" cy="160922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3974322"/>
              <a:ext cx="229531" cy="148780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3974322"/>
              <a:ext cx="229531" cy="99152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3974322"/>
              <a:ext cx="229531" cy="8979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3974322"/>
              <a:ext cx="229531" cy="60854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3974322"/>
              <a:ext cx="229531" cy="54229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3974322"/>
              <a:ext cx="229531" cy="4160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3974322"/>
              <a:ext cx="229531" cy="36079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3974322"/>
              <a:ext cx="229531" cy="25911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3974322"/>
              <a:ext cx="229531" cy="23651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3974322"/>
              <a:ext cx="229531" cy="2305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3974322"/>
              <a:ext cx="229531" cy="7942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3974322"/>
              <a:ext cx="229531" cy="301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3875968"/>
              <a:ext cx="229531" cy="983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3859062"/>
              <a:ext cx="229531" cy="11525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3818255"/>
              <a:ext cx="229531" cy="1560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621428"/>
              <a:ext cx="229531" cy="35289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473427"/>
              <a:ext cx="229531" cy="50089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329367"/>
              <a:ext cx="229531" cy="64495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291584"/>
              <a:ext cx="229531" cy="68273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226164"/>
              <a:ext cx="229531" cy="74815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224904"/>
              <a:ext cx="229531" cy="74941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160213"/>
              <a:ext cx="229531" cy="8141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3092303"/>
              <a:ext cx="229531" cy="88201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3036499"/>
              <a:ext cx="229531" cy="93782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985843"/>
              <a:ext cx="229531" cy="98847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469057"/>
              <a:ext cx="229531" cy="150526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26936"/>
              <a:ext cx="229531" cy="154738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83309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63235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48416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583377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68557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093448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48483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58554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43734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908841" y="41993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33731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73947" y="41993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898837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39212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63944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18979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424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194156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397432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39230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3139" y="4663887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39326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90355" y="32042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8200" y="24729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880347" y="5433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47041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3974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80347" y="3244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80347" y="251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badj006.BR2.J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97252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51826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4245391"/>
              <a:ext cx="208791" cy="1452578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4245391"/>
              <a:ext cx="208791" cy="1427167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4245391"/>
              <a:ext cx="208791" cy="108419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4245391"/>
              <a:ext cx="208791" cy="851349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4245391"/>
              <a:ext cx="208791" cy="618780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4245391"/>
              <a:ext cx="208791" cy="595546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4245391"/>
              <a:ext cx="208791" cy="555908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4245391"/>
              <a:ext cx="208791" cy="535878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4245391"/>
              <a:ext cx="208791" cy="493181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4245391"/>
              <a:ext cx="208791" cy="479162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4245391"/>
              <a:ext cx="208791" cy="402300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4245391"/>
              <a:ext cx="208791" cy="353334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4245391"/>
              <a:ext cx="208791" cy="26327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4245391"/>
              <a:ext cx="208791" cy="1570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4245391"/>
              <a:ext cx="208791" cy="14837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4245391"/>
              <a:ext cx="208791" cy="6106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4245391"/>
              <a:ext cx="208791" cy="49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4245391"/>
              <a:ext cx="208791" cy="484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4245391"/>
              <a:ext cx="208791" cy="162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4245391"/>
              <a:ext cx="208791" cy="1408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4204247"/>
              <a:ext cx="208791" cy="411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981427"/>
              <a:ext cx="208791" cy="26396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958249"/>
              <a:ext cx="208791" cy="287142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924625"/>
              <a:ext cx="208791" cy="32076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896446"/>
              <a:ext cx="208791" cy="34894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739914"/>
              <a:ext cx="208791" cy="505477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521951"/>
              <a:ext cx="208791" cy="723440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509023"/>
              <a:ext cx="208791" cy="736368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106179"/>
              <a:ext cx="208791" cy="113921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3017949"/>
              <a:ext cx="208791" cy="1227442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877167"/>
              <a:ext cx="208791" cy="1368224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868767"/>
              <a:ext cx="208791" cy="1376624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51579"/>
              <a:ext cx="208791" cy="1793812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42157" y="3952237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14560" y="4002888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38781" y="3873432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83940" y="4007080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24981" y="401794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29182" y="398473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8536" y="408957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22180" y="3901703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84950" y="393851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010259" y="405049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88667" y="386619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45868" y="401429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719410" y="406429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72440" y="408953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20824" y="3989073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76871" y="401794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467215" y="3847966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58981" y="403969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927146" y="3845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56096" y="4079460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48996" y="437936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742954" y="4401245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27241" y="4360731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37106" y="436509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3153" y="4336228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05850" y="4383079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897982" y="442939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224059" y="43180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276609" y="450963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526622" y="448800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5950" y="438320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0952" y="434328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267744" y="443382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424539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56805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53139" y="4887294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42037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0355" y="352294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8200" y="28393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8200" y="21571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880347" y="5609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4927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80347" y="424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80347" y="3563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880347" y="2881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880347" y="2198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BRadj.IJ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855276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4316" y="266523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4316" y="2704818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32138" y="2685029"/>
              <a:ext cx="106929" cy="4107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50949" y="2685029"/>
              <a:ext cx="106929" cy="3079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69760" y="2685029"/>
              <a:ext cx="106929" cy="28627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288571" y="2685029"/>
              <a:ext cx="106929" cy="26623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7382" y="2685029"/>
              <a:ext cx="106929" cy="20426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26193" y="2685029"/>
              <a:ext cx="106929" cy="1593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45004" y="2685029"/>
              <a:ext cx="106929" cy="14395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3816" y="2685029"/>
              <a:ext cx="106929" cy="13593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82627" y="2685029"/>
              <a:ext cx="106929" cy="10399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001438" y="2685029"/>
              <a:ext cx="106929" cy="9991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20249" y="2685029"/>
              <a:ext cx="106929" cy="8192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39060" y="2685029"/>
              <a:ext cx="106929" cy="327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7871" y="2685029"/>
              <a:ext cx="106929" cy="2647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76682" y="2685029"/>
              <a:ext cx="106929" cy="216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95493" y="2685029"/>
              <a:ext cx="106929" cy="1949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4304" y="2685029"/>
              <a:ext cx="106929" cy="1285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33115" y="2685029"/>
              <a:ext cx="106929" cy="127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51926" y="2654458"/>
              <a:ext cx="106929" cy="3057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070737" y="2628937"/>
              <a:ext cx="106929" cy="56091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189548" y="2615583"/>
              <a:ext cx="106929" cy="6944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308359" y="2615019"/>
              <a:ext cx="106929" cy="7000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427170" y="2588161"/>
              <a:ext cx="106929" cy="968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545981" y="2579128"/>
              <a:ext cx="106929" cy="10590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664792" y="2578491"/>
              <a:ext cx="106929" cy="10653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783604" y="2545160"/>
              <a:ext cx="106929" cy="1398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902415" y="2503764"/>
              <a:ext cx="106929" cy="18126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021226" y="2480493"/>
              <a:ext cx="106929" cy="20453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140037" y="2476595"/>
              <a:ext cx="106929" cy="20843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258848" y="2459795"/>
              <a:ext cx="106929" cy="22523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377659" y="2411019"/>
              <a:ext cx="106929" cy="27400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15570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834381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953192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102307" y="236070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90814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09625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28436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577392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666058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815014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933825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022491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71447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260114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78925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7736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646692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35358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54169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972980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91791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210602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329413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448224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3597339" y="291020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3685846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3834961" y="291020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3923468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072424" y="291004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161091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4316" y="268502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4316" y="2345956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158" y="303913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158" y="284123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9531" y="26433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7375" y="2445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879522" y="3080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79522" y="2882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79522" y="2685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79522" y="248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 rot="-5400000">
              <a:off x="73719" y="2696357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4316" y="2146155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914316" y="1889504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81" name="rc80"/>
            <p:cNvSpPr/>
            <p:nvPr/>
          </p:nvSpPr>
          <p:spPr>
            <a:xfrm>
              <a:off x="4572000" y="1855276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029116" y="270636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029116" y="2734732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045328" y="2720546"/>
              <a:ext cx="97267" cy="37846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153403" y="2720546"/>
              <a:ext cx="97267" cy="244832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61478" y="2720546"/>
              <a:ext cx="97267" cy="206535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69553" y="2720546"/>
              <a:ext cx="97267" cy="16687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77628" y="2720546"/>
              <a:ext cx="97267" cy="157223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585703" y="2720546"/>
              <a:ext cx="97267" cy="90684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693778" y="2720546"/>
              <a:ext cx="97267" cy="77129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801854" y="2720546"/>
              <a:ext cx="97267" cy="72652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909929" y="2720546"/>
              <a:ext cx="97267" cy="43567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018004" y="2720546"/>
              <a:ext cx="97267" cy="40098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6126079" y="2720546"/>
              <a:ext cx="97267" cy="25459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234154" y="2720546"/>
              <a:ext cx="97267" cy="23894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342229" y="2720546"/>
              <a:ext cx="97267" cy="20694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450304" y="2720546"/>
              <a:ext cx="97267" cy="18012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558379" y="2720546"/>
              <a:ext cx="97267" cy="17240"/>
            </a:xfrm>
            <a:prstGeom prst="rect">
              <a:avLst/>
            </a:prstGeom>
            <a:solidFill>
              <a:srgbClr val="F1EFC8">
                <a:alpha val="100000"/>
              </a:srgbClr>
            </a:solidFill>
            <a:ln w="13550" cap="sq">
              <a:solidFill>
                <a:srgbClr val="CEC65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666455" y="2720546"/>
              <a:ext cx="97267" cy="110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774530" y="2720546"/>
              <a:ext cx="97267" cy="63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882605" y="2719140"/>
              <a:ext cx="97267" cy="140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990680" y="2717331"/>
              <a:ext cx="97267" cy="321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098755" y="2707075"/>
              <a:ext cx="97267" cy="134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206830" y="2706104"/>
              <a:ext cx="97267" cy="14442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314905" y="2668761"/>
              <a:ext cx="97267" cy="51785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422980" y="2667881"/>
              <a:ext cx="97267" cy="52665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31055" y="2659569"/>
              <a:ext cx="97267" cy="6097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639131" y="2658891"/>
              <a:ext cx="97267" cy="6165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747206" y="2611651"/>
              <a:ext cx="97267" cy="108895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855281" y="2606648"/>
              <a:ext cx="97267" cy="113898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963356" y="2582493"/>
              <a:ext cx="97267" cy="13805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8071431" y="2557193"/>
              <a:ext cx="97267" cy="16335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8179506" y="2483983"/>
              <a:ext cx="97267" cy="236562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8287581" y="2482619"/>
              <a:ext cx="97267" cy="237926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8395656" y="2455111"/>
              <a:ext cx="97267" cy="265435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8503732" y="2414248"/>
              <a:ext cx="97267" cy="306298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 rot="-5400000">
              <a:off x="4987912" y="255461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5033951" y="248232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5099839" y="243170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5230093" y="245629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5373262" y="250042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5400000">
              <a:off x="5505394" y="252929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5576047" y="248223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5705347" y="250770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5702477" y="237685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5787103" y="234858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6476" y="250399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6125474" y="249309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6219098" y="2478043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6368063" y="2524962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6381708" y="241366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6533716" y="2464228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6520153" y="2320289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6719060" y="293350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881999" y="286912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6987031" y="287277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072292" y="2876400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7064578" y="3039102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7332429" y="284737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7481950" y="279612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7555778" y="2815035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7701832" y="2793159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7648491" y="296316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7826886" y="290096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7846618" y="2984789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7942571" y="299933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8221141" y="2818439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8325484" y="282140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8454600" y="2796155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029116" y="2720546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029116" y="2345956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4804958" y="310443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804958" y="2891590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904331" y="26788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4842175" y="24660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4994322" y="3146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994322" y="2933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994322" y="2720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994322" y="2507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 rot="-5400000">
              <a:off x="4188519" y="2696357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029116" y="2144381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162" name="rc161"/>
            <p:cNvSpPr/>
            <p:nvPr/>
          </p:nvSpPr>
          <p:spPr>
            <a:xfrm>
              <a:off x="457200" y="3278905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914316" y="4163136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914316" y="4235944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932138" y="4199540"/>
              <a:ext cx="106929" cy="3281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1050949" y="4199540"/>
              <a:ext cx="106929" cy="3213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169760" y="4199540"/>
              <a:ext cx="106929" cy="22850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1288571" y="4199540"/>
              <a:ext cx="106929" cy="20047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1407382" y="4199540"/>
              <a:ext cx="106929" cy="17869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1526193" y="4199540"/>
              <a:ext cx="106929" cy="1657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1645004" y="4199540"/>
              <a:ext cx="106929" cy="1556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1763816" y="4199540"/>
              <a:ext cx="106929" cy="14358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1882627" y="4199540"/>
              <a:ext cx="106929" cy="1412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001438" y="4199540"/>
              <a:ext cx="106929" cy="10468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120249" y="4199540"/>
              <a:ext cx="106929" cy="6860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239060" y="4199540"/>
              <a:ext cx="106929" cy="521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357871" y="4199540"/>
              <a:ext cx="106929" cy="4528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476682" y="4199540"/>
              <a:ext cx="106929" cy="426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595493" y="4199540"/>
              <a:ext cx="106929" cy="288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714304" y="4199540"/>
              <a:ext cx="106929" cy="185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833115" y="4196199"/>
              <a:ext cx="106929" cy="334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951926" y="4191344"/>
              <a:ext cx="106929" cy="819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070737" y="4142602"/>
              <a:ext cx="106929" cy="5693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89548" y="4129124"/>
              <a:ext cx="106929" cy="7041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308359" y="4120675"/>
              <a:ext cx="106929" cy="788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427170" y="4108306"/>
              <a:ext cx="106929" cy="912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545981" y="4088842"/>
              <a:ext cx="106929" cy="11069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664792" y="4053639"/>
              <a:ext cx="106929" cy="1459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783604" y="4006313"/>
              <a:ext cx="106929" cy="19322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902415" y="3985421"/>
              <a:ext cx="106929" cy="21411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021226" y="3938856"/>
              <a:ext cx="106929" cy="26068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140037" y="3937603"/>
              <a:ext cx="106929" cy="26193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258848" y="3908529"/>
              <a:ext cx="106929" cy="29101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377659" y="3842910"/>
              <a:ext cx="106929" cy="35663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 rot="-5400000">
              <a:off x="715570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834381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953192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1072003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1190814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1309625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1428436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1577392" y="387506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1666058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204" name="tx203"/>
            <p:cNvSpPr/>
            <p:nvPr/>
          </p:nvSpPr>
          <p:spPr>
            <a:xfrm rot="-5400000">
              <a:off x="1784869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1933825" y="387506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2022491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2141303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08" name="tx207"/>
            <p:cNvSpPr/>
            <p:nvPr/>
          </p:nvSpPr>
          <p:spPr>
            <a:xfrm rot="-5400000">
              <a:off x="2260114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209" name="tx208"/>
            <p:cNvSpPr/>
            <p:nvPr/>
          </p:nvSpPr>
          <p:spPr>
            <a:xfrm rot="-5400000">
              <a:off x="2378925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2497736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2616547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2765661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2854169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2972980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3121936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3210602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3329413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3478528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3597180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3685846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3834961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3923468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4072424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4191235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225" name="pl224"/>
            <p:cNvSpPr/>
            <p:nvPr/>
          </p:nvSpPr>
          <p:spPr>
            <a:xfrm>
              <a:off x="914316" y="419954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914316" y="3769585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690158" y="452189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90158" y="4339870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789531" y="41578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27375" y="3975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27375" y="3793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2" name="pl231"/>
            <p:cNvSpPr/>
            <p:nvPr/>
          </p:nvSpPr>
          <p:spPr>
            <a:xfrm>
              <a:off x="879522" y="4563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879522" y="438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879522" y="4199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879522" y="4017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879522" y="3835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6"/>
            <p:cNvSpPr/>
            <p:nvPr/>
          </p:nvSpPr>
          <p:spPr>
            <a:xfrm rot="-5400000">
              <a:off x="73719" y="4119986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914316" y="3569783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914316" y="3313132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4572000" y="3278905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029116" y="4145513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029116" y="420676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045328" y="4176141"/>
              <a:ext cx="97267" cy="34940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153403" y="4176141"/>
              <a:ext cx="97267" cy="246526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61478" y="4176141"/>
              <a:ext cx="97267" cy="22999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69553" y="4176141"/>
              <a:ext cx="97267" cy="20675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477628" y="4176141"/>
              <a:ext cx="97267" cy="16615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585703" y="4176141"/>
              <a:ext cx="97267" cy="164146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693778" y="4176141"/>
              <a:ext cx="97267" cy="158372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801854" y="4176141"/>
              <a:ext cx="97267" cy="15356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909929" y="4176141"/>
              <a:ext cx="97267" cy="124834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6018004" y="4176141"/>
              <a:ext cx="97267" cy="121487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6126079" y="4176141"/>
              <a:ext cx="97267" cy="107994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6234154" y="4176141"/>
              <a:ext cx="97267" cy="101967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6342229" y="4176141"/>
              <a:ext cx="97267" cy="51839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6450304" y="4176141"/>
              <a:ext cx="97267" cy="2938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6558379" y="4176141"/>
              <a:ext cx="97267" cy="2771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6666455" y="4176141"/>
              <a:ext cx="97267" cy="211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6774530" y="4176141"/>
              <a:ext cx="97267" cy="141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6882605" y="4176141"/>
              <a:ext cx="97267" cy="893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990680" y="4173669"/>
              <a:ext cx="97267" cy="247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7098755" y="4132184"/>
              <a:ext cx="97267" cy="4395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7206830" y="4125062"/>
              <a:ext cx="97267" cy="51079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7314905" y="4110569"/>
              <a:ext cx="97267" cy="65572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7422980" y="4093907"/>
              <a:ext cx="97267" cy="8223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7531055" y="4090562"/>
              <a:ext cx="97267" cy="85578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7639131" y="4061793"/>
              <a:ext cx="97267" cy="114347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7747206" y="4054976"/>
              <a:ext cx="97267" cy="121164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7855281" y="4053637"/>
              <a:ext cx="97267" cy="122504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7963356" y="3986906"/>
              <a:ext cx="97267" cy="189235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8071431" y="3972869"/>
              <a:ext cx="97267" cy="20327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8179506" y="3919242"/>
              <a:ext cx="97267" cy="256898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8287581" y="3902815"/>
              <a:ext cx="97267" cy="273325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8395656" y="3860817"/>
              <a:ext cx="97267" cy="315323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8503732" y="3840783"/>
              <a:ext cx="97267" cy="335358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tx275"/>
            <p:cNvSpPr/>
            <p:nvPr/>
          </p:nvSpPr>
          <p:spPr>
            <a:xfrm rot="-5400000">
              <a:off x="4948822" y="396330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277" name="tx276"/>
            <p:cNvSpPr/>
            <p:nvPr/>
          </p:nvSpPr>
          <p:spPr>
            <a:xfrm rot="-5400000">
              <a:off x="5104297" y="402032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78" name="tx277"/>
            <p:cNvSpPr/>
            <p:nvPr/>
          </p:nvSpPr>
          <p:spPr>
            <a:xfrm rot="-5400000">
              <a:off x="5142026" y="393792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79" name="tx278"/>
            <p:cNvSpPr/>
            <p:nvPr/>
          </p:nvSpPr>
          <p:spPr>
            <a:xfrm rot="-5400000">
              <a:off x="5299381" y="399503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280" name="tx279"/>
            <p:cNvSpPr/>
            <p:nvPr/>
          </p:nvSpPr>
          <p:spPr>
            <a:xfrm rot="-5400000">
              <a:off x="5397319" y="398489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81" name="tx280"/>
            <p:cNvSpPr/>
            <p:nvPr/>
          </p:nvSpPr>
          <p:spPr>
            <a:xfrm rot="-5400000">
              <a:off x="5473979" y="394504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2" name="tx281"/>
            <p:cNvSpPr/>
            <p:nvPr/>
          </p:nvSpPr>
          <p:spPr>
            <a:xfrm rot="-5400000">
              <a:off x="5456843" y="37969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283" name="tx282"/>
            <p:cNvSpPr/>
            <p:nvPr/>
          </p:nvSpPr>
          <p:spPr>
            <a:xfrm rot="-5400000">
              <a:off x="5665384" y="391548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284" name="tx283"/>
            <p:cNvSpPr/>
            <p:nvPr/>
          </p:nvSpPr>
          <p:spPr>
            <a:xfrm rot="-5400000">
              <a:off x="5748290" y="388729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285" name="tx284"/>
            <p:cNvSpPr/>
            <p:nvPr/>
          </p:nvSpPr>
          <p:spPr>
            <a:xfrm rot="-5400000">
              <a:off x="5968872" y="402028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286" name="tx285"/>
            <p:cNvSpPr/>
            <p:nvPr/>
          </p:nvSpPr>
          <p:spPr>
            <a:xfrm rot="-5400000">
              <a:off x="6021712" y="395602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6094694" y="3911893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288" name="tx287"/>
            <p:cNvSpPr/>
            <p:nvPr/>
          </p:nvSpPr>
          <p:spPr>
            <a:xfrm rot="-5400000">
              <a:off x="6087853" y="3775884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289" name="tx288"/>
            <p:cNvSpPr/>
            <p:nvPr/>
          </p:nvSpPr>
          <p:spPr>
            <a:xfrm rot="-5400000">
              <a:off x="6359753" y="397044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290" name="tx289"/>
            <p:cNvSpPr/>
            <p:nvPr/>
          </p:nvSpPr>
          <p:spPr>
            <a:xfrm rot="-5400000">
              <a:off x="6475027" y="398124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291" name="tx290"/>
            <p:cNvSpPr/>
            <p:nvPr/>
          </p:nvSpPr>
          <p:spPr>
            <a:xfrm rot="-5400000">
              <a:off x="6621081" y="4024660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292" name="tx291"/>
            <p:cNvSpPr/>
            <p:nvPr/>
          </p:nvSpPr>
          <p:spPr>
            <a:xfrm rot="-5400000">
              <a:off x="6639992" y="3919823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293" name="tx292"/>
            <p:cNvSpPr/>
            <p:nvPr/>
          </p:nvSpPr>
          <p:spPr>
            <a:xfrm rot="-5400000">
              <a:off x="6764873" y="3937830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294" name="tx293"/>
            <p:cNvSpPr/>
            <p:nvPr/>
          </p:nvSpPr>
          <p:spPr>
            <a:xfrm rot="-5400000">
              <a:off x="6908439" y="4291480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295" name="tx294"/>
            <p:cNvSpPr/>
            <p:nvPr/>
          </p:nvSpPr>
          <p:spPr>
            <a:xfrm rot="-5400000">
              <a:off x="6848428" y="449469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296" name="tx295"/>
            <p:cNvSpPr/>
            <p:nvPr/>
          </p:nvSpPr>
          <p:spPr>
            <a:xfrm rot="-5400000">
              <a:off x="7083699" y="4316909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297" name="tx296"/>
            <p:cNvSpPr/>
            <p:nvPr/>
          </p:nvSpPr>
          <p:spPr>
            <a:xfrm rot="-5400000">
              <a:off x="7151361" y="438910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298" name="tx297"/>
            <p:cNvSpPr/>
            <p:nvPr/>
          </p:nvSpPr>
          <p:spPr>
            <a:xfrm rot="-5400000">
              <a:off x="7314300" y="43247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99" name="tx298"/>
            <p:cNvSpPr/>
            <p:nvPr/>
          </p:nvSpPr>
          <p:spPr>
            <a:xfrm rot="-5400000">
              <a:off x="7431453" y="4313828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506392" y="435359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638525" y="43247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7788840" y="427403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303" name="tx302"/>
            <p:cNvSpPr/>
            <p:nvPr/>
          </p:nvSpPr>
          <p:spPr>
            <a:xfrm rot="-5400000">
              <a:off x="7755904" y="441809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4" name="tx303"/>
            <p:cNvSpPr/>
            <p:nvPr/>
          </p:nvSpPr>
          <p:spPr>
            <a:xfrm rot="-5400000">
              <a:off x="7894759" y="4382555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305" name="tx304"/>
            <p:cNvSpPr/>
            <p:nvPr/>
          </p:nvSpPr>
          <p:spPr>
            <a:xfrm rot="-5400000">
              <a:off x="7954693" y="444038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306" name="tx305"/>
            <p:cNvSpPr/>
            <p:nvPr/>
          </p:nvSpPr>
          <p:spPr>
            <a:xfrm rot="-5400000">
              <a:off x="8080791" y="441875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307" name="tx306"/>
            <p:cNvSpPr/>
            <p:nvPr/>
          </p:nvSpPr>
          <p:spPr>
            <a:xfrm rot="-5400000">
              <a:off x="8338241" y="426320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308" name="tx307"/>
            <p:cNvSpPr/>
            <p:nvPr/>
          </p:nvSpPr>
          <p:spPr>
            <a:xfrm rot="-5400000">
              <a:off x="8272831" y="44476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5029116" y="4176141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029116" y="3769585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10"/>
            <p:cNvSpPr/>
            <p:nvPr/>
          </p:nvSpPr>
          <p:spPr>
            <a:xfrm>
              <a:off x="4804958" y="4440733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4804958" y="428759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4904331" y="41344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4842175" y="3981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4842175" y="38281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4994322" y="4482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4322" y="4329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994322" y="417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994322" y="4023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4322" y="3869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0"/>
            <p:cNvSpPr/>
            <p:nvPr/>
          </p:nvSpPr>
          <p:spPr>
            <a:xfrm rot="-5400000">
              <a:off x="4188519" y="4119986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029116" y="3568010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323" name="rc322"/>
            <p:cNvSpPr/>
            <p:nvPr/>
          </p:nvSpPr>
          <p:spPr>
            <a:xfrm>
              <a:off x="457200" y="4702534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914316" y="5528328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914316" y="5651485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932138" y="5589907"/>
              <a:ext cx="106929" cy="3583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050949" y="5589907"/>
              <a:ext cx="106929" cy="3458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1169760" y="5589907"/>
              <a:ext cx="106929" cy="33943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1288571" y="5589907"/>
              <a:ext cx="106929" cy="31382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1407382" y="5589907"/>
              <a:ext cx="106929" cy="20914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1526193" y="5589907"/>
              <a:ext cx="106929" cy="1894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1645004" y="5589907"/>
              <a:ext cx="106929" cy="12836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1763816" y="5589907"/>
              <a:ext cx="106929" cy="11438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1882627" y="5589907"/>
              <a:ext cx="106929" cy="877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2001438" y="5589907"/>
              <a:ext cx="106929" cy="7610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2120249" y="5589907"/>
              <a:ext cx="106929" cy="546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2239060" y="5589907"/>
              <a:ext cx="106929" cy="498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2357871" y="5589907"/>
              <a:ext cx="106929" cy="486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2476682" y="5589907"/>
              <a:ext cx="106929" cy="167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2595493" y="5589907"/>
              <a:ext cx="106929" cy="6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2714304" y="5569161"/>
              <a:ext cx="106929" cy="2074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2833115" y="5565595"/>
              <a:ext cx="106929" cy="2431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2951926" y="5556987"/>
              <a:ext cx="106929" cy="329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070737" y="5515470"/>
              <a:ext cx="106929" cy="7443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189548" y="5484252"/>
              <a:ext cx="106929" cy="10565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308359" y="5453866"/>
              <a:ext cx="106929" cy="13604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427170" y="5445896"/>
              <a:ext cx="106929" cy="1440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545981" y="5432097"/>
              <a:ext cx="106929" cy="15780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64792" y="5431831"/>
              <a:ext cx="106929" cy="15807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783604" y="5418186"/>
              <a:ext cx="106929" cy="171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902415" y="5403861"/>
              <a:ext cx="106929" cy="18604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4021226" y="5392090"/>
              <a:ext cx="106929" cy="19781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4140037" y="5381406"/>
              <a:ext cx="106929" cy="20850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4258848" y="5272399"/>
              <a:ext cx="106929" cy="31750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4377659" y="5263515"/>
              <a:ext cx="106929" cy="32639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tx355"/>
            <p:cNvSpPr/>
            <p:nvPr/>
          </p:nvSpPr>
          <p:spPr>
            <a:xfrm rot="-5400000">
              <a:off x="715570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357" name="tx356"/>
            <p:cNvSpPr/>
            <p:nvPr/>
          </p:nvSpPr>
          <p:spPr>
            <a:xfrm rot="-5400000">
              <a:off x="864526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358" name="tx357"/>
            <p:cNvSpPr/>
            <p:nvPr/>
          </p:nvSpPr>
          <p:spPr>
            <a:xfrm rot="-5400000">
              <a:off x="953192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359" name="tx358"/>
            <p:cNvSpPr/>
            <p:nvPr/>
          </p:nvSpPr>
          <p:spPr>
            <a:xfrm rot="-5400000">
              <a:off x="1072003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360" name="tx359"/>
            <p:cNvSpPr/>
            <p:nvPr/>
          </p:nvSpPr>
          <p:spPr>
            <a:xfrm rot="-5400000">
              <a:off x="1220959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361" name="tx360"/>
            <p:cNvSpPr/>
            <p:nvPr/>
          </p:nvSpPr>
          <p:spPr>
            <a:xfrm rot="-5400000">
              <a:off x="1309625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362" name="tx361"/>
            <p:cNvSpPr/>
            <p:nvPr/>
          </p:nvSpPr>
          <p:spPr>
            <a:xfrm rot="-5400000">
              <a:off x="1428436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363" name="tx362"/>
            <p:cNvSpPr/>
            <p:nvPr/>
          </p:nvSpPr>
          <p:spPr>
            <a:xfrm rot="-5400000">
              <a:off x="1547247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364" name="tx363"/>
            <p:cNvSpPr/>
            <p:nvPr/>
          </p:nvSpPr>
          <p:spPr>
            <a:xfrm rot="-5400000">
              <a:off x="1696203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365" name="tx364"/>
            <p:cNvSpPr/>
            <p:nvPr/>
          </p:nvSpPr>
          <p:spPr>
            <a:xfrm rot="-5400000">
              <a:off x="1784869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366" name="tx365"/>
            <p:cNvSpPr/>
            <p:nvPr/>
          </p:nvSpPr>
          <p:spPr>
            <a:xfrm rot="-5400000">
              <a:off x="1903680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367" name="tx366"/>
            <p:cNvSpPr/>
            <p:nvPr/>
          </p:nvSpPr>
          <p:spPr>
            <a:xfrm rot="-5400000">
              <a:off x="2022491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368" name="tx367"/>
            <p:cNvSpPr/>
            <p:nvPr/>
          </p:nvSpPr>
          <p:spPr>
            <a:xfrm rot="-5400000">
              <a:off x="2141303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369" name="tx368"/>
            <p:cNvSpPr/>
            <p:nvPr/>
          </p:nvSpPr>
          <p:spPr>
            <a:xfrm rot="-5400000">
              <a:off x="2290258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370" name="tx369"/>
            <p:cNvSpPr/>
            <p:nvPr/>
          </p:nvSpPr>
          <p:spPr>
            <a:xfrm rot="-5400000">
              <a:off x="2378925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371" name="tx370"/>
            <p:cNvSpPr/>
            <p:nvPr/>
          </p:nvSpPr>
          <p:spPr>
            <a:xfrm rot="-5400000">
              <a:off x="2497736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72" name="tx371"/>
            <p:cNvSpPr/>
            <p:nvPr/>
          </p:nvSpPr>
          <p:spPr>
            <a:xfrm rot="-5400000">
              <a:off x="2646692" y="581492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373" name="tx372"/>
            <p:cNvSpPr/>
            <p:nvPr/>
          </p:nvSpPr>
          <p:spPr>
            <a:xfrm rot="-5400000">
              <a:off x="2735358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374" name="tx373"/>
            <p:cNvSpPr/>
            <p:nvPr/>
          </p:nvSpPr>
          <p:spPr>
            <a:xfrm rot="-5400000">
              <a:off x="2854169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375" name="tx374"/>
            <p:cNvSpPr/>
            <p:nvPr/>
          </p:nvSpPr>
          <p:spPr>
            <a:xfrm rot="-5400000">
              <a:off x="3003125" y="581492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376" name="tx375"/>
            <p:cNvSpPr/>
            <p:nvPr/>
          </p:nvSpPr>
          <p:spPr>
            <a:xfrm rot="-5400000">
              <a:off x="3091791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377" name="tx376"/>
            <p:cNvSpPr/>
            <p:nvPr/>
          </p:nvSpPr>
          <p:spPr>
            <a:xfrm rot="-5400000">
              <a:off x="3210602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78" name="tx377"/>
            <p:cNvSpPr/>
            <p:nvPr/>
          </p:nvSpPr>
          <p:spPr>
            <a:xfrm rot="-5400000">
              <a:off x="3359717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379" name="tx378"/>
            <p:cNvSpPr/>
            <p:nvPr/>
          </p:nvSpPr>
          <p:spPr>
            <a:xfrm rot="-5400000">
              <a:off x="3448224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80" name="tx379"/>
            <p:cNvSpPr/>
            <p:nvPr/>
          </p:nvSpPr>
          <p:spPr>
            <a:xfrm rot="-5400000">
              <a:off x="3567035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381" name="tx380"/>
            <p:cNvSpPr/>
            <p:nvPr/>
          </p:nvSpPr>
          <p:spPr>
            <a:xfrm rot="-5400000">
              <a:off x="3685846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82" name="tx381"/>
            <p:cNvSpPr/>
            <p:nvPr/>
          </p:nvSpPr>
          <p:spPr>
            <a:xfrm rot="-5400000">
              <a:off x="3834961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383" name="tx382"/>
            <p:cNvSpPr/>
            <p:nvPr/>
          </p:nvSpPr>
          <p:spPr>
            <a:xfrm rot="-5400000">
              <a:off x="3923468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4072583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385" name="tx384"/>
            <p:cNvSpPr/>
            <p:nvPr/>
          </p:nvSpPr>
          <p:spPr>
            <a:xfrm rot="-5400000">
              <a:off x="4161091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86" name="pl385"/>
            <p:cNvSpPr/>
            <p:nvPr/>
          </p:nvSpPr>
          <p:spPr>
            <a:xfrm>
              <a:off x="914316" y="5589907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914316" y="5193214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7"/>
            <p:cNvSpPr/>
            <p:nvPr/>
          </p:nvSpPr>
          <p:spPr>
            <a:xfrm>
              <a:off x="690158" y="585610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752314" y="5703579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789531" y="5548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789531" y="53956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727375" y="52403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3" name="pl392"/>
            <p:cNvSpPr/>
            <p:nvPr/>
          </p:nvSpPr>
          <p:spPr>
            <a:xfrm>
              <a:off x="879522" y="5897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879522" y="5743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879522" y="5589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879522" y="5435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879522" y="5282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7"/>
            <p:cNvSpPr/>
            <p:nvPr/>
          </p:nvSpPr>
          <p:spPr>
            <a:xfrm rot="-5400000">
              <a:off x="73719" y="5543615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914316" y="4993412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914316" y="4736761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  <p:sp>
          <p:nvSpPr>
            <p:cNvPr id="401" name="rc400"/>
            <p:cNvSpPr/>
            <p:nvPr/>
          </p:nvSpPr>
          <p:spPr>
            <a:xfrm>
              <a:off x="4572000" y="4702534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029116" y="5589527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029116" y="570464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045328" y="5647084"/>
              <a:ext cx="97267" cy="306393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153403" y="5647084"/>
              <a:ext cx="97267" cy="301034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261478" y="5647084"/>
              <a:ext cx="97267" cy="228690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369553" y="5647084"/>
              <a:ext cx="97267" cy="179576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477628" y="5647084"/>
              <a:ext cx="97267" cy="130520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703" y="5647084"/>
              <a:ext cx="97267" cy="125619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93778" y="5647084"/>
              <a:ext cx="97267" cy="117258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801854" y="5647084"/>
              <a:ext cx="97267" cy="113033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909929" y="5647084"/>
              <a:ext cx="97267" cy="104027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018004" y="5647084"/>
              <a:ext cx="97267" cy="101070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126079" y="5647084"/>
              <a:ext cx="97267" cy="84857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234154" y="5647084"/>
              <a:ext cx="97267" cy="7452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342229" y="5647084"/>
              <a:ext cx="97267" cy="5553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450304" y="5647084"/>
              <a:ext cx="97267" cy="3311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558379" y="5647084"/>
              <a:ext cx="97267" cy="3129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66455" y="5647084"/>
              <a:ext cx="97267" cy="128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774530" y="5647084"/>
              <a:ext cx="97267" cy="1053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882605" y="5647084"/>
              <a:ext cx="97267" cy="102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990680" y="5647084"/>
              <a:ext cx="97267" cy="343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7098755" y="5647084"/>
              <a:ext cx="97267" cy="29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7206830" y="5638405"/>
              <a:ext cx="97267" cy="86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7314905" y="5591405"/>
              <a:ext cx="97267" cy="556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7422980" y="5586516"/>
              <a:ext cx="97267" cy="60567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7531055" y="5579424"/>
              <a:ext cx="97267" cy="67659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7639131" y="5573480"/>
              <a:ext cx="97267" cy="73603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7747206" y="5540463"/>
              <a:ext cx="97267" cy="106620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7855281" y="5494488"/>
              <a:ext cx="97267" cy="152596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7963356" y="5491760"/>
              <a:ext cx="97267" cy="15532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8071431" y="5406788"/>
              <a:ext cx="97267" cy="240295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8179506" y="5388178"/>
              <a:ext cx="97267" cy="258905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8287581" y="5358482"/>
              <a:ext cx="97267" cy="288601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8395656" y="5356711"/>
              <a:ext cx="97267" cy="290372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8503732" y="5268713"/>
              <a:ext cx="97267" cy="378370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tx436"/>
            <p:cNvSpPr/>
            <p:nvPr/>
          </p:nvSpPr>
          <p:spPr>
            <a:xfrm rot="-5400000">
              <a:off x="4881783" y="5353930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438" name="tx437"/>
            <p:cNvSpPr/>
            <p:nvPr/>
          </p:nvSpPr>
          <p:spPr>
            <a:xfrm rot="-5400000">
              <a:off x="5030272" y="5404580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439" name="tx438"/>
            <p:cNvSpPr/>
            <p:nvPr/>
          </p:nvSpPr>
          <p:spPr>
            <a:xfrm rot="-5400000">
              <a:off x="5030577" y="5275124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40" name="tx439"/>
            <p:cNvSpPr/>
            <p:nvPr/>
          </p:nvSpPr>
          <p:spPr>
            <a:xfrm rot="-5400000">
              <a:off x="5251821" y="5408773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41" name="tx440"/>
            <p:cNvSpPr/>
            <p:nvPr/>
          </p:nvSpPr>
          <p:spPr>
            <a:xfrm rot="-5400000">
              <a:off x="5368948" y="541963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442" name="tx441"/>
            <p:cNvSpPr/>
            <p:nvPr/>
          </p:nvSpPr>
          <p:spPr>
            <a:xfrm rot="-5400000">
              <a:off x="5449233" y="5386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43" name="tx442"/>
            <p:cNvSpPr/>
            <p:nvPr/>
          </p:nvSpPr>
          <p:spPr>
            <a:xfrm rot="-5400000">
              <a:off x="5644673" y="549126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44" name="tx443"/>
            <p:cNvSpPr/>
            <p:nvPr/>
          </p:nvSpPr>
          <p:spPr>
            <a:xfrm rot="-5400000">
              <a:off x="5594402" y="530339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445" name="tx444"/>
            <p:cNvSpPr/>
            <p:nvPr/>
          </p:nvSpPr>
          <p:spPr>
            <a:xfrm rot="-5400000">
              <a:off x="5733257" y="5340204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446" name="tx445"/>
            <p:cNvSpPr/>
            <p:nvPr/>
          </p:nvSpPr>
          <p:spPr>
            <a:xfrm rot="-5400000">
              <a:off x="5934651" y="5452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47" name="tx446"/>
            <p:cNvSpPr/>
            <p:nvPr/>
          </p:nvSpPr>
          <p:spPr>
            <a:xfrm rot="-5400000">
              <a:off x="5889144" y="5267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48" name="tx447"/>
            <p:cNvSpPr/>
            <p:nvPr/>
          </p:nvSpPr>
          <p:spPr>
            <a:xfrm rot="-5400000">
              <a:off x="6122430" y="541598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449" name="tx448"/>
            <p:cNvSpPr/>
            <p:nvPr/>
          </p:nvSpPr>
          <p:spPr>
            <a:xfrm rot="-5400000">
              <a:off x="6272057" y="5465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50" name="tx449"/>
            <p:cNvSpPr/>
            <p:nvPr/>
          </p:nvSpPr>
          <p:spPr>
            <a:xfrm rot="-5400000">
              <a:off x="6401172" y="5491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51" name="tx450"/>
            <p:cNvSpPr/>
            <p:nvPr/>
          </p:nvSpPr>
          <p:spPr>
            <a:xfrm rot="-5400000">
              <a:off x="6425641" y="5390765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452" name="tx451"/>
            <p:cNvSpPr/>
            <p:nvPr/>
          </p:nvSpPr>
          <p:spPr>
            <a:xfrm rot="-5400000">
              <a:off x="6557774" y="541963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453" name="tx452"/>
            <p:cNvSpPr/>
            <p:nvPr/>
          </p:nvSpPr>
          <p:spPr>
            <a:xfrm rot="-5400000">
              <a:off x="6524203" y="524965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454" name="tx453"/>
            <p:cNvSpPr/>
            <p:nvPr/>
          </p:nvSpPr>
          <p:spPr>
            <a:xfrm rot="-5400000">
              <a:off x="6792054" y="5441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455" name="tx454"/>
            <p:cNvSpPr/>
            <p:nvPr/>
          </p:nvSpPr>
          <p:spPr>
            <a:xfrm rot="-5400000">
              <a:off x="6736304" y="524682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456" name="tx455"/>
            <p:cNvSpPr/>
            <p:nvPr/>
          </p:nvSpPr>
          <p:spPr>
            <a:xfrm rot="-5400000">
              <a:off x="7041339" y="548115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57" name="tx456"/>
            <p:cNvSpPr/>
            <p:nvPr/>
          </p:nvSpPr>
          <p:spPr>
            <a:xfrm rot="-5400000">
              <a:off x="7110324" y="5781055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58" name="tx457"/>
            <p:cNvSpPr/>
            <p:nvPr/>
          </p:nvSpPr>
          <p:spPr>
            <a:xfrm rot="-5400000">
              <a:off x="7180367" y="5802937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459" name="tx458"/>
            <p:cNvSpPr/>
            <p:nvPr/>
          </p:nvSpPr>
          <p:spPr>
            <a:xfrm rot="-5400000">
              <a:off x="7340739" y="5762423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460" name="tx459"/>
            <p:cNvSpPr/>
            <p:nvPr/>
          </p:nvSpPr>
          <p:spPr>
            <a:xfrm rot="-5400000">
              <a:off x="7426689" y="57667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61" name="tx460"/>
            <p:cNvSpPr/>
            <p:nvPr/>
          </p:nvSpPr>
          <p:spPr>
            <a:xfrm rot="-5400000">
              <a:off x="7558822" y="573792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2" name="tx461"/>
            <p:cNvSpPr/>
            <p:nvPr/>
          </p:nvSpPr>
          <p:spPr>
            <a:xfrm rot="-5400000">
              <a:off x="7647603" y="5784771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463" name="tx462"/>
            <p:cNvSpPr/>
            <p:nvPr/>
          </p:nvSpPr>
          <p:spPr>
            <a:xfrm rot="-5400000">
              <a:off x="7715820" y="583108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64" name="tx463"/>
            <p:cNvSpPr/>
            <p:nvPr/>
          </p:nvSpPr>
          <p:spPr>
            <a:xfrm rot="-5400000">
              <a:off x="7917982" y="5719696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65" name="tx464"/>
            <p:cNvSpPr/>
            <p:nvPr/>
          </p:nvSpPr>
          <p:spPr>
            <a:xfrm rot="-5400000">
              <a:off x="7846618" y="591132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466" name="tx465"/>
            <p:cNvSpPr/>
            <p:nvPr/>
          </p:nvSpPr>
          <p:spPr>
            <a:xfrm rot="-5400000">
              <a:off x="7972716" y="588969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67" name="tx466"/>
            <p:cNvSpPr/>
            <p:nvPr/>
          </p:nvSpPr>
          <p:spPr>
            <a:xfrm rot="-5400000">
              <a:off x="8168129" y="578489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68" name="tx467"/>
            <p:cNvSpPr/>
            <p:nvPr/>
          </p:nvSpPr>
          <p:spPr>
            <a:xfrm rot="-5400000">
              <a:off x="8329216" y="574497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9" name="tx468"/>
            <p:cNvSpPr/>
            <p:nvPr/>
          </p:nvSpPr>
          <p:spPr>
            <a:xfrm rot="-5400000">
              <a:off x="8342093" y="58355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70" name="pl469"/>
            <p:cNvSpPr/>
            <p:nvPr/>
          </p:nvSpPr>
          <p:spPr>
            <a:xfrm>
              <a:off x="5029116" y="5647084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029116" y="5193214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1"/>
            <p:cNvSpPr/>
            <p:nvPr/>
          </p:nvSpPr>
          <p:spPr>
            <a:xfrm>
              <a:off x="4804958" y="589317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867114" y="5750703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904331" y="56053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904331" y="546291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842175" y="5317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842175" y="51737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78" name="pl477"/>
            <p:cNvSpPr/>
            <p:nvPr/>
          </p:nvSpPr>
          <p:spPr>
            <a:xfrm>
              <a:off x="4994322" y="593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4994322" y="579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4994322" y="5647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4994322" y="5503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4994322" y="5359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4994322" y="521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3"/>
            <p:cNvSpPr/>
            <p:nvPr/>
          </p:nvSpPr>
          <p:spPr>
            <a:xfrm rot="-5400000">
              <a:off x="4188519" y="5543615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5029116" y="4991639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3771509" y="1600490"/>
              <a:ext cx="1600981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Ctradj.IJ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7523" y="2899524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7523" y="3341858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237" y="2580092"/>
              <a:ext cx="238287" cy="54059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2001" y="3120691"/>
              <a:ext cx="238287" cy="379563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76766" y="2899037"/>
              <a:ext cx="238287" cy="22165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841530" y="2674133"/>
              <a:ext cx="238287" cy="44655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06294" y="2866723"/>
              <a:ext cx="238287" cy="25396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71058" y="3120691"/>
              <a:ext cx="238287" cy="47505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5823" y="2742314"/>
              <a:ext cx="238287" cy="37837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00587" y="3120691"/>
              <a:ext cx="238287" cy="31981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165351" y="3120691"/>
              <a:ext cx="238287" cy="57968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30115" y="2565351"/>
              <a:ext cx="238287" cy="55534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694880" y="3120691"/>
              <a:ext cx="238287" cy="453142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9644" y="2533426"/>
              <a:ext cx="238287" cy="5872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24408" y="3120691"/>
              <a:ext cx="238287" cy="22555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 rot="-5400000">
              <a:off x="926493" y="334571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191416" y="279637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456180" y="334587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720944" y="334587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955405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2220169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2484933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2749697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3014462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3279226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3543990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3808754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4073519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007523" y="3120691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007523" y="2345956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90158" y="374250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0158" y="341075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7375" y="3078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27375" y="2747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27375" y="24154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972728" y="3784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2728" y="3452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2728" y="3120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72728" y="2788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72728" y="2457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163521" y="3064440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7523" y="2146155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07523" y="1889504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45720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122323" y="2884749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122323" y="3222574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165292" y="3053661"/>
              <a:ext cx="257819" cy="265315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1759" y="3053661"/>
              <a:ext cx="257819" cy="325603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738225" y="3053661"/>
              <a:ext cx="257819" cy="385786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024691" y="2551470"/>
              <a:ext cx="257819" cy="502191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311157" y="2816073"/>
              <a:ext cx="257819" cy="237588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597624" y="3053661"/>
              <a:ext cx="257819" cy="635547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884090" y="3053661"/>
              <a:ext cx="257819" cy="493733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170556" y="2563088"/>
              <a:ext cx="257819" cy="490573"/>
            </a:xfrm>
            <a:prstGeom prst="rect">
              <a:avLst/>
            </a:prstGeom>
            <a:solidFill>
              <a:srgbClr val="F5EFBF">
                <a:alpha val="100000"/>
              </a:srgbClr>
            </a:solidFill>
            <a:ln w="13550" cap="sq">
              <a:solidFill>
                <a:srgbClr val="DCC93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457022" y="2741789"/>
              <a:ext cx="257819" cy="311872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743488" y="2522255"/>
              <a:ext cx="257819" cy="531406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8029955" y="2595402"/>
              <a:ext cx="257819" cy="458259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8316421" y="2798416"/>
              <a:ext cx="257819" cy="25524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5141202" y="283354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92574" y="278941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656862" y="276481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038526" y="315155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184643" y="329627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620484" y="2887730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844914" y="281544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013897" y="3332450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7312485" y="331790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7774633" y="312927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8040058" y="315451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8260227" y="323407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6" name="pl75"/>
            <p:cNvSpPr/>
            <p:nvPr/>
          </p:nvSpPr>
          <p:spPr>
            <a:xfrm>
              <a:off x="5122323" y="3053661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122323" y="2345956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4804958" y="356938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4958" y="3290676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42175" y="30119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842175" y="27332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842175" y="245455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5087528" y="3611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087528" y="3332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087528" y="305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87528" y="2774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087528" y="2496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4278321" y="3064440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22323" y="2144381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4572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45367" y="5197655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45367" y="5499170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997676" y="5003741"/>
              <a:ext cx="313856" cy="3446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346406" y="4684249"/>
              <a:ext cx="313856" cy="66416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695136" y="5048963"/>
              <a:ext cx="313856" cy="29945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043866" y="5348413"/>
              <a:ext cx="313856" cy="18081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392595" y="5348413"/>
              <a:ext cx="313856" cy="47386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741325" y="5060236"/>
              <a:ext cx="313856" cy="2881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090055" y="5348413"/>
              <a:ext cx="313856" cy="25261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438785" y="5020503"/>
              <a:ext cx="313856" cy="3279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787514" y="5348413"/>
              <a:ext cx="313856" cy="50279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136244" y="5348413"/>
              <a:ext cx="313856" cy="21078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 rot="-5400000">
              <a:off x="914716" y="5573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1263446" y="5573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1612335" y="557359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1930761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279491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628220" y="560960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976950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3325680" y="560960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3674410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4023139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945367" y="5348413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45367" y="4481399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90158" y="575899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27375" y="53067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7375" y="48544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910572" y="5800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910572" y="5348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910572" y="489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 rot="-5400000">
              <a:off x="163521" y="5199884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5367" y="4281598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945367" y="402494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45720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060167" y="5129611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060167" y="5411821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103901" y="4671300"/>
              <a:ext cx="262404" cy="59941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395462" y="5080939"/>
              <a:ext cx="262404" cy="18977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87023" y="4884681"/>
              <a:ext cx="262404" cy="386034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978584" y="4880166"/>
              <a:ext cx="262404" cy="390550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270145" y="5270716"/>
              <a:ext cx="262404" cy="19897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6561706" y="5270716"/>
              <a:ext cx="262404" cy="146012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853267" y="4997862"/>
              <a:ext cx="262404" cy="272854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144828" y="5270716"/>
              <a:ext cx="262404" cy="19034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436389" y="5270716"/>
              <a:ext cx="262404" cy="19462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727950" y="5270716"/>
              <a:ext cx="262404" cy="377414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019511" y="5056414"/>
              <a:ext cx="262404" cy="214302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8311071" y="5270716"/>
              <a:ext cx="262404" cy="567537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 rot="-5400000">
              <a:off x="4955569" y="5542263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301359" y="5477130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562801" y="551333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6003737" y="535777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6233261" y="503249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563966" y="507946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711022" y="5534959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7115672" y="5039614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7448785" y="508961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761413" y="5114895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894627" y="551266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8297134" y="505787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51" name="pl150"/>
            <p:cNvSpPr/>
            <p:nvPr/>
          </p:nvSpPr>
          <p:spPr>
            <a:xfrm>
              <a:off x="5060167" y="5270716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060167" y="4481399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4804958" y="56946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842175" y="5229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4842175" y="47633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025372" y="5736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025372" y="5270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025372" y="4805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 rot="-5400000">
              <a:off x="4278321" y="5199884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060167" y="4279824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3898534" y="1640338"/>
              <a:ext cx="1346931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05304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63330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4812" y="2690719"/>
              <a:ext cx="518786" cy="137858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71241" y="4069303"/>
              <a:ext cx="518786" cy="96792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47670" y="3504061"/>
              <a:ext cx="518786" cy="56524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24099" y="2930534"/>
              <a:ext cx="518786" cy="113876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00528" y="3421659"/>
              <a:ext cx="518786" cy="64764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976957" y="4069303"/>
              <a:ext cx="518786" cy="121144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553386" y="3104402"/>
              <a:ext cx="518786" cy="9649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29815" y="4069303"/>
              <a:ext cx="518786" cy="81556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706244" y="4069303"/>
              <a:ext cx="518786" cy="147826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282673" y="2653127"/>
              <a:ext cx="518786" cy="141617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859102" y="4069303"/>
              <a:ext cx="518786" cy="115556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435531" y="2571715"/>
              <a:ext cx="518786" cy="149758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011960" y="4069303"/>
              <a:ext cx="518786" cy="57518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 rot="-5400000">
              <a:off x="1114316" y="429432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690904" y="374498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267333" y="429448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2843762" y="429448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3389888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3966317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4542746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5119175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5695604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6272033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6848462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7424891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8001320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008347" y="406930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008347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90983" y="571960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0983" y="487361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8200" y="40276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28200" y="31816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28200" y="233561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973553" y="576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3553" y="4915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3553" y="406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73553" y="3223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73553" y="2377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8347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08347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9201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68907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9001" y="3425673"/>
              <a:ext cx="676854" cy="87895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11061" y="2610935"/>
              <a:ext cx="676854" cy="1693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3122" y="3540994"/>
              <a:ext cx="676854" cy="76362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15183" y="4304624"/>
              <a:ext cx="676854" cy="46109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67243" y="4304624"/>
              <a:ext cx="676854" cy="120840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19304" y="3569743"/>
              <a:ext cx="676854" cy="7348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1365" y="4304624"/>
              <a:ext cx="676854" cy="64419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23425" y="3468419"/>
              <a:ext cx="676854" cy="8362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075486" y="4304624"/>
              <a:ext cx="676854" cy="1282169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27547" y="4304624"/>
              <a:ext cx="676854" cy="537522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157540" y="45296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09600" y="45296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661820" y="452980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383577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35637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87698" y="456581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39759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391819" y="456581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143880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895941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46192" y="430462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0983" y="541627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28200" y="426293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28200" y="31095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911397" y="5457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11397" y="430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911397" y="3151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6192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6192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a.00.Map4Part.adj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7" name="pl306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5" name="tx344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73908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54958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9001" y="4144333"/>
              <a:ext cx="676854" cy="1415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11061" y="3631628"/>
              <a:ext cx="676854" cy="51270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3122" y="2584220"/>
              <a:ext cx="676854" cy="156011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15183" y="4144333"/>
              <a:ext cx="676854" cy="4076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67243" y="4144333"/>
              <a:ext cx="676854" cy="135838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19304" y="4144333"/>
              <a:ext cx="676854" cy="128904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1365" y="3505488"/>
              <a:ext cx="676854" cy="63884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23425" y="3159659"/>
              <a:ext cx="676854" cy="98467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075486" y="3670105"/>
              <a:ext cx="676854" cy="47422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27547" y="4144333"/>
              <a:ext cx="676854" cy="115544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157540" y="381985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09759" y="436951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661820" y="436951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413722" y="381985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35637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87698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39759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391819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143880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895941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46192" y="4144333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0983" y="531838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28200" y="4102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28200" y="288690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911397" y="5360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11397" y="4144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911397" y="2928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6192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6192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467625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29116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01899" y="3898371"/>
              <a:ext cx="561309" cy="676582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25576" y="3898371"/>
              <a:ext cx="561309" cy="830324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49253" y="3898371"/>
              <a:ext cx="561309" cy="983796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72931" y="2617730"/>
              <a:ext cx="561309" cy="1280640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96608" y="3292494"/>
              <a:ext cx="561309" cy="605876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20285" y="3898371"/>
              <a:ext cx="561309" cy="1620713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43963" y="3898371"/>
              <a:ext cx="561309" cy="1259072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67640" y="2647357"/>
              <a:ext cx="561309" cy="1251014"/>
            </a:xfrm>
            <a:prstGeom prst="rect">
              <a:avLst/>
            </a:prstGeom>
            <a:solidFill>
              <a:srgbClr val="F5EFBF">
                <a:alpha val="100000"/>
              </a:srgbClr>
            </a:solidFill>
            <a:ln w="13550" cap="sq">
              <a:solidFill>
                <a:srgbClr val="DCC93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91317" y="3103064"/>
              <a:ext cx="561309" cy="795307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714995" y="2543227"/>
              <a:ext cx="561309" cy="1355144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38672" y="2729760"/>
              <a:ext cx="561309" cy="1168610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62349" y="3247468"/>
              <a:ext cx="561309" cy="650903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229553" y="367825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818137" y="3634123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419635" y="360952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138511" y="3996263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21839" y="4140985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394891" y="37324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56532" y="366015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462726" y="4177159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098525" y="4162613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897884" y="397397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500521" y="399922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57900" y="407878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008347" y="38983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008347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27813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90983" y="456740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8566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31459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8200" y="24352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973553" y="5319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73553" y="4609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73553" y="389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3553" y="3187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3553" y="2476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08347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74665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46632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577913"/>
              <a:ext cx="565894" cy="1528575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3622537"/>
              <a:ext cx="565894" cy="483952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3122059"/>
              <a:ext cx="565894" cy="98443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3110543"/>
              <a:ext cx="565894" cy="995945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06489"/>
              <a:ext cx="565894" cy="507418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06489"/>
              <a:ext cx="565894" cy="372346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3410681"/>
              <a:ext cx="565894" cy="695808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4106489"/>
              <a:ext cx="565894" cy="485406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4106489"/>
              <a:ext cx="565894" cy="49631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06489"/>
              <a:ext cx="565894" cy="96244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3559995"/>
              <a:ext cx="565894" cy="54649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4106489"/>
              <a:ext cx="565894" cy="1447282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43920" y="4378036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726921" y="4312903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25575" y="434910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103721" y="419355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70457" y="386826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338372" y="391524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822640" y="4370731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3875387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34825" y="3925387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884664" y="395066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355090" y="434844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38936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06489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2522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647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28773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911397" y="5293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911397" y="410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291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6192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69258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4156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71263" y="4054095"/>
              <a:ext cx="750425" cy="80584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05069" y="2818795"/>
              <a:ext cx="750425" cy="123529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738875" y="2569181"/>
              <a:ext cx="750425" cy="1484914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72682" y="2797584"/>
              <a:ext cx="750425" cy="125651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406488" y="3352485"/>
              <a:ext cx="750425" cy="70160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240295" y="2972014"/>
              <a:ext cx="750425" cy="1082081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074101" y="4054095"/>
              <a:ext cx="750425" cy="1303516"/>
            </a:xfrm>
            <a:prstGeom prst="rect">
              <a:avLst/>
            </a:prstGeom>
            <a:solidFill>
              <a:srgbClr val="F8ECAA">
                <a:alpha val="100000"/>
              </a:srgbClr>
            </a:solidFill>
            <a:ln w="13550" cap="sq">
              <a:solidFill>
                <a:srgbClr val="E8C41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907907" y="4054095"/>
              <a:ext cx="750425" cy="1490943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41714" y="4054095"/>
              <a:ext cx="750425" cy="422069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166941" y="368213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070009" y="424252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999014" y="4151987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692471" y="4296709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613615" y="419190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342060" y="4318337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37135" y="3760941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111355" y="3811591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950561" y="381578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946192" y="405409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90983" y="520538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28200" y="40124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28200" y="28194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911397" y="5247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911397" y="4054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11397" y="2861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6192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mus.00.scree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882435"/>
              <a:ext cx="5926666" cy="2222544"/>
            </a:xfrm>
            <a:custGeom>
              <a:avLst/>
              <a:pathLst>
                <a:path w="5926666" h="2222544">
                  <a:moveTo>
                    <a:pt x="0" y="0"/>
                  </a:moveTo>
                  <a:lnTo>
                    <a:pt x="211666" y="1220293"/>
                  </a:lnTo>
                  <a:lnTo>
                    <a:pt x="423333" y="1887787"/>
                  </a:lnTo>
                  <a:lnTo>
                    <a:pt x="634999" y="1954094"/>
                  </a:lnTo>
                  <a:lnTo>
                    <a:pt x="846666" y="2058166"/>
                  </a:lnTo>
                  <a:lnTo>
                    <a:pt x="1058333" y="2114907"/>
                  </a:lnTo>
                  <a:lnTo>
                    <a:pt x="1269999" y="2160953"/>
                  </a:lnTo>
                  <a:lnTo>
                    <a:pt x="1481666" y="2171449"/>
                  </a:lnTo>
                  <a:lnTo>
                    <a:pt x="1693333" y="2178739"/>
                  </a:lnTo>
                  <a:lnTo>
                    <a:pt x="1905000" y="2191250"/>
                  </a:lnTo>
                  <a:lnTo>
                    <a:pt x="2116666" y="2194292"/>
                  </a:lnTo>
                  <a:lnTo>
                    <a:pt x="2328333" y="2196866"/>
                  </a:lnTo>
                  <a:lnTo>
                    <a:pt x="2539999" y="2203607"/>
                  </a:lnTo>
                  <a:lnTo>
                    <a:pt x="2751666" y="2207448"/>
                  </a:lnTo>
                  <a:lnTo>
                    <a:pt x="2963333" y="2209623"/>
                  </a:lnTo>
                  <a:lnTo>
                    <a:pt x="3174999" y="2212559"/>
                  </a:lnTo>
                  <a:lnTo>
                    <a:pt x="3386666" y="2212699"/>
                  </a:lnTo>
                  <a:lnTo>
                    <a:pt x="3598333" y="2214349"/>
                  </a:lnTo>
                  <a:lnTo>
                    <a:pt x="3810000" y="2216227"/>
                  </a:lnTo>
                  <a:lnTo>
                    <a:pt x="4021666" y="2217935"/>
                  </a:lnTo>
                  <a:lnTo>
                    <a:pt x="4233333" y="2218637"/>
                  </a:lnTo>
                  <a:lnTo>
                    <a:pt x="4444999" y="2219590"/>
                  </a:lnTo>
                  <a:lnTo>
                    <a:pt x="4656666" y="2220529"/>
                  </a:lnTo>
                  <a:lnTo>
                    <a:pt x="4868333" y="2220590"/>
                  </a:lnTo>
                  <a:lnTo>
                    <a:pt x="5079999" y="2221324"/>
                  </a:lnTo>
                  <a:lnTo>
                    <a:pt x="5291666" y="2221658"/>
                  </a:lnTo>
                  <a:lnTo>
                    <a:pt x="5503333" y="2222079"/>
                  </a:lnTo>
                  <a:lnTo>
                    <a:pt x="5714999" y="2222404"/>
                  </a:lnTo>
                  <a:lnTo>
                    <a:pt x="5926666" y="2222544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79880" y="5211762"/>
              <a:ext cx="6349999" cy="0"/>
            </a:xfrm>
            <a:custGeom>
              <a:avLst/>
              <a:pathLst>
                <a:path w="6349999" h="0">
                  <a:moveTo>
                    <a:pt x="0" y="0"/>
                  </a:moveTo>
                  <a:lnTo>
                    <a:pt x="6349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79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3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96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813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87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9298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375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958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11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701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284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786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845122" y="542947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66064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421619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332729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88283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60494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67" y="416049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30" y="3716005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2715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82714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255764" y="1864429"/>
              <a:ext cx="2998231" cy="166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Explained Variance per Dimension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848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68923" y="40684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80590" y="47359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92256" y="48022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03923" y="49063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15590" y="49630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7256" y="50090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8923" y="50195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450590" y="50268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62256" y="5039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873923" y="50424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85590" y="50450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97256" y="50517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08923" y="50555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20590" y="50577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932256" y="50607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143923" y="50608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5590" y="50624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67256" y="50643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778923" y="506608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90590" y="50667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202256" y="50677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413923" y="50686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6625589" y="50687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837256" y="50694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048923" y="5069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260589" y="50702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472256" y="50705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683923" y="50706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45920" y="4876900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7863839" y="2514270"/>
              <a:ext cx="0" cy="2506157"/>
            </a:xfrm>
            <a:custGeom>
              <a:avLst/>
              <a:pathLst>
                <a:path w="0" h="2506157">
                  <a:moveTo>
                    <a:pt x="0" y="25061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439388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76734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314081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251427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8031396" y="49647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31396" y="433818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31396" y="371165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31359" y="3085074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31396" y="24585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85012" y="1600200"/>
              <a:ext cx="49739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79393" y="2075709"/>
              <a:ext cx="4410005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9393" y="5310773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79393" y="4447902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79393" y="3585031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9393" y="2722160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98064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6093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12380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98667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84954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79393" y="4879338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79393" y="4016467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79393" y="3153596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79393" y="2290725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66628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829499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9237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55524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41811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79393" y="4016467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9237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641417" y="3388681"/>
              <a:ext cx="69899" cy="66143"/>
            </a:xfrm>
            <a:custGeom>
              <a:avLst/>
              <a:pathLst>
                <a:path w="69899" h="66143">
                  <a:moveTo>
                    <a:pt x="0" y="0"/>
                  </a:moveTo>
                  <a:lnTo>
                    <a:pt x="69899" y="661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55589" y="4749034"/>
              <a:ext cx="73447" cy="70373"/>
            </a:xfrm>
            <a:custGeom>
              <a:avLst/>
              <a:pathLst>
                <a:path w="73447" h="70373">
                  <a:moveTo>
                    <a:pt x="73447" y="7037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208908" y="4699793"/>
              <a:ext cx="110195" cy="119984"/>
            </a:xfrm>
            <a:custGeom>
              <a:avLst/>
              <a:pathLst>
                <a:path w="110195" h="119984">
                  <a:moveTo>
                    <a:pt x="0" y="119984"/>
                  </a:moveTo>
                  <a:lnTo>
                    <a:pt x="1101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110856" y="3136496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477330" y="3422159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001391" y="4329828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518253" y="3802908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407877" y="3260592"/>
              <a:ext cx="297337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598804" y="2447991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797441" y="3151322"/>
              <a:ext cx="29733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03934" y="4405611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916742" y="3551377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722237" y="484008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24954" y="505863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052865" y="359545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01903" y="4227721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Ex.13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334869" y="3841545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04930" y="464586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563957" y="3206321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112838" y="4057084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719831" y="345492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07478" y="4252855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150431" y="500842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531804" y="4363457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458955" y="361802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857255" y="4461845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240891" y="3815222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731525" y="290228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42150" y="3996465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Ex.26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11425" y="401140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270393" y="5290070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616693" y="465397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955727" y="484045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60" name="pt59"/>
            <p:cNvSpPr/>
            <p:nvPr/>
          </p:nvSpPr>
          <p:spPr>
            <a:xfrm>
              <a:off x="4087722" y="30397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52956" y="33247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244150" y="423440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63163" y="394881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83552" y="34264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74466" y="25748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6041788" y="305372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979726" y="45319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93313" y="36773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706675" y="470056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41256" y="518339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69812" y="349886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6249" y="413220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50567" y="39667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563928" y="455020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848800" y="31104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397886" y="4182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6003483" y="35803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24294" y="4157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35163" y="491259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96393" y="448828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75858" y="374266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142118" y="4366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256930" y="37183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15420" y="302844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325154" y="406961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311364" y="404781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55499" y="51944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634014" y="478010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290481" y="46507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2324184" y="48376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361401" y="39747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61401" y="3111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361401" y="22490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2544598" y="4879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44598" y="4016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44598" y="3153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44598" y="2290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96662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8294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9237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55524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41811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2870339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33210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61468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77560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40431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1856101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2167254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2210501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2170733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2170733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170733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170733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069301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229908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170733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70733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170733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170733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127520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141504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579393" y="1644004"/>
              <a:ext cx="1518500" cy="145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 Factor Scores, 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579393" y="1813514"/>
              <a:ext cx="22270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Colored according to the HCA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287155" y="1600200"/>
              <a:ext cx="256968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781536" y="2075709"/>
              <a:ext cx="2005718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781536" y="5310773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81536" y="4447902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81536" y="3585031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81536" y="2722160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97857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96294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1401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31739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781536" y="4879338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81536" y="4016467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81536" y="3153596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81536" y="2290725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37433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7551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72878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81536" y="4016467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7551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046311" y="30397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765644" y="33247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942937" y="423440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980196" y="394881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165782" y="34264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513403" y="25748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60597" y="305372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674552" y="45319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322355" y="36773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51297" y="470056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18675" y="518339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029621" y="349886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044529" y="413220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90189" y="39667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19190" y="455020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5024" y="31104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998549" y="4182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219593" y="35803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781758" y="4157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624197" y="491259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554821" y="448828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93190" y="374266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81803" y="4366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141528" y="37183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444913" y="302844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973950" y="406961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760637" y="404781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14679" y="51944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06926" y="478010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033373" y="46507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808074" y="3375087"/>
              <a:ext cx="61778" cy="182678"/>
            </a:xfrm>
            <a:custGeom>
              <a:avLst/>
              <a:pathLst>
                <a:path w="61778" h="182678">
                  <a:moveTo>
                    <a:pt x="61778" y="18267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874303" y="3138238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92713" y="3524330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812071" y="4330272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914308" y="3854493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993863" y="3299569"/>
              <a:ext cx="297337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341437" y="2670990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11640" y="3151627"/>
              <a:ext cx="29733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57835" y="4627820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056242" y="3773818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188620" y="4813592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223551" y="520595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827587" y="337386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45622" y="392242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27256" y="442273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435793" y="320680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136139" y="413747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10655" y="3494471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412461" y="5008788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42683" y="4362935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423614" y="3580716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363811" y="4458279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950164" y="377887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32880" y="2900774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92568" y="5290471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46659" y="465309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827256" y="4747293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526327" y="48376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563544" y="39747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563544" y="3111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63544" y="22490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3746742" y="4879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746742" y="4016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746742" y="3153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746742" y="2290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3743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755155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27287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141144" y="5781724"/>
              <a:ext cx="19257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677475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95197" y="578172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01054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399826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477521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55514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638981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72281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8389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55132" y="5921376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65827" y="592137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3522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3058245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3369398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3412645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372877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3372877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372877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3372877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3271444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3432051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372877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3372877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3372877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5400000">
              <a:off x="3372877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3329664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3343647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81536" y="1644004"/>
              <a:ext cx="1518500" cy="145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 Factor Scores,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81536" y="1813514"/>
              <a:ext cx="22270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Colored according to the HCA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21678" y="1600200"/>
              <a:ext cx="510064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16059" y="1894657"/>
              <a:ext cx="453667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16059" y="531652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16059" y="444189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16059" y="356727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16059" y="2692646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4121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158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9047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6509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3972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16059" y="487921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16059" y="312995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16059" y="225533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0390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6785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2778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0241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6921" y="2435766"/>
              <a:ext cx="76753" cy="76753"/>
            </a:xfrm>
            <a:prstGeom prst="ellipse">
              <a:avLst/>
            </a:prstGeom>
            <a:solidFill>
              <a:srgbClr val="3B9AB2">
                <a:alpha val="50196"/>
              </a:srgbClr>
            </a:solidFill>
            <a:ln w="9000" cap="rnd">
              <a:solidFill>
                <a:srgbClr val="3B9A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55000" y="4365367"/>
              <a:ext cx="76753" cy="76753"/>
            </a:xfrm>
            <a:prstGeom prst="ellipse">
              <a:avLst/>
            </a:prstGeom>
            <a:solidFill>
              <a:srgbClr val="429DB4">
                <a:alpha val="50196"/>
              </a:srgbClr>
            </a:solidFill>
            <a:ln w="9000" cap="rnd">
              <a:solidFill>
                <a:srgbClr val="429D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347164" y="4283640"/>
              <a:ext cx="76753" cy="76753"/>
            </a:xfrm>
            <a:prstGeom prst="ellipse">
              <a:avLst/>
            </a:prstGeom>
            <a:solidFill>
              <a:srgbClr val="4AA1B6">
                <a:alpha val="50196"/>
              </a:srgbClr>
            </a:solidFill>
            <a:ln w="9000" cap="rnd">
              <a:solidFill>
                <a:srgbClr val="4AA1B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85300" y="3317900"/>
              <a:ext cx="76753" cy="76753"/>
            </a:xfrm>
            <a:prstGeom prst="ellipse">
              <a:avLst/>
            </a:prstGeom>
            <a:solidFill>
              <a:srgbClr val="51A4B9">
                <a:alpha val="50196"/>
              </a:srgbClr>
            </a:solidFill>
            <a:ln w="9000" cap="rnd">
              <a:solidFill>
                <a:srgbClr val="51A4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56026" y="4382706"/>
              <a:ext cx="76753" cy="76753"/>
            </a:xfrm>
            <a:prstGeom prst="ellipse">
              <a:avLst/>
            </a:prstGeom>
            <a:solidFill>
              <a:srgbClr val="59A8BB">
                <a:alpha val="50196"/>
              </a:srgbClr>
            </a:solidFill>
            <a:ln w="9000" cap="rnd">
              <a:solidFill>
                <a:srgbClr val="59A8B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317269" y="3382893"/>
              <a:ext cx="76753" cy="76753"/>
            </a:xfrm>
            <a:prstGeom prst="ellipse">
              <a:avLst/>
            </a:prstGeom>
            <a:solidFill>
              <a:srgbClr val="61ACBD">
                <a:alpha val="50196"/>
              </a:srgbClr>
            </a:solidFill>
            <a:ln w="9000" cap="rnd">
              <a:solidFill>
                <a:srgbClr val="61A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59979" y="3604007"/>
              <a:ext cx="76753" cy="76753"/>
            </a:xfrm>
            <a:prstGeom prst="ellipse">
              <a:avLst/>
            </a:prstGeom>
            <a:solidFill>
              <a:srgbClr val="68AFC0">
                <a:alpha val="50196"/>
              </a:srgbClr>
            </a:solidFill>
            <a:ln w="9000" cap="rnd">
              <a:solidFill>
                <a:srgbClr val="68AFC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54311" y="2711655"/>
              <a:ext cx="76753" cy="76753"/>
            </a:xfrm>
            <a:prstGeom prst="ellipse">
              <a:avLst/>
            </a:prstGeom>
            <a:solidFill>
              <a:srgbClr val="70B3C2">
                <a:alpha val="50196"/>
              </a:srgbClr>
            </a:solidFill>
            <a:ln w="9000" cap="rnd">
              <a:solidFill>
                <a:srgbClr val="70B3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84562" y="4095120"/>
              <a:ext cx="76753" cy="76753"/>
            </a:xfrm>
            <a:prstGeom prst="ellipse">
              <a:avLst/>
            </a:prstGeom>
            <a:solidFill>
              <a:srgbClr val="78B7C5">
                <a:alpha val="50196"/>
              </a:srgbClr>
            </a:solidFill>
            <a:ln w="9000" cap="rnd">
              <a:solidFill>
                <a:srgbClr val="78B7C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47158" y="3512642"/>
              <a:ext cx="76753" cy="76753"/>
            </a:xfrm>
            <a:prstGeom prst="ellipse">
              <a:avLst/>
            </a:prstGeom>
            <a:solidFill>
              <a:srgbClr val="86B9B1">
                <a:alpha val="50196"/>
              </a:srgbClr>
            </a:solidFill>
            <a:ln w="9000" cap="rnd">
              <a:solidFill>
                <a:srgbClr val="86B9B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067440" y="3132582"/>
              <a:ext cx="76753" cy="76753"/>
            </a:xfrm>
            <a:prstGeom prst="ellipse">
              <a:avLst/>
            </a:prstGeom>
            <a:solidFill>
              <a:srgbClr val="94BC9E">
                <a:alpha val="50196"/>
              </a:srgbClr>
            </a:solidFill>
            <a:ln w="9000" cap="rnd">
              <a:solidFill>
                <a:srgbClr val="94BC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161180" y="4597580"/>
              <a:ext cx="76753" cy="76753"/>
            </a:xfrm>
            <a:prstGeom prst="ellipse">
              <a:avLst/>
            </a:prstGeom>
            <a:solidFill>
              <a:srgbClr val="A3BE8A">
                <a:alpha val="50196"/>
              </a:srgbClr>
            </a:solidFill>
            <a:ln w="9000" cap="rnd">
              <a:solidFill>
                <a:srgbClr val="A3BE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362879" y="3299084"/>
              <a:ext cx="76753" cy="76753"/>
            </a:xfrm>
            <a:prstGeom prst="ellipse">
              <a:avLst/>
            </a:prstGeom>
            <a:solidFill>
              <a:srgbClr val="B1C177">
                <a:alpha val="50196"/>
              </a:srgbClr>
            </a:solidFill>
            <a:ln w="9000" cap="rnd">
              <a:solidFill>
                <a:srgbClr val="B1C17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45904" y="4627938"/>
              <a:ext cx="76753" cy="76753"/>
            </a:xfrm>
            <a:prstGeom prst="ellipse">
              <a:avLst/>
            </a:prstGeom>
            <a:solidFill>
              <a:srgbClr val="BFC464">
                <a:alpha val="50196"/>
              </a:srgbClr>
            </a:solidFill>
            <a:ln w="9000" cap="rnd">
              <a:solidFill>
                <a:srgbClr val="BFC46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294941" y="4132250"/>
              <a:ext cx="76753" cy="76753"/>
            </a:xfrm>
            <a:prstGeom prst="ellipse">
              <a:avLst/>
            </a:prstGeom>
            <a:solidFill>
              <a:srgbClr val="CEC650">
                <a:alpha val="50196"/>
              </a:srgbClr>
            </a:solidFill>
            <a:ln w="9000" cap="rnd">
              <a:solidFill>
                <a:srgbClr val="CEC65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091835" y="4552346"/>
              <a:ext cx="76753" cy="76753"/>
            </a:xfrm>
            <a:prstGeom prst="ellipse">
              <a:avLst/>
            </a:prstGeom>
            <a:solidFill>
              <a:srgbClr val="DCC93D">
                <a:alpha val="50196"/>
              </a:srgbClr>
            </a:solidFill>
            <a:ln w="9000" cap="rnd">
              <a:solidFill>
                <a:srgbClr val="DCC93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93351" y="3725415"/>
              <a:ext cx="76753" cy="76753"/>
            </a:xfrm>
            <a:prstGeom prst="ellipse">
              <a:avLst/>
            </a:prstGeom>
            <a:solidFill>
              <a:srgbClr val="EBCC2A">
                <a:alpha val="50196"/>
              </a:srgbClr>
            </a:solidFill>
            <a:ln w="9000" cap="rnd">
              <a:solidFill>
                <a:srgbClr val="EBCC2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644641" y="3189714"/>
              <a:ext cx="76753" cy="76753"/>
            </a:xfrm>
            <a:prstGeom prst="ellipse">
              <a:avLst/>
            </a:prstGeom>
            <a:solidFill>
              <a:srgbClr val="E9C824">
                <a:alpha val="50196"/>
              </a:srgbClr>
            </a:solidFill>
            <a:ln w="9000" cap="rnd">
              <a:solidFill>
                <a:srgbClr val="E9C82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26160" y="3661285"/>
              <a:ext cx="76753" cy="76753"/>
            </a:xfrm>
            <a:prstGeom prst="ellipse">
              <a:avLst/>
            </a:prstGeom>
            <a:solidFill>
              <a:srgbClr val="E8C41F">
                <a:alpha val="50196"/>
              </a:srgbClr>
            </a:solidFill>
            <a:ln w="9000" cap="rnd">
              <a:solidFill>
                <a:srgbClr val="E8C41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685018" y="4964372"/>
              <a:ext cx="76753" cy="76753"/>
            </a:xfrm>
            <a:prstGeom prst="ellipse">
              <a:avLst/>
            </a:prstGeom>
            <a:solidFill>
              <a:srgbClr val="E7C11A">
                <a:alpha val="50196"/>
              </a:srgbClr>
            </a:solidFill>
            <a:ln w="9000" cap="rnd">
              <a:solidFill>
                <a:srgbClr val="E7C1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27715" y="4434846"/>
              <a:ext cx="76753" cy="76753"/>
            </a:xfrm>
            <a:prstGeom prst="ellipse">
              <a:avLst/>
            </a:prstGeom>
            <a:solidFill>
              <a:srgbClr val="E5BD15">
                <a:alpha val="50196"/>
              </a:srgbClr>
            </a:solidFill>
            <a:ln w="9000" cap="rnd">
              <a:solidFill>
                <a:srgbClr val="E5BD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45904" y="3952705"/>
              <a:ext cx="76753" cy="76753"/>
            </a:xfrm>
            <a:prstGeom prst="ellipse">
              <a:avLst/>
            </a:prstGeom>
            <a:solidFill>
              <a:srgbClr val="E4B90F">
                <a:alpha val="50196"/>
              </a:srgbClr>
            </a:solidFill>
            <a:ln w="9000" cap="rnd">
              <a:solidFill>
                <a:srgbClr val="E4B90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018299" y="4686136"/>
              <a:ext cx="76753" cy="76753"/>
            </a:xfrm>
            <a:prstGeom prst="ellipse">
              <a:avLst/>
            </a:prstGeom>
            <a:solidFill>
              <a:srgbClr val="E3B60A">
                <a:alpha val="50196"/>
              </a:srgbClr>
            </a:solidFill>
            <a:ln w="9000" cap="rnd">
              <a:solidFill>
                <a:srgbClr val="E3B60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107025" y="5185448"/>
              <a:ext cx="76753" cy="76753"/>
            </a:xfrm>
            <a:prstGeom prst="ellipse">
              <a:avLst/>
            </a:prstGeom>
            <a:solidFill>
              <a:srgbClr val="E2B205">
                <a:alpha val="50196"/>
              </a:srgbClr>
            </a:solidFill>
            <a:ln w="9000" cap="rnd">
              <a:solidFill>
                <a:srgbClr val="E2B20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668452" y="4586726"/>
              <a:ext cx="76753" cy="76753"/>
            </a:xfrm>
            <a:prstGeom prst="ellipse">
              <a:avLst/>
            </a:prstGeom>
            <a:solidFill>
              <a:srgbClr val="E1AF00">
                <a:alpha val="50196"/>
              </a:srgbClr>
            </a:solidFill>
            <a:ln w="9000" cap="rnd">
              <a:solidFill>
                <a:srgbClr val="E1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10384" y="4065485"/>
              <a:ext cx="76753" cy="76753"/>
            </a:xfrm>
            <a:prstGeom prst="ellipse">
              <a:avLst/>
            </a:prstGeom>
            <a:solidFill>
              <a:srgbClr val="E39C00">
                <a:alpha val="50196"/>
              </a:srgbClr>
            </a:solidFill>
            <a:ln w="9000" cap="rnd">
              <a:solidFill>
                <a:srgbClr val="E39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59643" y="3780115"/>
              <a:ext cx="76753" cy="76753"/>
            </a:xfrm>
            <a:prstGeom prst="ellipse">
              <a:avLst/>
            </a:prstGeom>
            <a:solidFill>
              <a:srgbClr val="E58900">
                <a:alpha val="50196"/>
              </a:srgbClr>
            </a:solidFill>
            <a:ln w="9000" cap="rnd">
              <a:solidFill>
                <a:srgbClr val="E58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147192" y="3174105"/>
              <a:ext cx="76753" cy="76753"/>
            </a:xfrm>
            <a:prstGeom prst="ellipse">
              <a:avLst/>
            </a:prstGeom>
            <a:solidFill>
              <a:srgbClr val="E77700">
                <a:alpha val="50196"/>
              </a:srgbClr>
            </a:solidFill>
            <a:ln w="9000" cap="rnd">
              <a:solidFill>
                <a:srgbClr val="E77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89772" y="4495429"/>
              <a:ext cx="76753" cy="76753"/>
            </a:xfrm>
            <a:prstGeom prst="ellipse">
              <a:avLst/>
            </a:prstGeom>
            <a:solidFill>
              <a:srgbClr val="E96400">
                <a:alpha val="50196"/>
              </a:srgbClr>
            </a:solidFill>
            <a:ln w="9000" cap="rnd">
              <a:solidFill>
                <a:srgbClr val="E96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17544" y="4015219"/>
              <a:ext cx="76753" cy="76753"/>
            </a:xfrm>
            <a:prstGeom prst="ellipse">
              <a:avLst/>
            </a:prstGeom>
            <a:solidFill>
              <a:srgbClr val="EB5100">
                <a:alpha val="50196"/>
              </a:srgbClr>
            </a:solidFill>
            <a:ln w="9000" cap="rnd">
              <a:solidFill>
                <a:srgbClr val="EB5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351410" y="3568556"/>
              <a:ext cx="76753" cy="76753"/>
            </a:xfrm>
            <a:prstGeom prst="ellipse">
              <a:avLst/>
            </a:prstGeom>
            <a:solidFill>
              <a:srgbClr val="ED3F00">
                <a:alpha val="50196"/>
              </a:srgbClr>
            </a:solidFill>
            <a:ln w="9000" cap="rnd">
              <a:solidFill>
                <a:srgbClr val="ED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03455" y="5184947"/>
              <a:ext cx="76753" cy="76753"/>
            </a:xfrm>
            <a:prstGeom prst="ellipse">
              <a:avLst/>
            </a:prstGeom>
            <a:solidFill>
              <a:srgbClr val="EF2C00">
                <a:alpha val="50196"/>
              </a:srgbClr>
            </a:solidFill>
            <a:ln w="9000" cap="rnd">
              <a:solidFill>
                <a:srgbClr val="EF2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466877" y="4257161"/>
              <a:ext cx="76753" cy="76753"/>
            </a:xfrm>
            <a:prstGeom prst="ellipse">
              <a:avLst/>
            </a:prstGeom>
            <a:solidFill>
              <a:srgbClr val="F21A00">
                <a:alpha val="50196"/>
              </a:srgbClr>
            </a:solidFill>
            <a:ln w="9000" cap="rnd">
              <a:solidFill>
                <a:srgbClr val="F21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613362" y="3543612"/>
              <a:ext cx="312145" cy="94240"/>
            </a:xfrm>
            <a:custGeom>
              <a:avLst/>
              <a:pathLst>
                <a:path w="312145" h="94240">
                  <a:moveTo>
                    <a:pt x="312145" y="0"/>
                  </a:moveTo>
                  <a:lnTo>
                    <a:pt x="0" y="942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46080" y="3769640"/>
              <a:ext cx="120583" cy="49131"/>
            </a:xfrm>
            <a:custGeom>
              <a:avLst/>
              <a:pathLst>
                <a:path w="120583" h="49131">
                  <a:moveTo>
                    <a:pt x="120583" y="4913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375104" y="4386609"/>
              <a:ext cx="61383" cy="75525"/>
            </a:xfrm>
            <a:custGeom>
              <a:avLst/>
              <a:pathLst>
                <a:path w="61383" h="75525">
                  <a:moveTo>
                    <a:pt x="61383" y="0"/>
                  </a:moveTo>
                  <a:lnTo>
                    <a:pt x="0" y="75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107315" y="3126465"/>
              <a:ext cx="68550" cy="75351"/>
            </a:xfrm>
            <a:custGeom>
              <a:avLst/>
              <a:pathLst>
                <a:path w="68550" h="75351">
                  <a:moveTo>
                    <a:pt x="0" y="0"/>
                  </a:moveTo>
                  <a:lnTo>
                    <a:pt x="68550" y="753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632624" y="2503486"/>
              <a:ext cx="7793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327303" y="4449671"/>
              <a:ext cx="42550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11192" y="4155899"/>
              <a:ext cx="55395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9023" y="3385690"/>
              <a:ext cx="610413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665127" y="4442290"/>
              <a:ext cx="570184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26744" y="3256291"/>
              <a:ext cx="32140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948367" y="3485838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663042" y="2556413"/>
              <a:ext cx="72262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818369" y="3968334"/>
              <a:ext cx="27298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96118" y="3389304"/>
              <a:ext cx="43376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089225" y="3006479"/>
              <a:ext cx="29719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846808" y="4664766"/>
              <a:ext cx="4417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29046" y="3193561"/>
              <a:ext cx="530309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475780" y="4695246"/>
              <a:ext cx="35316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87970" y="3978522"/>
              <a:ext cx="353163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836433" y="4424297"/>
              <a:ext cx="7871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523" y="3773159"/>
              <a:ext cx="86695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170131" y="3256859"/>
              <a:ext cx="7630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88422" y="3678662"/>
              <a:ext cx="610342" cy="106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626206" y="4838000"/>
              <a:ext cx="45754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30233" y="4256685"/>
              <a:ext cx="26508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22064" y="4068240"/>
              <a:ext cx="377370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756541" y="4780481"/>
              <a:ext cx="33728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35983" y="5057657"/>
              <a:ext cx="28096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22927" y="4547238"/>
              <a:ext cx="522051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639347" y="4132683"/>
              <a:ext cx="482105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347048" y="3845738"/>
              <a:ext cx="465661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702165" y="2967958"/>
              <a:ext cx="722770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143047" y="4341596"/>
              <a:ext cx="835339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56691" y="4111513"/>
              <a:ext cx="47391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894928" y="3662871"/>
              <a:ext cx="44187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873136" y="5058046"/>
              <a:ext cx="40157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368312" y="4353876"/>
              <a:ext cx="37758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260850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298067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298067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98067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2481265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1265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1265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1265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0390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67853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5531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42778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30241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270761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82241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47547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5010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2472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1792768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103921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147168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07400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107400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107400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107400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005967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2166574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107400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07400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07400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07400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064187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078170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mus.adj.004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82305" y="1600200"/>
              <a:ext cx="35793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83480" y="1894657"/>
              <a:ext cx="3108625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3480" y="5684729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83480" y="498356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83480" y="4282395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83480" y="3581228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83480" y="2880061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83480" y="2178894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2117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2234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2350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24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83480" y="5334146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83480" y="4632979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83480" y="393181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83480" y="3230645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3480" y="2529478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7059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717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2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409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752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83480" y="393181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2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092775" y="3318352"/>
              <a:ext cx="1306841" cy="1102176"/>
            </a:xfrm>
            <a:custGeom>
              <a:avLst/>
              <a:pathLst>
                <a:path w="1306841" h="1102176">
                  <a:moveTo>
                    <a:pt x="0" y="279310"/>
                  </a:moveTo>
                  <a:lnTo>
                    <a:pt x="420671" y="0"/>
                  </a:lnTo>
                  <a:lnTo>
                    <a:pt x="1117083" y="110587"/>
                  </a:lnTo>
                  <a:lnTo>
                    <a:pt x="1302654" y="379644"/>
                  </a:lnTo>
                  <a:lnTo>
                    <a:pt x="1306841" y="801307"/>
                  </a:lnTo>
                  <a:lnTo>
                    <a:pt x="1182816" y="902033"/>
                  </a:lnTo>
                  <a:lnTo>
                    <a:pt x="817542" y="1102176"/>
                  </a:lnTo>
                  <a:lnTo>
                    <a:pt x="335106" y="1101976"/>
                  </a:lnTo>
                  <a:lnTo>
                    <a:pt x="37574" y="866537"/>
                  </a:lnTo>
                  <a:close/>
                </a:path>
              </a:pathLst>
            </a:custGeom>
            <a:solidFill>
              <a:srgbClr val="9932CC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235380" y="29084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92835" y="32076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55453" y="416248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795127" y="3862708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60286" y="331443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578487" y="242052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12807" y="2923152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59254" y="447479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98341" y="35777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76585" y="46517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37039" y="515861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927659" y="33904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670420" y="405520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420660" y="38815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275962" y="449396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066964" y="298271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8919" y="410793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85806" y="347591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838218" y="408181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80293" y="487435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98847" y="442896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08979" y="364631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568822" y="430119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64461" y="362083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184415" y="28966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697845" y="3989505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02832" y="396661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65118" y="517020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15560" y="473528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83209" y="459955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283983" y="2953096"/>
              <a:ext cx="81103" cy="49827"/>
            </a:xfrm>
            <a:custGeom>
              <a:avLst/>
              <a:pathLst>
                <a:path w="81103" h="49827">
                  <a:moveTo>
                    <a:pt x="81103" y="498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882058" y="4132549"/>
              <a:ext cx="46447" cy="105056"/>
            </a:xfrm>
            <a:custGeom>
              <a:avLst/>
              <a:pathLst>
                <a:path w="46447" h="105056">
                  <a:moveTo>
                    <a:pt x="46447" y="10505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4387946" y="294098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339300" y="3280465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676950" y="403920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46012" y="3716826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040303" y="3157775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6472" y="249363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451989" y="2786134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56222" y="4555837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8453" y="3440457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49764" y="472483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786739" y="5021355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88422" y="346438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29200" y="415466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24768" y="395432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18577" y="444130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57384" y="305598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21583" y="418081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219144" y="333924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51366" y="419235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55528" y="494747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351933" y="429195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313072" y="371901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29200" y="437418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606612" y="364703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17327" y="27593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464010" y="389894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606612" y="382911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197898" y="524384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57234" y="474115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618552" y="467240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475070" y="327997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169663" y="405343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166522" y="402067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82646" y="363356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129991" y="40603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357053" y="36596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652664" y="374825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171482" y="339056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5143524" y="394510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4487190" y="371162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4054398" y="355928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4091973" y="414651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4573659" y="362602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4326352" y="41586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4947265" y="395999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266690" y="41283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4866460" y="379691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087438" y="358218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4639108" y="377121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702785" y="429353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361240" y="40812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4526771" y="388802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237214" y="418200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871941" y="43821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5096983" y="414216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4712952" y="393322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4572362" y="38188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4487203" y="357593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4584439" y="410556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4395152" y="39130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4569062" y="373404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89505" y="43819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5016183" y="40100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001577" y="4138224"/>
              <a:ext cx="117807" cy="42691"/>
            </a:xfrm>
            <a:custGeom>
              <a:avLst/>
              <a:pathLst>
                <a:path w="117807" h="42691">
                  <a:moveTo>
                    <a:pt x="0" y="0"/>
                  </a:moveTo>
                  <a:lnTo>
                    <a:pt x="117807" y="426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4086762" y="3141372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77786" y="3905257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40679" y="3545151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979272" y="3252024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170210" y="3784870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7049" y="3656317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592198" y="4064178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69815" y="4243889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769151" y="3852361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563293" y="3443649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469814" y="4198086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403895" y="3965473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043298" y="4276679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872875" y="4477361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855650" y="4068202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0544" y="3419074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66971" y="4478505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021477" y="5293818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021477" y="4592651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058694" y="3890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058694" y="31903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058694" y="248915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3148685" y="5334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148685" y="4632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148685" y="39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48685" y="3230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148685" y="2529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27059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9717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672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37409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60752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3220903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3922070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641846" y="57817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343013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6044180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357675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427552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4353223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443085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51468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459851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714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83083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18042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1923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3030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38690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503065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5619224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774613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78" name="tx177"/>
            <p:cNvSpPr/>
            <p:nvPr/>
          </p:nvSpPr>
          <p:spPr>
            <a:xfrm rot="-5400000">
              <a:off x="2553394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5400000">
              <a:off x="2864548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5400000">
              <a:off x="2907795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5400000">
              <a:off x="2868026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2" name="tx181"/>
            <p:cNvSpPr/>
            <p:nvPr/>
          </p:nvSpPr>
          <p:spPr>
            <a:xfrm rot="-5400000">
              <a:off x="2868026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2868026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5400000">
              <a:off x="2868026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2766594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2927201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2868026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5400000">
              <a:off x="2868026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868026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868026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824814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838797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83480" y="1632462"/>
              <a:ext cx="223563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Asymmetric Map with Simplex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mus.adj.005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973973" y="1600200"/>
              <a:ext cx="519605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68354" y="1894657"/>
              <a:ext cx="463208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68354" y="5300441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68354" y="4430146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8354" y="3559850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68354" y="2689555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0243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7273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430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913325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8362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8354" y="4865293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68354" y="3994998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68354" y="3124703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68354" y="2254407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729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73758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0788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7817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4847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8354" y="3994998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0788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998361" y="301015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366738" y="329763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173344" y="42151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368429" y="392709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607923" y="340027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89293" y="25413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969241" y="302429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889436" y="451523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802279" y="36533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31244" y="468530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59239" y="517230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988902" y="34732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89993" y="411206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63468" y="39451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87269" y="453365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757384" y="308153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19799" y="416272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930606" y="3555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30085" y="4137632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48792" y="489916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20014" y="447120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389837" y="37191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44621" y="4348431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186233" y="3694682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925437" y="29988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29233" y="4048932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241136" y="402694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0163" y="518343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40750" y="476553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211469" y="463511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295014" y="3992354"/>
              <a:ext cx="289748" cy="69259"/>
            </a:xfrm>
            <a:custGeom>
              <a:avLst/>
              <a:pathLst>
                <a:path w="289748" h="69259">
                  <a:moveTo>
                    <a:pt x="289748" y="0"/>
                  </a:moveTo>
                  <a:lnTo>
                    <a:pt x="0" y="692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4033208" y="3107039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01279" y="3394350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273488" y="4124245"/>
              <a:ext cx="26017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425236" y="3802467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97124" y="3261064"/>
              <a:ext cx="260170" cy="92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525127" y="2427718"/>
              <a:ext cx="26017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51379" y="3121846"/>
              <a:ext cx="260170" cy="90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23971" y="4401981"/>
              <a:ext cx="26017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837182" y="3539595"/>
              <a:ext cx="26017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630960" y="478046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58394" y="5060502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811757" y="3570929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936006" y="420839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3424" y="3833184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88557" y="453991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503709" y="3177432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18825" y="4051256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677599" y="3442159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429825" y="4233267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348824" y="478535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519234" y="4359894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389599" y="3606743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91064" y="4444187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186117" y="3792241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671821" y="288476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171296" y="398318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7623" y="3943862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217598" y="5278749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540671" y="4651967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957980" y="4731026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73616" y="243375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5468" y="43538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407672" y="42724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440667" y="33115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16985" y="43710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6363068" y="337619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614480" y="359621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902402" y="27082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832999" y="408489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4203703" y="35053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129333" y="31271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222608" y="45848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418356" y="329280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804436" y="461507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5345803" y="412184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6138750" y="45398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145211" y="37170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693771" y="318397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4580829" y="365320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4738900" y="49498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6373462" y="4422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4301961" y="39431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065579" y="46729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58817" y="51698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717464" y="45740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4764140" y="40554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4415137" y="377144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203737" y="316844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4445116" y="448322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975227" y="400538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4406945" y="3560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961207" y="516932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5516887" y="424613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668155" y="3554631"/>
              <a:ext cx="272856" cy="75713"/>
            </a:xfrm>
            <a:custGeom>
              <a:avLst/>
              <a:pathLst>
                <a:path w="272856" h="75713">
                  <a:moveTo>
                    <a:pt x="272856" y="0"/>
                  </a:moveTo>
                  <a:lnTo>
                    <a:pt x="0" y="757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3744482" y="2504943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61663" y="4316829"/>
              <a:ext cx="37231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077134" y="4157661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38145" y="3382411"/>
              <a:ext cx="534111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971577" y="4443128"/>
              <a:ext cx="498911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86273" y="3263843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963871" y="3504164"/>
              <a:ext cx="37960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51356" y="2569742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77774" y="3972119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67206" y="3392451"/>
              <a:ext cx="37954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163542" y="3014729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940753" y="4655677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1537" y="3200270"/>
              <a:ext cx="464020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15129" y="4686231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102384" y="3983965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934064" y="4423296"/>
              <a:ext cx="688744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290327" y="3787879"/>
              <a:ext cx="758587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524453" y="3046318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669390" y="3684774"/>
              <a:ext cx="534049" cy="93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450167" y="5045697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6388685" y="4263827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66612" y="4049480"/>
              <a:ext cx="330199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829418" y="4768025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200363" y="5055471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5385582" y="4460024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588811" y="4128332"/>
              <a:ext cx="421842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403461" y="3841257"/>
              <a:ext cx="407453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17995" y="2991518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244769" y="4346583"/>
              <a:ext cx="730922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660913" y="4101117"/>
              <a:ext cx="414679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027" y="3656693"/>
              <a:ext cx="38664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950551" y="5056513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616822" y="4263568"/>
              <a:ext cx="330384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213146" y="482360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250363" y="3953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250363" y="30830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2250363" y="22127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59" name="pl158"/>
            <p:cNvSpPr/>
            <p:nvPr/>
          </p:nvSpPr>
          <p:spPr>
            <a:xfrm>
              <a:off x="2433560" y="4865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433560" y="3994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33560" y="3124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33560" y="2254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29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73758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788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47817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634847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771002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3641297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530201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40049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627079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5400000">
              <a:off x="1745063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056216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099463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059695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059695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2059695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5400000">
              <a:off x="2059695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5400000">
              <a:off x="1958262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2118870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2059695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2059695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059695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059695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016482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030466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468354" y="1632462"/>
              <a:ext cx="116431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Symmetric Map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a.000.zeMapCATA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23733" y="1905352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123733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23733" y="211924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23733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23733" y="233313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23733" y="2440075"/>
              <a:ext cx="203613" cy="106944"/>
            </a:xfrm>
            <a:prstGeom prst="rect">
              <a:avLst/>
            </a:prstGeom>
            <a:solidFill>
              <a:srgbClr val="67676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23733" y="254701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123733" y="265396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123733" y="276090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23733" y="2867853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23733" y="2974797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23733" y="3081742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23733" y="318868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123733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123733" y="340257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123733" y="3509520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123733" y="3616465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123733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23733" y="383035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123733" y="3937298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23733" y="4044243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23733" y="415118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123733" y="425813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123733" y="436507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123733" y="4472021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123733" y="457896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123733" y="468591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123733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123733" y="489979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123733" y="500674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327347" y="1905352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327347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327347" y="211924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327347" y="2226186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327347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327347" y="244007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27347" y="254701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327347" y="2653964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327347" y="2760908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327347" y="286785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327347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27347" y="308174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327347" y="3188686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327347" y="329563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327347" y="340257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327347" y="350952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327347" y="361646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327347" y="372340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327347" y="3830354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327347" y="3937298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327347" y="4044243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327347" y="415118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327347" y="4258132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1327347" y="4365077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1327347" y="447202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327347" y="4578966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1327347" y="4685910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327347" y="4792855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327347" y="4899799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27347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530960" y="1905352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530960" y="201229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530960" y="211924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530960" y="2226186"/>
              <a:ext cx="203613" cy="106944"/>
            </a:xfrm>
            <a:prstGeom prst="rect">
              <a:avLst/>
            </a:prstGeom>
            <a:solidFill>
              <a:srgbClr val="6F6F6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530960" y="2333130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530960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530960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30960" y="2653964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30960" y="2760908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30960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30960" y="297479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30960" y="3081742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30960" y="3188686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30960" y="3295631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30960" y="340257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30960" y="3509520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30960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30960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30960" y="3830354"/>
              <a:ext cx="203613" cy="106944"/>
            </a:xfrm>
            <a:prstGeom prst="rect">
              <a:avLst/>
            </a:prstGeom>
            <a:solidFill>
              <a:srgbClr val="7D7D7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30960" y="393729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30960" y="4044243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30960" y="415118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30960" y="4258132"/>
              <a:ext cx="203613" cy="106944"/>
            </a:xfrm>
            <a:prstGeom prst="rect">
              <a:avLst/>
            </a:prstGeom>
            <a:solidFill>
              <a:srgbClr val="71717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30960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30960" y="4472021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30960" y="457896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30960" y="468591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530960" y="4792855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530960" y="4899799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530960" y="5006744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734574" y="1905352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734574" y="2012296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734574" y="2119241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734574" y="222618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734574" y="233313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734574" y="2440075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734574" y="2547019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734574" y="265396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734574" y="2760908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1734574" y="2867853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734574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1734574" y="3081742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1734574" y="31886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1734574" y="3295631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1734574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1734574" y="3509520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1734574" y="3616465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1734574" y="372340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1734574" y="383035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1734574" y="393729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734574" y="4044243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1734574" y="4151187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1734574" y="425813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1734574" y="4365077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1734574" y="4472021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1734574" y="4578966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1734574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734574" y="479285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1734574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1734574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1938187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1938187" y="201229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1938187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1938187" y="2226186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938187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1938187" y="244007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1938187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1938187" y="2653964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1938187" y="2760908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1938187" y="286785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938187" y="2974797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938187" y="308174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938187" y="3188686"/>
              <a:ext cx="203613" cy="106944"/>
            </a:xfrm>
            <a:prstGeom prst="rect">
              <a:avLst/>
            </a:prstGeom>
            <a:solidFill>
              <a:srgbClr val="56565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938187" y="3295631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1938187" y="340257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1938187" y="3509520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1938187" y="3616465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1938187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1938187" y="3830354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1938187" y="393729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1938187" y="404424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1938187" y="4151187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1938187" y="4258132"/>
              <a:ext cx="203613" cy="106944"/>
            </a:xfrm>
            <a:prstGeom prst="rect">
              <a:avLst/>
            </a:prstGeom>
            <a:solidFill>
              <a:srgbClr val="31313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1938187" y="436507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1938187" y="4472021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1938187" y="457896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1938187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1938187" y="4792855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1938187" y="4899799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1938187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2141801" y="190535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2141801" y="201229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2141801" y="2119241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2141801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2141801" y="2333130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2141801" y="2440075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2141801" y="2547019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2141801" y="265396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2141801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2141801" y="2867853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2141801" y="2974797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2141801" y="3081742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2141801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2141801" y="3295631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2141801" y="340257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2141801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2141801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2141801" y="3723409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141801" y="3830354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141801" y="393729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141801" y="4044243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141801" y="4151187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141801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141801" y="4365077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141801" y="447202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141801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141801" y="4685910"/>
              <a:ext cx="203613" cy="106944"/>
            </a:xfrm>
            <a:prstGeom prst="rect">
              <a:avLst/>
            </a:prstGeom>
            <a:solidFill>
              <a:srgbClr val="87878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2141801" y="479285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2141801" y="489979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2141801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2345415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2345415" y="201229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2345415" y="211924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2345415" y="222618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2345415" y="2333130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2345415" y="2440075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2345415" y="2547019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2345415" y="265396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2345415" y="2760908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2345415" y="286785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2345415" y="2974797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2345415" y="3081742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2345415" y="318868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2345415" y="329563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2345415" y="340257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2345415" y="3509520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2345415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2345415" y="3723409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2345415" y="3830354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2345415" y="393729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2345415" y="404424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2345415" y="4151187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2345415" y="4258132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2345415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2345415" y="447202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2345415" y="457896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2345415" y="468591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2345415" y="479285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2345415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2345415" y="5006744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2549028" y="190535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2549028" y="201229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2549028" y="2119241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2549028" y="222618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2549028" y="233313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2549028" y="2440075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2549028" y="2547019"/>
              <a:ext cx="203613" cy="106944"/>
            </a:xfrm>
            <a:prstGeom prst="rect">
              <a:avLst/>
            </a:prstGeom>
            <a:solidFill>
              <a:srgbClr val="54545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2549028" y="265396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2549028" y="2760908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2549028" y="286785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2549028" y="297479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2549028" y="308174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2549028" y="3188686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2549028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2549028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2549028" y="350952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2549028" y="3616465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2549028" y="3723409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2549028" y="383035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2549028" y="393729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2549028" y="404424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2549028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2549028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2549028" y="4365077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2549028" y="4472021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2549028" y="457896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2549028" y="468591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2549028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2549028" y="4899799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2549028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2752642" y="190535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2752642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2752642" y="2119241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2752642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2752642" y="2333130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2752642" y="244007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2752642" y="2547019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2752642" y="265396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2752642" y="2760908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2752642" y="286785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2752642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2752642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2752642" y="31886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2752642" y="329563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2752642" y="3402576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2752642" y="350952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2752642" y="3616465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2752642" y="372340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2752642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2752642" y="393729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2752642" y="404424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2752642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2752642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2752642" y="4365077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2752642" y="447202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2752642" y="457896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2752642" y="4685910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2752642" y="479285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2752642" y="489979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2752642" y="500674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2956255" y="1905352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2956255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2956255" y="2119241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2956255" y="222618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2956255" y="233313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2956255" y="244007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2956255" y="254701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2956255" y="2653964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2956255" y="276090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2956255" y="286785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2956255" y="2974797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2956255" y="308174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2956255" y="318868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2956255" y="3295631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2956255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2956255" y="350952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2956255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2956255" y="3723409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2956255" y="383035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2956255" y="3937298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2956255" y="404424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2956255" y="4151187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2956255" y="425813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2956255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2956255" y="447202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2956255" y="457896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2956255" y="468591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2956255" y="479285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2956255" y="489979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2956255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159869" y="1905352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159869" y="2012296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159869" y="211924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159869" y="2226186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159869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159869" y="2440075"/>
              <a:ext cx="203613" cy="10694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159869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159869" y="265396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159869" y="2760908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159869" y="2867853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159869" y="297479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159869" y="308174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159869" y="3188686"/>
              <a:ext cx="203613" cy="106944"/>
            </a:xfrm>
            <a:prstGeom prst="rect">
              <a:avLst/>
            </a:prstGeom>
            <a:solidFill>
              <a:srgbClr val="48484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159869" y="329563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159869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159869" y="3509520"/>
              <a:ext cx="203613" cy="10694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159869" y="361646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159869" y="372340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159869" y="3830354"/>
              <a:ext cx="203613" cy="106944"/>
            </a:xfrm>
            <a:prstGeom prst="rect">
              <a:avLst/>
            </a:prstGeom>
            <a:solidFill>
              <a:srgbClr val="6D6D6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159869" y="393729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159869" y="4044243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159869" y="415118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159869" y="4258132"/>
              <a:ext cx="203613" cy="106944"/>
            </a:xfrm>
            <a:prstGeom prst="rect">
              <a:avLst/>
            </a:prstGeom>
            <a:solidFill>
              <a:srgbClr val="39393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159869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159869" y="4472021"/>
              <a:ext cx="203613" cy="106944"/>
            </a:xfrm>
            <a:prstGeom prst="rect">
              <a:avLst/>
            </a:prstGeom>
            <a:solidFill>
              <a:srgbClr val="4A4A4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159869" y="4578966"/>
              <a:ext cx="203613" cy="106944"/>
            </a:xfrm>
            <a:prstGeom prst="rect">
              <a:avLst/>
            </a:prstGeom>
            <a:solidFill>
              <a:srgbClr val="39393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159869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159869" y="4792855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159869" y="4899799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159869" y="500674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363482" y="1905352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363482" y="201229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363482" y="211924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363482" y="2226186"/>
              <a:ext cx="203613" cy="106944"/>
            </a:xfrm>
            <a:prstGeom prst="rect">
              <a:avLst/>
            </a:prstGeom>
            <a:solidFill>
              <a:srgbClr val="51515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363482" y="233313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363482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363482" y="254701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363482" y="2653964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363482" y="2760908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363482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363482" y="2974797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363482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363482" y="3188686"/>
              <a:ext cx="203613" cy="106944"/>
            </a:xfrm>
            <a:prstGeom prst="rect">
              <a:avLst/>
            </a:prstGeom>
            <a:solidFill>
              <a:srgbClr val="4C4C4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363482" y="329563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363482" y="340257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363482" y="3509520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363482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363482" y="3723409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363482" y="3830354"/>
              <a:ext cx="203613" cy="106944"/>
            </a:xfrm>
            <a:prstGeom prst="rect">
              <a:avLst/>
            </a:prstGeom>
            <a:solidFill>
              <a:srgbClr val="64646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363482" y="3937298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363482" y="4044243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363482" y="415118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363482" y="4258132"/>
              <a:ext cx="203613" cy="106944"/>
            </a:xfrm>
            <a:prstGeom prst="rect">
              <a:avLst/>
            </a:prstGeom>
            <a:solidFill>
              <a:srgbClr val="38383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363482" y="4365077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363482" y="4472021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363482" y="4578966"/>
              <a:ext cx="203613" cy="106944"/>
            </a:xfrm>
            <a:prstGeom prst="rect">
              <a:avLst/>
            </a:prstGeom>
            <a:solidFill>
              <a:srgbClr val="54545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363482" y="468591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363482" y="4792855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363482" y="4899799"/>
              <a:ext cx="203613" cy="106944"/>
            </a:xfrm>
            <a:prstGeom prst="rect">
              <a:avLst/>
            </a:prstGeom>
            <a:solidFill>
              <a:srgbClr val="60606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363482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567096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567096" y="2012296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567096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567096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567096" y="233313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567096" y="2440075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567096" y="254701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567096" y="265396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567096" y="276090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567096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567096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567096" y="3081742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567096" y="318868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567096" y="3295631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567096" y="340257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567096" y="3509520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567096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567096" y="372340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567096" y="383035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567096" y="393729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567096" y="404424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567096" y="415118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567096" y="425813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567096" y="436507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567096" y="4472021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567096" y="457896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567096" y="4685910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567096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567096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567096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70710" y="190535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70710" y="2012296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70710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70710" y="2226186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70710" y="233313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70710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70710" y="254701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70710" y="2653964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70710" y="2760908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70710" y="286785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70710" y="2974797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70710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70710" y="3188686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70710" y="3295631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70710" y="340257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70710" y="350952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70710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70710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70710" y="3830354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70710" y="3937298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70710" y="404424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70710" y="415118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70710" y="4258132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70710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70710" y="4472021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70710" y="4578966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70710" y="468591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70710" y="4792855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70710" y="4899799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70710" y="500674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974323" y="1905352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974323" y="201229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974323" y="2119241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974323" y="22261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974323" y="2333130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974323" y="2440075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974323" y="254701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974323" y="265396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974323" y="2760908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974323" y="2867853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974323" y="297479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974323" y="3081742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974323" y="31886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974323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974323" y="340257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974323" y="3509520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974323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974323" y="372340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974323" y="3830354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974323" y="3937298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974323" y="404424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974323" y="415118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974323" y="425813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974323" y="436507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974323" y="447202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974323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974323" y="4685910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974323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974323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974323" y="500674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177937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177937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177937" y="2119241"/>
              <a:ext cx="203613" cy="106944"/>
            </a:xfrm>
            <a:prstGeom prst="rect">
              <a:avLst/>
            </a:prstGeom>
            <a:solidFill>
              <a:srgbClr val="7C7C7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177937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177937" y="2333130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177937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177937" y="254701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177937" y="265396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177937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177937" y="2867853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177937" y="297479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177937" y="3081742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177937" y="31886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177937" y="329563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177937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177937" y="350952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177937" y="3616465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177937" y="3723409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177937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177937" y="393729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177937" y="4044243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177937" y="4151187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177937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177937" y="4365077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177937" y="447202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177937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177937" y="4685910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177937" y="479285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177937" y="489979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177937" y="5006744"/>
              <a:ext cx="203613" cy="106944"/>
            </a:xfrm>
            <a:prstGeom prst="rect">
              <a:avLst/>
            </a:prstGeom>
            <a:solidFill>
              <a:srgbClr val="90909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381550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381550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381550" y="2119241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381550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381550" y="2333130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381550" y="2440075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381550" y="2547019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381550" y="265396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381550" y="276090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381550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381550" y="2974797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381550" y="308174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381550" y="3188686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381550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381550" y="3402576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381550" y="3509520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381550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381550" y="372340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381550" y="3830354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381550" y="3937298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381550" y="4044243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381550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381550" y="4258132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381550" y="4365077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381550" y="4472021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381550" y="457896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381550" y="468591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381550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381550" y="489979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381550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585164" y="1905352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585164" y="2012296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585164" y="2119241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585164" y="222618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585164" y="2333130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585164" y="2440075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585164" y="2547019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585164" y="265396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585164" y="2760908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585164" y="2867853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585164" y="2974797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585164" y="3081742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585164" y="318868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585164" y="3295631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585164" y="340257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585164" y="350952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585164" y="361646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585164" y="3723409"/>
              <a:ext cx="203613" cy="106944"/>
            </a:xfrm>
            <a:prstGeom prst="rect">
              <a:avLst/>
            </a:prstGeom>
            <a:solidFill>
              <a:srgbClr val="51515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4585164" y="383035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4585164" y="3937298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4585164" y="4044243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4585164" y="415118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4585164" y="425813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4585164" y="4365077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4585164" y="4472021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4585164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4585164" y="4685910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4585164" y="479285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4585164" y="489979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4585164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4788778" y="1905352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4788778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4788778" y="211924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788778" y="222618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4788778" y="2333130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4788778" y="2440075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4788778" y="254701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788778" y="265396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4788778" y="2760908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4788778" y="286785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4788778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4788778" y="3081742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4788778" y="3188686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4788778" y="3295631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4788778" y="3402576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4788778" y="350952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4788778" y="361646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4788778" y="372340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4788778" y="383035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4788778" y="393729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4788778" y="404424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4788778" y="415118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4788778" y="4258132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4788778" y="436507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4788778" y="4472021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4788778" y="457896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4788778" y="468591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4788778" y="479285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4788778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4788778" y="5006744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4992391" y="190535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4992391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4992391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4992391" y="22261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4992391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4992391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4992391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4992391" y="2653964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4992391" y="276090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4992391" y="2867853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4992391" y="2974797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4992391" y="308174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4992391" y="318868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4992391" y="329563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4992391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4992391" y="3509520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4992391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4992391" y="372340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4992391" y="383035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4992391" y="3937298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4992391" y="404424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4992391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4992391" y="425813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4992391" y="436507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4992391" y="447202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4992391" y="457896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4992391" y="4685910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4992391" y="4792855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4992391" y="4899799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4992391" y="500674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96005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96005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96005" y="2119241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96005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96005" y="233313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96005" y="244007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96005" y="2547019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96005" y="265396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96005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96005" y="2867853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96005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96005" y="3081742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96005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96005" y="3295631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96005" y="3402576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96005" y="350952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96005" y="3616465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96005" y="3723409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196005" y="383035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196005" y="3937298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196005" y="4044243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196005" y="4151187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196005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196005" y="4365077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196005" y="447202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196005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196005" y="4685910"/>
              <a:ext cx="203613" cy="106944"/>
            </a:xfrm>
            <a:prstGeom prst="rect">
              <a:avLst/>
            </a:prstGeom>
            <a:solidFill>
              <a:srgbClr val="64646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196005" y="479285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196005" y="489979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196005" y="5006744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9618" y="190535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9618" y="2012296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9618" y="211924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9618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9618" y="233313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9618" y="244007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9618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9618" y="265396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9618" y="276090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9618" y="286785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9618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9618" y="308174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9618" y="31886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9618" y="329563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9618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9618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9618" y="361646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9618" y="372340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9618" y="3830354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9618" y="3937298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9618" y="4044243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9618" y="415118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9618" y="425813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9618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9618" y="447202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9618" y="457896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9618" y="468591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9618" y="479285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9618" y="4899799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9618" y="500674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603232" y="190535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603232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603232" y="2119241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603232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603232" y="2333130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603232" y="2440075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603232" y="254701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603232" y="265396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603232" y="2760908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603232" y="2867853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603232" y="2974797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603232" y="3081742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603232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603232" y="329563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603232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603232" y="350952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603232" y="3616465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603232" y="3723409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603232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603232" y="3937298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603232" y="4044243"/>
              <a:ext cx="203613" cy="106944"/>
            </a:xfrm>
            <a:prstGeom prst="rect">
              <a:avLst/>
            </a:prstGeom>
            <a:solidFill>
              <a:srgbClr val="72727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603232" y="415118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603232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603232" y="4365077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603232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603232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603232" y="4685910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603232" y="479285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603232" y="489979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603232" y="5006744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806845" y="190535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806845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806845" y="2119241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806845" y="222618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806845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806845" y="244007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806845" y="254701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806845" y="2653964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806845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806845" y="2867853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806845" y="2974797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806845" y="3081742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806845" y="318868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806845" y="329563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806845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806845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806845" y="3616465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806845" y="3723409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806845" y="383035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806845" y="3937298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806845" y="4044243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806845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806845" y="425813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806845" y="4365077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806845" y="447202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806845" y="457896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806845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806845" y="4792855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806845" y="489979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806845" y="5006744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10459" y="190535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10459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10459" y="2119241"/>
              <a:ext cx="203613" cy="106944"/>
            </a:xfrm>
            <a:prstGeom prst="rect">
              <a:avLst/>
            </a:prstGeom>
            <a:solidFill>
              <a:srgbClr val="87878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10459" y="222618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10459" y="233313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10459" y="2440075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10459" y="2547019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10459" y="2653964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10459" y="276090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10459" y="2867853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10459" y="2974797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10459" y="3081742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10459" y="318868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10459" y="329563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10459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10459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10459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10459" y="3723409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10459" y="383035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10459" y="3937298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10459" y="4044243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10459" y="415118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10459" y="425813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10459" y="4365077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10459" y="447202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10459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10459" y="4685910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10459" y="4792855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10459" y="489979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10459" y="5006744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214073" y="190535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214073" y="2012296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214073" y="2119241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214073" y="222618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214073" y="233313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214073" y="244007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214073" y="254701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214073" y="265396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214073" y="2760908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214073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214073" y="297479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214073" y="308174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214073" y="318868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214073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214073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214073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214073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214073" y="3723409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214073" y="383035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214073" y="393729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214073" y="4044243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214073" y="4151187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214073" y="425813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214073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214073" y="447202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214073" y="457896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214073" y="4685910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214073" y="4792855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214073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214073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417686" y="1905352"/>
              <a:ext cx="203613" cy="106944"/>
            </a:xfrm>
            <a:prstGeom prst="rect">
              <a:avLst/>
            </a:prstGeom>
            <a:solidFill>
              <a:srgbClr val="67676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417686" y="2012296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417686" y="211924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417686" y="2226186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417686" y="2333130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417686" y="244007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417686" y="2547019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417686" y="2653964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417686" y="2760908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417686" y="2867853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417686" y="297479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417686" y="3081742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417686" y="3188686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417686" y="3295631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417686" y="3402576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417686" y="3509520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417686" y="361646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417686" y="3723409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417686" y="3830354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417686" y="3937298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417686" y="4044243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417686" y="4151187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417686" y="4258132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417686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417686" y="4472021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417686" y="457896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417686" y="4685910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417686" y="479285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417686" y="4899799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417686" y="5006744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21300" y="1905352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21300" y="2012296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21300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21300" y="2226186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21300" y="2333130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21300" y="244007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21300" y="2547019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21300" y="265396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21300" y="2760908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21300" y="2867853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21300" y="297479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21300" y="3081742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21300" y="3188686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21300" y="329563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21300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21300" y="3509520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21300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21300" y="372340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21300" y="3830354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21300" y="3937298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21300" y="404424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21300" y="4151187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21300" y="4258132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21300" y="436507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21300" y="4472021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21300" y="457896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21300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21300" y="479285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21300" y="4899799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21300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824913" y="1905352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824913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824913" y="211924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824913" y="222618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824913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824913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824913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824913" y="265396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824913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824913" y="2867853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824913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824913" y="308174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824913" y="318868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824913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824913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824913" y="350952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824913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824913" y="372340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824913" y="383035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824913" y="393729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824913" y="4044243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824913" y="4151187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824913" y="425813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824913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824913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824913" y="457896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824913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824913" y="479285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824913" y="489979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824913" y="5006744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7028527" y="1905352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7028527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7028527" y="2119241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7028527" y="222618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7028527" y="233313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7028527" y="244007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7028527" y="254701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7028527" y="2653964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7028527" y="2760908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7028527" y="286785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7028527" y="297479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7028527" y="3081742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7028527" y="3188686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7028527" y="3295631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7028527" y="340257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527" y="3509520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527" y="361646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527" y="372340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527" y="3830354"/>
              <a:ext cx="203613" cy="106944"/>
            </a:xfrm>
            <a:prstGeom prst="rect">
              <a:avLst/>
            </a:prstGeom>
            <a:solidFill>
              <a:srgbClr val="9C9C9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527" y="3937298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527" y="404424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527" y="4151187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527" y="4258132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527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527" y="4472021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527" y="457896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527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527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527" y="4899799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527" y="5006744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232140" y="1905352"/>
              <a:ext cx="203613" cy="106944"/>
            </a:xfrm>
            <a:prstGeom prst="rect">
              <a:avLst/>
            </a:prstGeom>
            <a:solidFill>
              <a:srgbClr val="69696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232140" y="201229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232140" y="2119241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232140" y="2226186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232140" y="2333130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232140" y="2440075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32140" y="2547019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32140" y="265396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32140" y="2760908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32140" y="2867853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32140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32140" y="3081742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32140" y="318868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32140" y="3295631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32140" y="340257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32140" y="350952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32140" y="3616465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32140" y="372340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32140" y="3830354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32140" y="3937298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32140" y="4044243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32140" y="4151187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32140" y="425813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32140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32140" y="4472021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32140" y="4578966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32140" y="468591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32140" y="4792855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32140" y="4899799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32140" y="5006744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435754" y="190535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435754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435754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435754" y="222618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435754" y="233313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435754" y="244007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435754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435754" y="2653964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435754" y="2760908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435754" y="2867853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435754" y="2974797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435754" y="308174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435754" y="3188686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435754" y="3295631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435754" y="340257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435754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435754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435754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435754" y="3830354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435754" y="3937298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435754" y="4044243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435754" y="415118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435754" y="4258132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435754" y="436507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435754" y="447202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435754" y="4578966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435754" y="468591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435754" y="4792855"/>
              <a:ext cx="203613" cy="106944"/>
            </a:xfrm>
            <a:prstGeom prst="rect">
              <a:avLst/>
            </a:prstGeom>
            <a:solidFill>
              <a:srgbClr val="72727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435754" y="4899799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435754" y="5006744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639368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639368" y="201229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639368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639368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639368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639368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639368" y="254701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639368" y="265396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639368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639368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639368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639368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639368" y="3188686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639368" y="329563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639368" y="340257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639368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639368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639368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639368" y="383035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639368" y="393729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639368" y="404424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639368" y="415118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639368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639368" y="436507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639368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639368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639368" y="468591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639368" y="479285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639368" y="489979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639368" y="500674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tx995"/>
            <p:cNvSpPr/>
            <p:nvPr/>
          </p:nvSpPr>
          <p:spPr>
            <a:xfrm>
              <a:off x="526789" y="500351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526789" y="4896568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98" name="tx997"/>
            <p:cNvSpPr/>
            <p:nvPr/>
          </p:nvSpPr>
          <p:spPr>
            <a:xfrm>
              <a:off x="526789" y="478962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99" name="tx998"/>
            <p:cNvSpPr/>
            <p:nvPr/>
          </p:nvSpPr>
          <p:spPr>
            <a:xfrm>
              <a:off x="526789" y="4682679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000" name="tx999"/>
            <p:cNvSpPr/>
            <p:nvPr/>
          </p:nvSpPr>
          <p:spPr>
            <a:xfrm>
              <a:off x="526789" y="457573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001" name="tx1000"/>
            <p:cNvSpPr/>
            <p:nvPr/>
          </p:nvSpPr>
          <p:spPr>
            <a:xfrm>
              <a:off x="526789" y="4468790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002" name="tx1001"/>
            <p:cNvSpPr/>
            <p:nvPr/>
          </p:nvSpPr>
          <p:spPr>
            <a:xfrm>
              <a:off x="526789" y="4361845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003" name="tx1002"/>
            <p:cNvSpPr/>
            <p:nvPr/>
          </p:nvSpPr>
          <p:spPr>
            <a:xfrm>
              <a:off x="526789" y="4254901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004" name="tx1003"/>
            <p:cNvSpPr/>
            <p:nvPr/>
          </p:nvSpPr>
          <p:spPr>
            <a:xfrm>
              <a:off x="526789" y="4147956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526789" y="4041012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526789" y="3934067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526789" y="382712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526789" y="3720178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526789" y="361323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526789" y="3506289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526789" y="339934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526789" y="3292400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013" name="tx1012"/>
            <p:cNvSpPr/>
            <p:nvPr/>
          </p:nvSpPr>
          <p:spPr>
            <a:xfrm>
              <a:off x="526789" y="3185455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014" name="tx1013"/>
            <p:cNvSpPr/>
            <p:nvPr/>
          </p:nvSpPr>
          <p:spPr>
            <a:xfrm>
              <a:off x="526789" y="3078511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015" name="tx1014"/>
            <p:cNvSpPr/>
            <p:nvPr/>
          </p:nvSpPr>
          <p:spPr>
            <a:xfrm>
              <a:off x="526789" y="2971566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16" name="tx1015"/>
            <p:cNvSpPr/>
            <p:nvPr/>
          </p:nvSpPr>
          <p:spPr>
            <a:xfrm>
              <a:off x="526789" y="2864622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17" name="tx1016"/>
            <p:cNvSpPr/>
            <p:nvPr/>
          </p:nvSpPr>
          <p:spPr>
            <a:xfrm>
              <a:off x="583294" y="2757677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018" name="tx1017"/>
            <p:cNvSpPr/>
            <p:nvPr/>
          </p:nvSpPr>
          <p:spPr>
            <a:xfrm>
              <a:off x="583294" y="2650732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583294" y="2544086"/>
              <a:ext cx="457448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583294" y="2436843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583294" y="2330196"/>
              <a:ext cx="457448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583294" y="2222954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583294" y="2116010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583294" y="2009065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583294" y="1902121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026" name="tx1025"/>
            <p:cNvSpPr/>
            <p:nvPr/>
          </p:nvSpPr>
          <p:spPr>
            <a:xfrm rot="-4200000">
              <a:off x="710244" y="5519550"/>
              <a:ext cx="811795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 ***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4200000">
              <a:off x="1112798" y="5380250"/>
              <a:ext cx="51531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 ***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4200000">
              <a:off x="1257211" y="5446879"/>
              <a:ext cx="62117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 ***</a:t>
              </a:r>
            </a:p>
          </p:txBody>
        </p:sp>
        <p:sp>
          <p:nvSpPr>
            <p:cNvPr id="1029" name="tx1028"/>
            <p:cNvSpPr/>
            <p:nvPr/>
          </p:nvSpPr>
          <p:spPr>
            <a:xfrm rot="-4200000">
              <a:off x="1407086" y="5460819"/>
              <a:ext cx="684671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 ***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4200000">
              <a:off x="1633593" y="5443301"/>
              <a:ext cx="64951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 ***</a:t>
              </a:r>
            </a:p>
          </p:txBody>
        </p:sp>
        <p:sp>
          <p:nvSpPr>
            <p:cNvPr id="1031" name="tx1030"/>
            <p:cNvSpPr/>
            <p:nvPr/>
          </p:nvSpPr>
          <p:spPr>
            <a:xfrm rot="-4200000">
              <a:off x="1981803" y="5367292"/>
              <a:ext cx="451693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 ***</a:t>
              </a:r>
            </a:p>
          </p:txBody>
        </p:sp>
        <p:sp>
          <p:nvSpPr>
            <p:cNvPr id="1032" name="tx1031"/>
            <p:cNvSpPr/>
            <p:nvPr/>
          </p:nvSpPr>
          <p:spPr>
            <a:xfrm rot="-4200000">
              <a:off x="2119006" y="5413793"/>
              <a:ext cx="550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 ***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4200000">
              <a:off x="2173447" y="5493007"/>
              <a:ext cx="7553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 ***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4200000">
              <a:off x="2625765" y="5344100"/>
              <a:ext cx="40233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 ***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4200000">
              <a:off x="2744119" y="5403800"/>
              <a:ext cx="52939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 ***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4200000">
              <a:off x="3014060" y="5357357"/>
              <a:ext cx="430547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 ***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4200000">
              <a:off x="3125215" y="5396858"/>
              <a:ext cx="55066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 ***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4200000">
              <a:off x="3302863" y="5440278"/>
              <a:ext cx="60703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 ***</a:t>
              </a:r>
            </a:p>
          </p:txBody>
        </p:sp>
        <p:sp>
          <p:nvSpPr>
            <p:cNvPr id="1039" name="tx1038"/>
            <p:cNvSpPr/>
            <p:nvPr/>
          </p:nvSpPr>
          <p:spPr>
            <a:xfrm rot="-4200000">
              <a:off x="3593985" y="5353766"/>
              <a:ext cx="45894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 ***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4200000">
              <a:off x="3792813" y="5357116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 ***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4200000">
              <a:off x="3754961" y="5526193"/>
              <a:ext cx="82593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 ***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4200000">
              <a:off x="3932442" y="5569729"/>
              <a:ext cx="882550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 ***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4200000">
              <a:off x="4181246" y="5512848"/>
              <a:ext cx="7975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 ***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4200000">
              <a:off x="4477151" y="5473464"/>
              <a:ext cx="677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 ***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4200000">
              <a:off x="4761197" y="5417144"/>
              <a:ext cx="557795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 ***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4200000">
              <a:off x="5064272" y="5347438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 ***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4200000">
              <a:off x="5215831" y="5383887"/>
              <a:ext cx="48710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 ***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4200000">
              <a:off x="5438419" y="5370601"/>
              <a:ext cx="45882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 ***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4200000">
              <a:off x="5675155" y="5347409"/>
              <a:ext cx="40946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 ***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4200000">
              <a:off x="5741412" y="5443587"/>
              <a:ext cx="6141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 ***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4200000">
              <a:off x="5952828" y="5414435"/>
              <a:ext cx="585948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 ***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4200000">
              <a:off x="6174676" y="5400179"/>
              <a:ext cx="557733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 ***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4200000">
              <a:off x="6245718" y="5493007"/>
              <a:ext cx="7553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 ***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4200000">
              <a:off x="6474436" y="5478467"/>
              <a:ext cx="720018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 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4200000">
              <a:off x="6787887" y="5423758"/>
              <a:ext cx="5718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 ***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4200000">
              <a:off x="7005732" y="5413793"/>
              <a:ext cx="550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 ***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4200000">
              <a:off x="7228486" y="5400391"/>
              <a:ext cx="522138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 ***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4200000">
              <a:off x="7441462" y="5393835"/>
              <a:ext cx="508186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 ***</a:t>
              </a:r>
            </a:p>
          </p:txBody>
        </p:sp>
        <p:sp>
          <p:nvSpPr>
            <p:cNvPr id="1059" name="rc1058"/>
            <p:cNvSpPr/>
            <p:nvPr/>
          </p:nvSpPr>
          <p:spPr>
            <a:xfrm>
              <a:off x="8002521" y="2791797"/>
              <a:ext cx="614689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60" name="pic10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110" y="3060375"/>
              <a:ext cx="219455" cy="1097280"/>
            </a:xfrm>
            <a:prstGeom prst="rect">
              <a:avLst/>
            </a:prstGeom>
          </p:spPr>
        </p:pic>
        <p:sp>
          <p:nvSpPr>
            <p:cNvPr id="1061" name="tx1060"/>
            <p:cNvSpPr/>
            <p:nvPr/>
          </p:nvSpPr>
          <p:spPr>
            <a:xfrm>
              <a:off x="8361155" y="41141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2" name="tx1061"/>
            <p:cNvSpPr/>
            <p:nvPr/>
          </p:nvSpPr>
          <p:spPr>
            <a:xfrm>
              <a:off x="8361155" y="37150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63" name="tx1062"/>
            <p:cNvSpPr/>
            <p:nvPr/>
          </p:nvSpPr>
          <p:spPr>
            <a:xfrm>
              <a:off x="8361155" y="33158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64" name="tx1063"/>
            <p:cNvSpPr/>
            <p:nvPr/>
          </p:nvSpPr>
          <p:spPr>
            <a:xfrm>
              <a:off x="8072110" y="2874448"/>
              <a:ext cx="3339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065" name="pl1064"/>
            <p:cNvSpPr/>
            <p:nvPr/>
          </p:nvSpPr>
          <p:spPr>
            <a:xfrm>
              <a:off x="8072110" y="41558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8072110" y="37566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8072110" y="33575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8247674" y="41558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8247674" y="37566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8247674" y="33575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70"/>
            <p:cNvSpPr/>
            <p:nvPr/>
          </p:nvSpPr>
          <p:spPr>
            <a:xfrm>
              <a:off x="1103372" y="1632381"/>
              <a:ext cx="338627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Heat Map and Cochran's Q (Sidak Corrected)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mus.adj.006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21678" y="1600200"/>
              <a:ext cx="510064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16059" y="1894657"/>
              <a:ext cx="453667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16059" y="531652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16059" y="444189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16059" y="356727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16059" y="2692646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4121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158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9047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6509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3972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16059" y="487921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16059" y="312995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16059" y="225533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0390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6785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2778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0241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933398" y="3025848"/>
              <a:ext cx="502487" cy="623904"/>
            </a:xfrm>
            <a:custGeom>
              <a:avLst/>
              <a:pathLst>
                <a:path w="502487" h="623904">
                  <a:moveTo>
                    <a:pt x="502487" y="353046"/>
                  </a:moveTo>
                  <a:lnTo>
                    <a:pt x="500581" y="314713"/>
                  </a:lnTo>
                  <a:lnTo>
                    <a:pt x="494891" y="276339"/>
                  </a:lnTo>
                  <a:lnTo>
                    <a:pt x="485505" y="238506"/>
                  </a:lnTo>
                  <a:lnTo>
                    <a:pt x="472563" y="201788"/>
                  </a:lnTo>
                  <a:lnTo>
                    <a:pt x="456264" y="166741"/>
                  </a:lnTo>
                  <a:lnTo>
                    <a:pt x="436852" y="133897"/>
                  </a:lnTo>
                  <a:lnTo>
                    <a:pt x="414624" y="103753"/>
                  </a:lnTo>
                  <a:lnTo>
                    <a:pt x="389915" y="76766"/>
                  </a:lnTo>
                  <a:lnTo>
                    <a:pt x="363100" y="53346"/>
                  </a:lnTo>
                  <a:lnTo>
                    <a:pt x="334586" y="33847"/>
                  </a:lnTo>
                  <a:lnTo>
                    <a:pt x="304805" y="18566"/>
                  </a:lnTo>
                  <a:lnTo>
                    <a:pt x="274208" y="7733"/>
                  </a:lnTo>
                  <a:lnTo>
                    <a:pt x="243260" y="1512"/>
                  </a:lnTo>
                  <a:lnTo>
                    <a:pt x="212429" y="0"/>
                  </a:lnTo>
                  <a:lnTo>
                    <a:pt x="182183" y="3217"/>
                  </a:lnTo>
                  <a:lnTo>
                    <a:pt x="152980" y="11115"/>
                  </a:lnTo>
                  <a:lnTo>
                    <a:pt x="125264" y="23575"/>
                  </a:lnTo>
                  <a:lnTo>
                    <a:pt x="99453" y="40408"/>
                  </a:lnTo>
                  <a:lnTo>
                    <a:pt x="75939" y="61359"/>
                  </a:lnTo>
                  <a:lnTo>
                    <a:pt x="55080" y="86109"/>
                  </a:lnTo>
                  <a:lnTo>
                    <a:pt x="37190" y="114285"/>
                  </a:lnTo>
                  <a:lnTo>
                    <a:pt x="22542" y="145457"/>
                  </a:lnTo>
                  <a:lnTo>
                    <a:pt x="11357" y="179156"/>
                  </a:lnTo>
                  <a:lnTo>
                    <a:pt x="3804" y="214868"/>
                  </a:lnTo>
                  <a:lnTo>
                    <a:pt x="0" y="252053"/>
                  </a:lnTo>
                  <a:lnTo>
                    <a:pt x="0" y="290148"/>
                  </a:lnTo>
                  <a:lnTo>
                    <a:pt x="3804" y="328574"/>
                  </a:lnTo>
                  <a:lnTo>
                    <a:pt x="11357" y="366750"/>
                  </a:lnTo>
                  <a:lnTo>
                    <a:pt x="22542" y="404096"/>
                  </a:lnTo>
                  <a:lnTo>
                    <a:pt x="37190" y="440047"/>
                  </a:lnTo>
                  <a:lnTo>
                    <a:pt x="55080" y="474057"/>
                  </a:lnTo>
                  <a:lnTo>
                    <a:pt x="75939" y="505611"/>
                  </a:lnTo>
                  <a:lnTo>
                    <a:pt x="99453" y="534230"/>
                  </a:lnTo>
                  <a:lnTo>
                    <a:pt x="125264" y="559482"/>
                  </a:lnTo>
                  <a:lnTo>
                    <a:pt x="152980" y="580982"/>
                  </a:lnTo>
                  <a:lnTo>
                    <a:pt x="182183" y="598405"/>
                  </a:lnTo>
                  <a:lnTo>
                    <a:pt x="212429" y="611487"/>
                  </a:lnTo>
                  <a:lnTo>
                    <a:pt x="243260" y="620030"/>
                  </a:lnTo>
                  <a:lnTo>
                    <a:pt x="274208" y="623904"/>
                  </a:lnTo>
                  <a:lnTo>
                    <a:pt x="304805" y="623050"/>
                  </a:lnTo>
                  <a:lnTo>
                    <a:pt x="334586" y="617482"/>
                  </a:lnTo>
                  <a:lnTo>
                    <a:pt x="363100" y="607283"/>
                  </a:lnTo>
                  <a:lnTo>
                    <a:pt x="389915" y="592609"/>
                  </a:lnTo>
                  <a:lnTo>
                    <a:pt x="414624" y="573681"/>
                  </a:lnTo>
                  <a:lnTo>
                    <a:pt x="436852" y="550787"/>
                  </a:lnTo>
                  <a:lnTo>
                    <a:pt x="456264" y="524274"/>
                  </a:lnTo>
                  <a:lnTo>
                    <a:pt x="472563" y="494544"/>
                  </a:lnTo>
                  <a:lnTo>
                    <a:pt x="485505" y="462047"/>
                  </a:lnTo>
                  <a:lnTo>
                    <a:pt x="494891" y="427275"/>
                  </a:lnTo>
                  <a:lnTo>
                    <a:pt x="500581" y="39075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5527791" y="3783396"/>
              <a:ext cx="428227" cy="604400"/>
            </a:xfrm>
            <a:custGeom>
              <a:avLst/>
              <a:pathLst>
                <a:path w="428227" h="604400">
                  <a:moveTo>
                    <a:pt x="428227" y="148170"/>
                  </a:moveTo>
                  <a:lnTo>
                    <a:pt x="426603" y="117341"/>
                  </a:lnTo>
                  <a:lnTo>
                    <a:pt x="421754" y="89312"/>
                  </a:lnTo>
                  <a:lnTo>
                    <a:pt x="413755" y="64507"/>
                  </a:lnTo>
                  <a:lnTo>
                    <a:pt x="402726" y="43302"/>
                  </a:lnTo>
                  <a:lnTo>
                    <a:pt x="388835" y="26019"/>
                  </a:lnTo>
                  <a:lnTo>
                    <a:pt x="372292" y="12919"/>
                  </a:lnTo>
                  <a:lnTo>
                    <a:pt x="353349" y="4202"/>
                  </a:lnTo>
                  <a:lnTo>
                    <a:pt x="332291" y="0"/>
                  </a:lnTo>
                  <a:lnTo>
                    <a:pt x="309440" y="375"/>
                  </a:lnTo>
                  <a:lnTo>
                    <a:pt x="285140" y="5323"/>
                  </a:lnTo>
                  <a:lnTo>
                    <a:pt x="259760" y="14768"/>
                  </a:lnTo>
                  <a:lnTo>
                    <a:pt x="233685" y="28568"/>
                  </a:lnTo>
                  <a:lnTo>
                    <a:pt x="207310" y="46512"/>
                  </a:lnTo>
                  <a:lnTo>
                    <a:pt x="181036" y="68330"/>
                  </a:lnTo>
                  <a:lnTo>
                    <a:pt x="155260" y="93690"/>
                  </a:lnTo>
                  <a:lnTo>
                    <a:pt x="130372" y="122208"/>
                  </a:lnTo>
                  <a:lnTo>
                    <a:pt x="106752" y="153451"/>
                  </a:lnTo>
                  <a:lnTo>
                    <a:pt x="84755" y="186946"/>
                  </a:lnTo>
                  <a:lnTo>
                    <a:pt x="64717" y="222186"/>
                  </a:lnTo>
                  <a:lnTo>
                    <a:pt x="46940" y="258635"/>
                  </a:lnTo>
                  <a:lnTo>
                    <a:pt x="31694" y="295742"/>
                  </a:lnTo>
                  <a:lnTo>
                    <a:pt x="19210" y="332944"/>
                  </a:lnTo>
                  <a:lnTo>
                    <a:pt x="9678" y="369677"/>
                  </a:lnTo>
                  <a:lnTo>
                    <a:pt x="3242" y="405385"/>
                  </a:lnTo>
                  <a:lnTo>
                    <a:pt x="0" y="439525"/>
                  </a:lnTo>
                  <a:lnTo>
                    <a:pt x="0" y="471580"/>
                  </a:lnTo>
                  <a:lnTo>
                    <a:pt x="3242" y="501065"/>
                  </a:lnTo>
                  <a:lnTo>
                    <a:pt x="9678" y="527532"/>
                  </a:lnTo>
                  <a:lnTo>
                    <a:pt x="19210" y="550581"/>
                  </a:lnTo>
                  <a:lnTo>
                    <a:pt x="31694" y="569861"/>
                  </a:lnTo>
                  <a:lnTo>
                    <a:pt x="46940" y="585081"/>
                  </a:lnTo>
                  <a:lnTo>
                    <a:pt x="64717" y="596010"/>
                  </a:lnTo>
                  <a:lnTo>
                    <a:pt x="84755" y="602483"/>
                  </a:lnTo>
                  <a:lnTo>
                    <a:pt x="106752" y="604400"/>
                  </a:lnTo>
                  <a:lnTo>
                    <a:pt x="130372" y="601733"/>
                  </a:lnTo>
                  <a:lnTo>
                    <a:pt x="155260" y="594523"/>
                  </a:lnTo>
                  <a:lnTo>
                    <a:pt x="181036" y="582878"/>
                  </a:lnTo>
                  <a:lnTo>
                    <a:pt x="207310" y="566976"/>
                  </a:lnTo>
                  <a:lnTo>
                    <a:pt x="233685" y="547057"/>
                  </a:lnTo>
                  <a:lnTo>
                    <a:pt x="259760" y="523424"/>
                  </a:lnTo>
                  <a:lnTo>
                    <a:pt x="285140" y="496434"/>
                  </a:lnTo>
                  <a:lnTo>
                    <a:pt x="309440" y="466496"/>
                  </a:lnTo>
                  <a:lnTo>
                    <a:pt x="332291" y="434065"/>
                  </a:lnTo>
                  <a:lnTo>
                    <a:pt x="353349" y="399633"/>
                  </a:lnTo>
                  <a:lnTo>
                    <a:pt x="372292" y="363720"/>
                  </a:lnTo>
                  <a:lnTo>
                    <a:pt x="388835" y="326872"/>
                  </a:lnTo>
                  <a:lnTo>
                    <a:pt x="402726" y="289647"/>
                  </a:lnTo>
                  <a:lnTo>
                    <a:pt x="413755" y="252609"/>
                  </a:lnTo>
                  <a:lnTo>
                    <a:pt x="421754" y="216320"/>
                  </a:lnTo>
                  <a:lnTo>
                    <a:pt x="426603" y="18133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90791" y="4046389"/>
              <a:ext cx="286447" cy="250218"/>
            </a:xfrm>
            <a:custGeom>
              <a:avLst/>
              <a:pathLst>
                <a:path w="286447" h="250218">
                  <a:moveTo>
                    <a:pt x="286447" y="36702"/>
                  </a:moveTo>
                  <a:lnTo>
                    <a:pt x="285361" y="26471"/>
                  </a:lnTo>
                  <a:lnTo>
                    <a:pt x="282117" y="17734"/>
                  </a:lnTo>
                  <a:lnTo>
                    <a:pt x="276767" y="10624"/>
                  </a:lnTo>
                  <a:lnTo>
                    <a:pt x="269389" y="5249"/>
                  </a:lnTo>
                  <a:lnTo>
                    <a:pt x="260097" y="1689"/>
                  </a:lnTo>
                  <a:lnTo>
                    <a:pt x="249032" y="0"/>
                  </a:lnTo>
                  <a:lnTo>
                    <a:pt x="236360" y="205"/>
                  </a:lnTo>
                  <a:lnTo>
                    <a:pt x="222274" y="2303"/>
                  </a:lnTo>
                  <a:lnTo>
                    <a:pt x="206988" y="6262"/>
                  </a:lnTo>
                  <a:lnTo>
                    <a:pt x="190734" y="12022"/>
                  </a:lnTo>
                  <a:lnTo>
                    <a:pt x="173757" y="19494"/>
                  </a:lnTo>
                  <a:lnTo>
                    <a:pt x="156315" y="28567"/>
                  </a:lnTo>
                  <a:lnTo>
                    <a:pt x="138673" y="39102"/>
                  </a:lnTo>
                  <a:lnTo>
                    <a:pt x="121097" y="50940"/>
                  </a:lnTo>
                  <a:lnTo>
                    <a:pt x="103855" y="63901"/>
                  </a:lnTo>
                  <a:lnTo>
                    <a:pt x="87208" y="77789"/>
                  </a:lnTo>
                  <a:lnTo>
                    <a:pt x="71408" y="92393"/>
                  </a:lnTo>
                  <a:lnTo>
                    <a:pt x="56694" y="107492"/>
                  </a:lnTo>
                  <a:lnTo>
                    <a:pt x="43290" y="122857"/>
                  </a:lnTo>
                  <a:lnTo>
                    <a:pt x="31399" y="138255"/>
                  </a:lnTo>
                  <a:lnTo>
                    <a:pt x="21200" y="153453"/>
                  </a:lnTo>
                  <a:lnTo>
                    <a:pt x="12850" y="168221"/>
                  </a:lnTo>
                  <a:lnTo>
                    <a:pt x="6474" y="182333"/>
                  </a:lnTo>
                  <a:lnTo>
                    <a:pt x="2169" y="195578"/>
                  </a:lnTo>
                  <a:lnTo>
                    <a:pt x="0" y="207753"/>
                  </a:lnTo>
                  <a:lnTo>
                    <a:pt x="0" y="218674"/>
                  </a:lnTo>
                  <a:lnTo>
                    <a:pt x="2169" y="228176"/>
                  </a:lnTo>
                  <a:lnTo>
                    <a:pt x="6474" y="236114"/>
                  </a:lnTo>
                  <a:lnTo>
                    <a:pt x="12850" y="242369"/>
                  </a:lnTo>
                  <a:lnTo>
                    <a:pt x="21200" y="246845"/>
                  </a:lnTo>
                  <a:lnTo>
                    <a:pt x="31399" y="249474"/>
                  </a:lnTo>
                  <a:lnTo>
                    <a:pt x="43290" y="250218"/>
                  </a:lnTo>
                  <a:lnTo>
                    <a:pt x="56694" y="249064"/>
                  </a:lnTo>
                  <a:lnTo>
                    <a:pt x="71408" y="246029"/>
                  </a:lnTo>
                  <a:lnTo>
                    <a:pt x="87208" y="241161"/>
                  </a:lnTo>
                  <a:lnTo>
                    <a:pt x="103855" y="234533"/>
                  </a:lnTo>
                  <a:lnTo>
                    <a:pt x="121097" y="226244"/>
                  </a:lnTo>
                  <a:lnTo>
                    <a:pt x="138673" y="216422"/>
                  </a:lnTo>
                  <a:lnTo>
                    <a:pt x="156315" y="205214"/>
                  </a:lnTo>
                  <a:lnTo>
                    <a:pt x="173757" y="192791"/>
                  </a:lnTo>
                  <a:lnTo>
                    <a:pt x="190734" y="179341"/>
                  </a:lnTo>
                  <a:lnTo>
                    <a:pt x="206988" y="165068"/>
                  </a:lnTo>
                  <a:lnTo>
                    <a:pt x="222274" y="150188"/>
                  </a:lnTo>
                  <a:lnTo>
                    <a:pt x="236360" y="134927"/>
                  </a:lnTo>
                  <a:lnTo>
                    <a:pt x="249032" y="119516"/>
                  </a:lnTo>
                  <a:lnTo>
                    <a:pt x="260097" y="104189"/>
                  </a:lnTo>
                  <a:lnTo>
                    <a:pt x="269389" y="89178"/>
                  </a:lnTo>
                  <a:lnTo>
                    <a:pt x="276767" y="74710"/>
                  </a:lnTo>
                  <a:lnTo>
                    <a:pt x="282117" y="61006"/>
                  </a:lnTo>
                  <a:lnTo>
                    <a:pt x="285361" y="4827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762996" y="4726451"/>
              <a:ext cx="897770" cy="493595"/>
            </a:xfrm>
            <a:custGeom>
              <a:avLst/>
              <a:pathLst>
                <a:path w="897770" h="493595">
                  <a:moveTo>
                    <a:pt x="897770" y="456520"/>
                  </a:moveTo>
                  <a:lnTo>
                    <a:pt x="894365" y="438856"/>
                  </a:lnTo>
                  <a:lnTo>
                    <a:pt x="884200" y="418283"/>
                  </a:lnTo>
                  <a:lnTo>
                    <a:pt x="867429" y="395114"/>
                  </a:lnTo>
                  <a:lnTo>
                    <a:pt x="844308" y="369700"/>
                  </a:lnTo>
                  <a:lnTo>
                    <a:pt x="815185" y="342425"/>
                  </a:lnTo>
                  <a:lnTo>
                    <a:pt x="780504" y="313704"/>
                  </a:lnTo>
                  <a:lnTo>
                    <a:pt x="740789" y="283973"/>
                  </a:lnTo>
                  <a:lnTo>
                    <a:pt x="696643" y="253680"/>
                  </a:lnTo>
                  <a:lnTo>
                    <a:pt x="648734" y="223287"/>
                  </a:lnTo>
                  <a:lnTo>
                    <a:pt x="597790" y="193253"/>
                  </a:lnTo>
                  <a:lnTo>
                    <a:pt x="544581" y="164033"/>
                  </a:lnTo>
                  <a:lnTo>
                    <a:pt x="489916" y="136072"/>
                  </a:lnTo>
                  <a:lnTo>
                    <a:pt x="434622" y="109792"/>
                  </a:lnTo>
                  <a:lnTo>
                    <a:pt x="379538" y="85592"/>
                  </a:lnTo>
                  <a:lnTo>
                    <a:pt x="325499" y="63839"/>
                  </a:lnTo>
                  <a:lnTo>
                    <a:pt x="273324" y="44862"/>
                  </a:lnTo>
                  <a:lnTo>
                    <a:pt x="223803" y="28950"/>
                  </a:lnTo>
                  <a:lnTo>
                    <a:pt x="177688" y="16343"/>
                  </a:lnTo>
                  <a:lnTo>
                    <a:pt x="135678" y="7233"/>
                  </a:lnTo>
                  <a:lnTo>
                    <a:pt x="98409" y="1757"/>
                  </a:lnTo>
                  <a:lnTo>
                    <a:pt x="66446" y="0"/>
                  </a:lnTo>
                  <a:lnTo>
                    <a:pt x="40275" y="1986"/>
                  </a:lnTo>
                  <a:lnTo>
                    <a:pt x="20291" y="7686"/>
                  </a:lnTo>
                  <a:lnTo>
                    <a:pt x="6798" y="17015"/>
                  </a:lnTo>
                  <a:lnTo>
                    <a:pt x="0" y="29830"/>
                  </a:lnTo>
                  <a:lnTo>
                    <a:pt x="0" y="45937"/>
                  </a:lnTo>
                  <a:lnTo>
                    <a:pt x="6798" y="65091"/>
                  </a:lnTo>
                  <a:lnTo>
                    <a:pt x="20291" y="87004"/>
                  </a:lnTo>
                  <a:lnTo>
                    <a:pt x="40275" y="111342"/>
                  </a:lnTo>
                  <a:lnTo>
                    <a:pt x="66446" y="137736"/>
                  </a:lnTo>
                  <a:lnTo>
                    <a:pt x="98409" y="165787"/>
                  </a:lnTo>
                  <a:lnTo>
                    <a:pt x="135678" y="195069"/>
                  </a:lnTo>
                  <a:lnTo>
                    <a:pt x="177688" y="225138"/>
                  </a:lnTo>
                  <a:lnTo>
                    <a:pt x="223803" y="255538"/>
                  </a:lnTo>
                  <a:lnTo>
                    <a:pt x="273324" y="285810"/>
                  </a:lnTo>
                  <a:lnTo>
                    <a:pt x="325499" y="315493"/>
                  </a:lnTo>
                  <a:lnTo>
                    <a:pt x="379538" y="344137"/>
                  </a:lnTo>
                  <a:lnTo>
                    <a:pt x="434622" y="371310"/>
                  </a:lnTo>
                  <a:lnTo>
                    <a:pt x="489916" y="396597"/>
                  </a:lnTo>
                  <a:lnTo>
                    <a:pt x="544581" y="419618"/>
                  </a:lnTo>
                  <a:lnTo>
                    <a:pt x="597790" y="440021"/>
                  </a:lnTo>
                  <a:lnTo>
                    <a:pt x="648734" y="457499"/>
                  </a:lnTo>
                  <a:lnTo>
                    <a:pt x="696643" y="471785"/>
                  </a:lnTo>
                  <a:lnTo>
                    <a:pt x="740789" y="482665"/>
                  </a:lnTo>
                  <a:lnTo>
                    <a:pt x="780504" y="489971"/>
                  </a:lnTo>
                  <a:lnTo>
                    <a:pt x="815185" y="493595"/>
                  </a:lnTo>
                  <a:lnTo>
                    <a:pt x="844308" y="493481"/>
                  </a:lnTo>
                  <a:lnTo>
                    <a:pt x="867429" y="489630"/>
                  </a:lnTo>
                  <a:lnTo>
                    <a:pt x="884200" y="482101"/>
                  </a:lnTo>
                  <a:lnTo>
                    <a:pt x="894365" y="47100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594456" y="3366978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135178" y="410482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621633" y="4183638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888496" y="4732924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4129849" y="3274721"/>
              <a:ext cx="144506" cy="144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69857" y="4012909"/>
              <a:ext cx="144506" cy="144506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157316" y="4091329"/>
              <a:ext cx="144506" cy="144506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131343" y="4887578"/>
              <a:ext cx="144506" cy="144506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613467" y="3562173"/>
              <a:ext cx="268228" cy="75932"/>
            </a:xfrm>
            <a:custGeom>
              <a:avLst/>
              <a:pathLst>
                <a:path w="268228" h="75932">
                  <a:moveTo>
                    <a:pt x="268228" y="0"/>
                  </a:moveTo>
                  <a:lnTo>
                    <a:pt x="0" y="759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689823" y="2507517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490941" y="4327573"/>
              <a:ext cx="37231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19183" y="4169594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280715" y="3389347"/>
              <a:ext cx="534111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901198" y="4454528"/>
              <a:ext cx="498911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091036" y="3479682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04555" y="3511718"/>
              <a:ext cx="37960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699720" y="2573646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827867" y="3982342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809019" y="3399881"/>
              <a:ext cx="37954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100093" y="3018918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882169" y="4668617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066642" y="3205086"/>
              <a:ext cx="464020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53298" y="4699182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75902" y="3995230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888615" y="4433118"/>
              <a:ext cx="688744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40332" y="3799647"/>
              <a:ext cx="758587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473834" y="3051670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14988" y="3692513"/>
              <a:ext cx="534049" cy="93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647414" y="4851782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345274" y="4274406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30330" y="4057057"/>
              <a:ext cx="330199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785117" y="4780936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98440" y="5279652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188166" y="4534839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660939" y="4136231"/>
              <a:ext cx="421842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348449" y="3849147"/>
              <a:ext cx="407453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766386" y="2996162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86739" y="4359240"/>
              <a:ext cx="730922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24495" y="4111248"/>
              <a:ext cx="414679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071635" y="3665455"/>
              <a:ext cx="38664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41294" y="5281295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3812" y="4352958"/>
              <a:ext cx="330384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3" name="pg72"/>
            <p:cNvSpPr/>
            <p:nvPr/>
          </p:nvSpPr>
          <p:spPr>
            <a:xfrm>
              <a:off x="4116921" y="24357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55000" y="436536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347164" y="428364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4385300" y="33179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256026" y="43827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6317269" y="338289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4559979" y="360400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5854311" y="271165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5784562" y="40951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147158" y="35126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067440" y="313258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161180" y="45975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4362879" y="329908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745904" y="4627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5294941" y="413225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6091835" y="455234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5093351" y="372541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644641" y="318971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526160" y="36612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4685018" y="496437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6327715" y="443484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245904" y="39527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6018299" y="468613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107025" y="518544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668452" y="458672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710384" y="40654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4359643" y="378011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147192" y="31741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4389772" y="449542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917544" y="401521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4351410" y="35685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903455" y="51849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466877" y="42571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2260850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98067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298067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298067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0" name="pl109"/>
            <p:cNvSpPr/>
            <p:nvPr/>
          </p:nvSpPr>
          <p:spPr>
            <a:xfrm>
              <a:off x="2481265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1265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1265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1265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0390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7853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5531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42778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30241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270761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582241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47547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5010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2472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792768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03921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47168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07400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107400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107400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107400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005967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2166574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2107400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2107400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2107400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2107400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2064187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2078170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2516059" y="1632462"/>
              <a:ext cx="268305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Symmetric Map with Means and CIs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mus.adj.007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5201" y="1600200"/>
              <a:ext cx="373359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06376" y="2075709"/>
              <a:ext cx="3262832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06376" y="5347268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06376" y="4690879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06376" y="4034490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06376" y="3378100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06376" y="2721711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508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8147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3786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942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5064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6376" y="5675463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06376" y="5019074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06376" y="4362684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6376" y="370629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6376" y="304990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06376" y="2393516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5328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0967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76606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2245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7884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06376" y="370629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76606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4222961" y="3132012"/>
              <a:ext cx="1223385" cy="1031790"/>
            </a:xfrm>
            <a:custGeom>
              <a:avLst/>
              <a:pathLst>
                <a:path w="1223385" h="1031790">
                  <a:moveTo>
                    <a:pt x="0" y="261473"/>
                  </a:moveTo>
                  <a:lnTo>
                    <a:pt x="393807" y="0"/>
                  </a:lnTo>
                  <a:lnTo>
                    <a:pt x="1045744" y="103524"/>
                  </a:lnTo>
                  <a:lnTo>
                    <a:pt x="1219465" y="355399"/>
                  </a:lnTo>
                  <a:lnTo>
                    <a:pt x="1223385" y="750134"/>
                  </a:lnTo>
                  <a:lnTo>
                    <a:pt x="1107279" y="844428"/>
                  </a:lnTo>
                  <a:lnTo>
                    <a:pt x="765333" y="1031790"/>
                  </a:lnTo>
                  <a:lnTo>
                    <a:pt x="313706" y="1031602"/>
                  </a:lnTo>
                  <a:lnTo>
                    <a:pt x="35174" y="811198"/>
                  </a:lnTo>
                  <a:close/>
                </a:path>
              </a:pathLst>
            </a:custGeom>
            <a:solidFill>
              <a:srgbClr val="9932CC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4367036" y="2736163"/>
              <a:ext cx="352637" cy="642787"/>
            </a:xfrm>
            <a:custGeom>
              <a:avLst/>
              <a:pathLst>
                <a:path w="352637" h="642787">
                  <a:moveTo>
                    <a:pt x="352637" y="343675"/>
                  </a:moveTo>
                  <a:lnTo>
                    <a:pt x="351300" y="304085"/>
                  </a:lnTo>
                  <a:lnTo>
                    <a:pt x="347307" y="264757"/>
                  </a:lnTo>
                  <a:lnTo>
                    <a:pt x="340720" y="226286"/>
                  </a:lnTo>
                  <a:lnTo>
                    <a:pt x="331638" y="189256"/>
                  </a:lnTo>
                  <a:lnTo>
                    <a:pt x="320199" y="154228"/>
                  </a:lnTo>
                  <a:lnTo>
                    <a:pt x="306576" y="121732"/>
                  </a:lnTo>
                  <a:lnTo>
                    <a:pt x="290976" y="92262"/>
                  </a:lnTo>
                  <a:lnTo>
                    <a:pt x="273636" y="66264"/>
                  </a:lnTo>
                  <a:lnTo>
                    <a:pt x="254818" y="44132"/>
                  </a:lnTo>
                  <a:lnTo>
                    <a:pt x="234807" y="26202"/>
                  </a:lnTo>
                  <a:lnTo>
                    <a:pt x="213907" y="12746"/>
                  </a:lnTo>
                  <a:lnTo>
                    <a:pt x="192435" y="3968"/>
                  </a:lnTo>
                  <a:lnTo>
                    <a:pt x="170716" y="0"/>
                  </a:lnTo>
                  <a:lnTo>
                    <a:pt x="149080" y="902"/>
                  </a:lnTo>
                  <a:lnTo>
                    <a:pt x="127853" y="6662"/>
                  </a:lnTo>
                  <a:lnTo>
                    <a:pt x="107359" y="17192"/>
                  </a:lnTo>
                  <a:lnTo>
                    <a:pt x="87908" y="32332"/>
                  </a:lnTo>
                  <a:lnTo>
                    <a:pt x="69794" y="51852"/>
                  </a:lnTo>
                  <a:lnTo>
                    <a:pt x="53293" y="75458"/>
                  </a:lnTo>
                  <a:lnTo>
                    <a:pt x="38654" y="102790"/>
                  </a:lnTo>
                  <a:lnTo>
                    <a:pt x="26099" y="133435"/>
                  </a:lnTo>
                  <a:lnTo>
                    <a:pt x="15819" y="166928"/>
                  </a:lnTo>
                  <a:lnTo>
                    <a:pt x="7970" y="202761"/>
                  </a:lnTo>
                  <a:lnTo>
                    <a:pt x="2670" y="240391"/>
                  </a:lnTo>
                  <a:lnTo>
                    <a:pt x="0" y="279248"/>
                  </a:lnTo>
                  <a:lnTo>
                    <a:pt x="0" y="318743"/>
                  </a:lnTo>
                  <a:lnTo>
                    <a:pt x="2670" y="358277"/>
                  </a:lnTo>
                  <a:lnTo>
                    <a:pt x="7970" y="397250"/>
                  </a:lnTo>
                  <a:lnTo>
                    <a:pt x="15819" y="435073"/>
                  </a:lnTo>
                  <a:lnTo>
                    <a:pt x="26099" y="471171"/>
                  </a:lnTo>
                  <a:lnTo>
                    <a:pt x="38654" y="504997"/>
                  </a:lnTo>
                  <a:lnTo>
                    <a:pt x="53293" y="536038"/>
                  </a:lnTo>
                  <a:lnTo>
                    <a:pt x="69794" y="563825"/>
                  </a:lnTo>
                  <a:lnTo>
                    <a:pt x="87908" y="587936"/>
                  </a:lnTo>
                  <a:lnTo>
                    <a:pt x="107359" y="608005"/>
                  </a:lnTo>
                  <a:lnTo>
                    <a:pt x="127853" y="623727"/>
                  </a:lnTo>
                  <a:lnTo>
                    <a:pt x="149080" y="634866"/>
                  </a:lnTo>
                  <a:lnTo>
                    <a:pt x="170716" y="641251"/>
                  </a:lnTo>
                  <a:lnTo>
                    <a:pt x="192435" y="642787"/>
                  </a:lnTo>
                  <a:lnTo>
                    <a:pt x="213907" y="639449"/>
                  </a:lnTo>
                  <a:lnTo>
                    <a:pt x="234807" y="631289"/>
                  </a:lnTo>
                  <a:lnTo>
                    <a:pt x="254818" y="618430"/>
                  </a:lnTo>
                  <a:lnTo>
                    <a:pt x="273636" y="601067"/>
                  </a:lnTo>
                  <a:lnTo>
                    <a:pt x="290976" y="579463"/>
                  </a:lnTo>
                  <a:lnTo>
                    <a:pt x="306576" y="553946"/>
                  </a:lnTo>
                  <a:lnTo>
                    <a:pt x="320199" y="524902"/>
                  </a:lnTo>
                  <a:lnTo>
                    <a:pt x="331638" y="492772"/>
                  </a:lnTo>
                  <a:lnTo>
                    <a:pt x="340720" y="458043"/>
                  </a:lnTo>
                  <a:lnTo>
                    <a:pt x="347307" y="421242"/>
                  </a:lnTo>
                  <a:lnTo>
                    <a:pt x="351300" y="382925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5379805" y="3432753"/>
              <a:ext cx="294045" cy="726283"/>
            </a:xfrm>
            <a:custGeom>
              <a:avLst/>
              <a:pathLst>
                <a:path w="294045" h="726283">
                  <a:moveTo>
                    <a:pt x="294045" y="150236"/>
                  </a:moveTo>
                  <a:lnTo>
                    <a:pt x="292929" y="115659"/>
                  </a:lnTo>
                  <a:lnTo>
                    <a:pt x="289600" y="84832"/>
                  </a:lnTo>
                  <a:lnTo>
                    <a:pt x="284107" y="58222"/>
                  </a:lnTo>
                  <a:lnTo>
                    <a:pt x="276534" y="36233"/>
                  </a:lnTo>
                  <a:lnTo>
                    <a:pt x="266996" y="19197"/>
                  </a:lnTo>
                  <a:lnTo>
                    <a:pt x="255637" y="7374"/>
                  </a:lnTo>
                  <a:lnTo>
                    <a:pt x="242629" y="942"/>
                  </a:lnTo>
                  <a:lnTo>
                    <a:pt x="228170" y="0"/>
                  </a:lnTo>
                  <a:lnTo>
                    <a:pt x="212479" y="4560"/>
                  </a:lnTo>
                  <a:lnTo>
                    <a:pt x="195793" y="14554"/>
                  </a:lnTo>
                  <a:lnTo>
                    <a:pt x="178366" y="29831"/>
                  </a:lnTo>
                  <a:lnTo>
                    <a:pt x="160461" y="50159"/>
                  </a:lnTo>
                  <a:lnTo>
                    <a:pt x="142351" y="75230"/>
                  </a:lnTo>
                  <a:lnTo>
                    <a:pt x="124309" y="104664"/>
                  </a:lnTo>
                  <a:lnTo>
                    <a:pt x="106610" y="138014"/>
                  </a:lnTo>
                  <a:lnTo>
                    <a:pt x="89521" y="174775"/>
                  </a:lnTo>
                  <a:lnTo>
                    <a:pt x="73302" y="214390"/>
                  </a:lnTo>
                  <a:lnTo>
                    <a:pt x="58198" y="256258"/>
                  </a:lnTo>
                  <a:lnTo>
                    <a:pt x="44438" y="299745"/>
                  </a:lnTo>
                  <a:lnTo>
                    <a:pt x="32231" y="344191"/>
                  </a:lnTo>
                  <a:lnTo>
                    <a:pt x="21763" y="388923"/>
                  </a:lnTo>
                  <a:lnTo>
                    <a:pt x="13191" y="433263"/>
                  </a:lnTo>
                  <a:lnTo>
                    <a:pt x="6646" y="476537"/>
                  </a:lnTo>
                  <a:lnTo>
                    <a:pt x="2226" y="518092"/>
                  </a:lnTo>
                  <a:lnTo>
                    <a:pt x="0" y="557295"/>
                  </a:lnTo>
                  <a:lnTo>
                    <a:pt x="0" y="593554"/>
                  </a:lnTo>
                  <a:lnTo>
                    <a:pt x="2226" y="626318"/>
                  </a:lnTo>
                  <a:lnTo>
                    <a:pt x="6646" y="655091"/>
                  </a:lnTo>
                  <a:lnTo>
                    <a:pt x="13191" y="679437"/>
                  </a:lnTo>
                  <a:lnTo>
                    <a:pt x="21763" y="698987"/>
                  </a:lnTo>
                  <a:lnTo>
                    <a:pt x="32231" y="713443"/>
                  </a:lnTo>
                  <a:lnTo>
                    <a:pt x="44438" y="722588"/>
                  </a:lnTo>
                  <a:lnTo>
                    <a:pt x="58198" y="726283"/>
                  </a:lnTo>
                  <a:lnTo>
                    <a:pt x="73302" y="724470"/>
                  </a:lnTo>
                  <a:lnTo>
                    <a:pt x="89521" y="717179"/>
                  </a:lnTo>
                  <a:lnTo>
                    <a:pt x="106610" y="704520"/>
                  </a:lnTo>
                  <a:lnTo>
                    <a:pt x="124309" y="686683"/>
                  </a:lnTo>
                  <a:lnTo>
                    <a:pt x="142351" y="663941"/>
                  </a:lnTo>
                  <a:lnTo>
                    <a:pt x="160461" y="636637"/>
                  </a:lnTo>
                  <a:lnTo>
                    <a:pt x="178366" y="605185"/>
                  </a:lnTo>
                  <a:lnTo>
                    <a:pt x="195793" y="570063"/>
                  </a:lnTo>
                  <a:lnTo>
                    <a:pt x="212479" y="531802"/>
                  </a:lnTo>
                  <a:lnTo>
                    <a:pt x="228170" y="490983"/>
                  </a:lnTo>
                  <a:lnTo>
                    <a:pt x="242629" y="448224"/>
                  </a:lnTo>
                  <a:lnTo>
                    <a:pt x="255637" y="404174"/>
                  </a:lnTo>
                  <a:lnTo>
                    <a:pt x="266996" y="359500"/>
                  </a:lnTo>
                  <a:lnTo>
                    <a:pt x="276534" y="314880"/>
                  </a:lnTo>
                  <a:lnTo>
                    <a:pt x="284107" y="270990"/>
                  </a:lnTo>
                  <a:lnTo>
                    <a:pt x="289600" y="228495"/>
                  </a:lnTo>
                  <a:lnTo>
                    <a:pt x="292929" y="188039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803941" y="3723052"/>
              <a:ext cx="186156" cy="292591"/>
            </a:xfrm>
            <a:custGeom>
              <a:avLst/>
              <a:pathLst>
                <a:path w="186156" h="292591">
                  <a:moveTo>
                    <a:pt x="186156" y="36914"/>
                  </a:moveTo>
                  <a:lnTo>
                    <a:pt x="185450" y="25799"/>
                  </a:lnTo>
                  <a:lnTo>
                    <a:pt x="183342" y="16512"/>
                  </a:lnTo>
                  <a:lnTo>
                    <a:pt x="179865" y="9193"/>
                  </a:lnTo>
                  <a:lnTo>
                    <a:pt x="175070" y="3954"/>
                  </a:lnTo>
                  <a:lnTo>
                    <a:pt x="169032" y="874"/>
                  </a:lnTo>
                  <a:lnTo>
                    <a:pt x="161840" y="0"/>
                  </a:lnTo>
                  <a:lnTo>
                    <a:pt x="153605" y="1344"/>
                  </a:lnTo>
                  <a:lnTo>
                    <a:pt x="144451" y="4887"/>
                  </a:lnTo>
                  <a:lnTo>
                    <a:pt x="134517" y="10575"/>
                  </a:lnTo>
                  <a:lnTo>
                    <a:pt x="123954" y="18321"/>
                  </a:lnTo>
                  <a:lnTo>
                    <a:pt x="112921" y="28009"/>
                  </a:lnTo>
                  <a:lnTo>
                    <a:pt x="101586" y="39491"/>
                  </a:lnTo>
                  <a:lnTo>
                    <a:pt x="90120" y="52593"/>
                  </a:lnTo>
                  <a:lnTo>
                    <a:pt x="78698" y="67117"/>
                  </a:lnTo>
                  <a:lnTo>
                    <a:pt x="67493" y="82842"/>
                  </a:lnTo>
                  <a:lnTo>
                    <a:pt x="56674" y="99530"/>
                  </a:lnTo>
                  <a:lnTo>
                    <a:pt x="46406" y="116929"/>
                  </a:lnTo>
                  <a:lnTo>
                    <a:pt x="36844" y="134774"/>
                  </a:lnTo>
                  <a:lnTo>
                    <a:pt x="28133" y="152794"/>
                  </a:lnTo>
                  <a:lnTo>
                    <a:pt x="20405" y="170718"/>
                  </a:lnTo>
                  <a:lnTo>
                    <a:pt x="13778" y="188272"/>
                  </a:lnTo>
                  <a:lnTo>
                    <a:pt x="8351" y="205192"/>
                  </a:lnTo>
                  <a:lnTo>
                    <a:pt x="4207" y="221219"/>
                  </a:lnTo>
                  <a:lnTo>
                    <a:pt x="1409" y="236113"/>
                  </a:lnTo>
                  <a:lnTo>
                    <a:pt x="0" y="249645"/>
                  </a:lnTo>
                  <a:lnTo>
                    <a:pt x="0" y="261613"/>
                  </a:lnTo>
                  <a:lnTo>
                    <a:pt x="1409" y="271833"/>
                  </a:lnTo>
                  <a:lnTo>
                    <a:pt x="4207" y="280152"/>
                  </a:lnTo>
                  <a:lnTo>
                    <a:pt x="8351" y="286443"/>
                  </a:lnTo>
                  <a:lnTo>
                    <a:pt x="13778" y="290610"/>
                  </a:lnTo>
                  <a:lnTo>
                    <a:pt x="20405" y="292591"/>
                  </a:lnTo>
                  <a:lnTo>
                    <a:pt x="28133" y="292356"/>
                  </a:lnTo>
                  <a:lnTo>
                    <a:pt x="36844" y="289907"/>
                  </a:lnTo>
                  <a:lnTo>
                    <a:pt x="46406" y="285283"/>
                  </a:lnTo>
                  <a:lnTo>
                    <a:pt x="56674" y="278553"/>
                  </a:lnTo>
                  <a:lnTo>
                    <a:pt x="67493" y="269820"/>
                  </a:lnTo>
                  <a:lnTo>
                    <a:pt x="78698" y="259215"/>
                  </a:lnTo>
                  <a:lnTo>
                    <a:pt x="90120" y="246900"/>
                  </a:lnTo>
                  <a:lnTo>
                    <a:pt x="101586" y="233060"/>
                  </a:lnTo>
                  <a:lnTo>
                    <a:pt x="112921" y="217907"/>
                  </a:lnTo>
                  <a:lnTo>
                    <a:pt x="123954" y="201670"/>
                  </a:lnTo>
                  <a:lnTo>
                    <a:pt x="134517" y="184594"/>
                  </a:lnTo>
                  <a:lnTo>
                    <a:pt x="144451" y="166938"/>
                  </a:lnTo>
                  <a:lnTo>
                    <a:pt x="153605" y="148972"/>
                  </a:lnTo>
                  <a:lnTo>
                    <a:pt x="161840" y="130965"/>
                  </a:lnTo>
                  <a:lnTo>
                    <a:pt x="169032" y="113193"/>
                  </a:lnTo>
                  <a:lnTo>
                    <a:pt x="175070" y="95923"/>
                  </a:lnTo>
                  <a:lnTo>
                    <a:pt x="179865" y="79418"/>
                  </a:lnTo>
                  <a:lnTo>
                    <a:pt x="183342" y="63928"/>
                  </a:lnTo>
                  <a:lnTo>
                    <a:pt x="185450" y="496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225381" y="4389122"/>
              <a:ext cx="626032" cy="498992"/>
            </a:xfrm>
            <a:custGeom>
              <a:avLst/>
              <a:pathLst>
                <a:path w="626032" h="498992">
                  <a:moveTo>
                    <a:pt x="626032" y="444654"/>
                  </a:moveTo>
                  <a:lnTo>
                    <a:pt x="623657" y="423998"/>
                  </a:lnTo>
                  <a:lnTo>
                    <a:pt x="616569" y="400701"/>
                  </a:lnTo>
                  <a:lnTo>
                    <a:pt x="604874" y="375114"/>
                  </a:lnTo>
                  <a:lnTo>
                    <a:pt x="588751" y="347627"/>
                  </a:lnTo>
                  <a:lnTo>
                    <a:pt x="568444" y="318655"/>
                  </a:lnTo>
                  <a:lnTo>
                    <a:pt x="544260" y="288638"/>
                  </a:lnTo>
                  <a:lnTo>
                    <a:pt x="516566" y="258031"/>
                  </a:lnTo>
                  <a:lnTo>
                    <a:pt x="485782" y="227298"/>
                  </a:lnTo>
                  <a:lnTo>
                    <a:pt x="452374" y="196905"/>
                  </a:lnTo>
                  <a:lnTo>
                    <a:pt x="416850" y="167312"/>
                  </a:lnTo>
                  <a:lnTo>
                    <a:pt x="379747" y="138969"/>
                  </a:lnTo>
                  <a:lnTo>
                    <a:pt x="341627" y="112304"/>
                  </a:lnTo>
                  <a:lnTo>
                    <a:pt x="303070" y="87722"/>
                  </a:lnTo>
                  <a:lnTo>
                    <a:pt x="264659" y="65596"/>
                  </a:lnTo>
                  <a:lnTo>
                    <a:pt x="226976" y="46261"/>
                  </a:lnTo>
                  <a:lnTo>
                    <a:pt x="190593" y="30010"/>
                  </a:lnTo>
                  <a:lnTo>
                    <a:pt x="156062" y="17089"/>
                  </a:lnTo>
                  <a:lnTo>
                    <a:pt x="123905" y="7695"/>
                  </a:lnTo>
                  <a:lnTo>
                    <a:pt x="94611" y="1969"/>
                  </a:lnTo>
                  <a:lnTo>
                    <a:pt x="68622" y="0"/>
                  </a:lnTo>
                  <a:lnTo>
                    <a:pt x="46334" y="1815"/>
                  </a:lnTo>
                  <a:lnTo>
                    <a:pt x="28084" y="7388"/>
                  </a:lnTo>
                  <a:lnTo>
                    <a:pt x="14149" y="16635"/>
                  </a:lnTo>
                  <a:lnTo>
                    <a:pt x="4740" y="29415"/>
                  </a:lnTo>
                  <a:lnTo>
                    <a:pt x="0" y="45535"/>
                  </a:lnTo>
                  <a:lnTo>
                    <a:pt x="0" y="64749"/>
                  </a:lnTo>
                  <a:lnTo>
                    <a:pt x="4740" y="86768"/>
                  </a:lnTo>
                  <a:lnTo>
                    <a:pt x="14149" y="111256"/>
                  </a:lnTo>
                  <a:lnTo>
                    <a:pt x="28084" y="137844"/>
                  </a:lnTo>
                  <a:lnTo>
                    <a:pt x="46334" y="166127"/>
                  </a:lnTo>
                  <a:lnTo>
                    <a:pt x="68622" y="195677"/>
                  </a:lnTo>
                  <a:lnTo>
                    <a:pt x="94611" y="226047"/>
                  </a:lnTo>
                  <a:lnTo>
                    <a:pt x="123905" y="256775"/>
                  </a:lnTo>
                  <a:lnTo>
                    <a:pt x="156062" y="287396"/>
                  </a:lnTo>
                  <a:lnTo>
                    <a:pt x="190593" y="317446"/>
                  </a:lnTo>
                  <a:lnTo>
                    <a:pt x="226976" y="346469"/>
                  </a:lnTo>
                  <a:lnTo>
                    <a:pt x="264659" y="374026"/>
                  </a:lnTo>
                  <a:lnTo>
                    <a:pt x="303070" y="399698"/>
                  </a:lnTo>
                  <a:lnTo>
                    <a:pt x="341627" y="423096"/>
                  </a:lnTo>
                  <a:lnTo>
                    <a:pt x="379747" y="443866"/>
                  </a:lnTo>
                  <a:lnTo>
                    <a:pt x="416850" y="461693"/>
                  </a:lnTo>
                  <a:lnTo>
                    <a:pt x="452374" y="476307"/>
                  </a:lnTo>
                  <a:lnTo>
                    <a:pt x="485782" y="487485"/>
                  </a:lnTo>
                  <a:lnTo>
                    <a:pt x="516566" y="495060"/>
                  </a:lnTo>
                  <a:lnTo>
                    <a:pt x="544260" y="498915"/>
                  </a:lnTo>
                  <a:lnTo>
                    <a:pt x="568444" y="498992"/>
                  </a:lnTo>
                  <a:lnTo>
                    <a:pt x="588751" y="495290"/>
                  </a:lnTo>
                  <a:lnTo>
                    <a:pt x="604874" y="487866"/>
                  </a:lnTo>
                  <a:lnTo>
                    <a:pt x="616569" y="476832"/>
                  </a:lnTo>
                  <a:lnTo>
                    <a:pt x="623657" y="46235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4186752" y="2841464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967596" y="380463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553368" y="3633667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186894" y="440582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39" name="pt38"/>
            <p:cNvSpPr/>
            <p:nvPr/>
          </p:nvSpPr>
          <p:spPr>
            <a:xfrm>
              <a:off x="4465265" y="2996535"/>
              <a:ext cx="144506" cy="144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467837" y="3712155"/>
              <a:ext cx="144506" cy="144506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832129" y="3788178"/>
              <a:ext cx="144506" cy="144506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466238" y="4560084"/>
              <a:ext cx="144506" cy="144506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836955" y="3944501"/>
              <a:ext cx="74839" cy="124660"/>
            </a:xfrm>
            <a:custGeom>
              <a:avLst/>
              <a:pathLst>
                <a:path w="74839" h="124660">
                  <a:moveTo>
                    <a:pt x="74839" y="0"/>
                  </a:moveTo>
                  <a:lnTo>
                    <a:pt x="0" y="1246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4181254" y="2954194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95117" y="3335997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046596" y="3058432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041311" y="3602559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998519" y="3241731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970718" y="3976208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497355" y="3986903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0118" y="3829628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424923" y="3727899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276273" y="4032808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960262" y="4221503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267542" y="4221497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4578392" y="309363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4292488" y="381769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4289548" y="378703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4679098" y="34246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255350" y="38242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5404050" y="344903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44645" y="35320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5230329" y="31971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204157" y="371629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4589738" y="349772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4184585" y="335510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4219759" y="390483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4670685" y="341758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4439171" y="391622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5020432" y="373022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5319458" y="38878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4944787" y="357756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5151653" y="33765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4731954" y="355349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4791564" y="404246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5407970" y="384377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4626791" y="366285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5291864" y="393806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4949918" y="412542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5160588" y="39007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4801082" y="370517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669471" y="359808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4589750" y="337069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4680776" y="38665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4503577" y="368630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4666381" y="35187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4498291" y="412523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5084949" y="377709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04169" y="2789160"/>
              <a:ext cx="124440" cy="52376"/>
            </a:xfrm>
            <a:custGeom>
              <a:avLst/>
              <a:pathLst>
                <a:path w="124440" h="52376">
                  <a:moveTo>
                    <a:pt x="124440" y="5237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98165" y="4118007"/>
              <a:ext cx="101439" cy="81411"/>
            </a:xfrm>
            <a:custGeom>
              <a:avLst/>
              <a:pathLst>
                <a:path w="101439" h="81411">
                  <a:moveTo>
                    <a:pt x="101439" y="0"/>
                  </a:moveTo>
                  <a:lnTo>
                    <a:pt x="0" y="814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151367" y="4380474"/>
              <a:ext cx="30239" cy="89115"/>
            </a:xfrm>
            <a:custGeom>
              <a:avLst/>
              <a:pathLst>
                <a:path w="30239" h="89115">
                  <a:moveTo>
                    <a:pt x="0" y="89115"/>
                  </a:moveTo>
                  <a:lnTo>
                    <a:pt x="302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551470" y="277551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442772" y="309877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54054" y="3851255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89727" y="348066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103500" y="2957963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334742" y="236161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91570" y="2622454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278004" y="4285093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81936" y="3234990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58652" y="43971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74236" y="471499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866578" y="328054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164899" y="3846675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341282" y="373067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938697" y="421461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0328" y="288867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791673" y="394152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81453" y="313987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96038" y="391717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142981" y="465929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22465" y="40338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9587" y="351015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353878" y="412296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98397" y="348612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834256" y="259392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09831" y="366331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683716" y="366829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86821" y="493634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546866" y="431863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828681" y="446713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122" name="pt121"/>
            <p:cNvSpPr/>
            <p:nvPr/>
          </p:nvSpPr>
          <p:spPr>
            <a:xfrm>
              <a:off x="4354009" y="27458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95022" y="302589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77007" y="39197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941871" y="363915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407076" y="31258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75205" y="22890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43471" y="275959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282744" y="421215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225721" y="33724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422335" y="43778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917245" y="4852298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002077" y="319701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25128" y="3819359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27457" y="365677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328137" y="423009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96348" y="281536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18569" y="386871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618194" y="327706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82210" y="3844269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3281" y="458619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349561" y="416924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610135" y="34365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730018" y="4049640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785440" y="341272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306298" y="27347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850801" y="3757853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21361" y="37364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62689" y="486315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054613" y="445600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7694" y="43289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2944373" y="5633717"/>
              <a:ext cx="993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2944373" y="4978746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2944373" y="4322357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981590" y="36646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981590" y="30095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981590" y="235318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3071582" y="5675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71582" y="5019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1582" y="4362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1582" y="370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071582" y="3049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071582" y="239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45328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0967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76606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42245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607884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403596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059985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734983" y="57817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391372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6047762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57675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27552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353223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43085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51468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59851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714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483083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18042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21923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3030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38690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503065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619224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774613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476291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787444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830691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790923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2790923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5400000">
              <a:off x="2790923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5400000">
              <a:off x="2790923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2689490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2850097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2790923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790923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790923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790923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747710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2761693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3106376" y="1634509"/>
              <a:ext cx="129470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Asymmetric Map 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106376" y="1815478"/>
              <a:ext cx="2040247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 Simplex, Means, &amp; CIs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mus.adj.023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73035" y="1600200"/>
              <a:ext cx="279792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667416" y="1894657"/>
              <a:ext cx="2233959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667416" y="531652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667416" y="4441899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67416" y="356727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67416" y="2692646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97238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9715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2193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46708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7416" y="487921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67416" y="400458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67416" y="3129959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67416" y="225533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0999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34768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7595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28432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80909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67416" y="400458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7595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80375" y="2435766"/>
              <a:ext cx="76753" cy="76753"/>
            </a:xfrm>
            <a:prstGeom prst="ellipse">
              <a:avLst/>
            </a:prstGeom>
            <a:solidFill>
              <a:srgbClr val="3B9AB2">
                <a:alpha val="50196"/>
              </a:srgbClr>
            </a:solidFill>
            <a:ln w="9000" cap="rnd">
              <a:solidFill>
                <a:srgbClr val="3B9A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844928" y="4365367"/>
              <a:ext cx="76753" cy="76753"/>
            </a:xfrm>
            <a:prstGeom prst="ellipse">
              <a:avLst/>
            </a:prstGeom>
            <a:solidFill>
              <a:srgbClr val="429DB4">
                <a:alpha val="50196"/>
              </a:srgbClr>
            </a:solidFill>
            <a:ln w="9000" cap="rnd">
              <a:solidFill>
                <a:srgbClr val="429D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971060" y="4283640"/>
              <a:ext cx="76753" cy="76753"/>
            </a:xfrm>
            <a:prstGeom prst="ellipse">
              <a:avLst/>
            </a:prstGeom>
            <a:solidFill>
              <a:srgbClr val="4AA1B6">
                <a:alpha val="50196"/>
              </a:srgbClr>
            </a:solidFill>
            <a:ln w="9000" cap="rnd">
              <a:solidFill>
                <a:srgbClr val="4AA1B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516287" y="3317900"/>
              <a:ext cx="76753" cy="76753"/>
            </a:xfrm>
            <a:prstGeom prst="ellipse">
              <a:avLst/>
            </a:prstGeom>
            <a:solidFill>
              <a:srgbClr val="51A4B9">
                <a:alpha val="50196"/>
              </a:srgbClr>
            </a:solidFill>
            <a:ln w="9000" cap="rnd">
              <a:solidFill>
                <a:srgbClr val="51A4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318791" y="4382706"/>
              <a:ext cx="76753" cy="76753"/>
            </a:xfrm>
            <a:prstGeom prst="ellipse">
              <a:avLst/>
            </a:prstGeom>
            <a:solidFill>
              <a:srgbClr val="59A8BB">
                <a:alpha val="50196"/>
              </a:srgbClr>
            </a:solidFill>
            <a:ln w="9000" cap="rnd">
              <a:solidFill>
                <a:srgbClr val="59A8B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43529" y="3382893"/>
              <a:ext cx="76753" cy="76753"/>
            </a:xfrm>
            <a:prstGeom prst="ellipse">
              <a:avLst/>
            </a:prstGeom>
            <a:solidFill>
              <a:srgbClr val="61ACBD">
                <a:alpha val="50196"/>
              </a:srgbClr>
            </a:solidFill>
            <a:ln w="9000" cap="rnd">
              <a:solidFill>
                <a:srgbClr val="61A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684106" y="3604007"/>
              <a:ext cx="76753" cy="76753"/>
            </a:xfrm>
            <a:prstGeom prst="ellipse">
              <a:avLst/>
            </a:prstGeom>
            <a:solidFill>
              <a:srgbClr val="68AFC0">
                <a:alpha val="50196"/>
              </a:srgbClr>
            </a:solidFill>
            <a:ln w="9000" cap="rnd">
              <a:solidFill>
                <a:srgbClr val="68AFC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38497" y="2711655"/>
              <a:ext cx="76753" cy="76753"/>
            </a:xfrm>
            <a:prstGeom prst="ellipse">
              <a:avLst/>
            </a:prstGeom>
            <a:solidFill>
              <a:srgbClr val="70B3C2">
                <a:alpha val="50196"/>
              </a:srgbClr>
            </a:solidFill>
            <a:ln w="9000" cap="rnd">
              <a:solidFill>
                <a:srgbClr val="70B3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223595" y="4095120"/>
              <a:ext cx="76753" cy="76753"/>
            </a:xfrm>
            <a:prstGeom prst="ellipse">
              <a:avLst/>
            </a:prstGeom>
            <a:solidFill>
              <a:srgbClr val="78B7C5">
                <a:alpha val="50196"/>
              </a:srgbClr>
            </a:solidFill>
            <a:ln w="9000" cap="rnd">
              <a:solidFill>
                <a:srgbClr val="78B7C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068403" y="3512642"/>
              <a:ext cx="76753" cy="76753"/>
            </a:xfrm>
            <a:prstGeom prst="ellipse">
              <a:avLst/>
            </a:prstGeom>
            <a:solidFill>
              <a:srgbClr val="86B9B1">
                <a:alpha val="50196"/>
              </a:srgbClr>
            </a:solidFill>
            <a:ln w="9000" cap="rnd">
              <a:solidFill>
                <a:srgbClr val="86B9B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16901" y="3132582"/>
              <a:ext cx="76753" cy="76753"/>
            </a:xfrm>
            <a:prstGeom prst="ellipse">
              <a:avLst/>
            </a:prstGeom>
            <a:solidFill>
              <a:srgbClr val="94BC9E">
                <a:alpha val="50196"/>
              </a:srgbClr>
            </a:solidFill>
            <a:ln w="9000" cap="rnd">
              <a:solidFill>
                <a:srgbClr val="94BC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49288" y="4597580"/>
              <a:ext cx="76753" cy="76753"/>
            </a:xfrm>
            <a:prstGeom prst="ellipse">
              <a:avLst/>
            </a:prstGeom>
            <a:solidFill>
              <a:srgbClr val="A3BE8A">
                <a:alpha val="50196"/>
              </a:srgbClr>
            </a:solidFill>
            <a:ln w="9000" cap="rnd">
              <a:solidFill>
                <a:srgbClr val="A3BE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625983" y="3299084"/>
              <a:ext cx="76753" cy="76753"/>
            </a:xfrm>
            <a:prstGeom prst="ellipse">
              <a:avLst/>
            </a:prstGeom>
            <a:solidFill>
              <a:srgbClr val="B1C177">
                <a:alpha val="50196"/>
              </a:srgbClr>
            </a:solidFill>
            <a:ln w="9000" cap="rnd">
              <a:solidFill>
                <a:srgbClr val="B1C17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69086" y="4627938"/>
              <a:ext cx="76753" cy="76753"/>
            </a:xfrm>
            <a:prstGeom prst="ellipse">
              <a:avLst/>
            </a:prstGeom>
            <a:solidFill>
              <a:srgbClr val="BFC464">
                <a:alpha val="50196"/>
              </a:srgbClr>
            </a:solidFill>
            <a:ln w="9000" cap="rnd">
              <a:solidFill>
                <a:srgbClr val="BFC46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424008" y="4132250"/>
              <a:ext cx="76753" cy="76753"/>
            </a:xfrm>
            <a:prstGeom prst="ellipse">
              <a:avLst/>
            </a:prstGeom>
            <a:solidFill>
              <a:srgbClr val="CEC650">
                <a:alpha val="50196"/>
              </a:srgbClr>
            </a:solidFill>
            <a:ln w="9000" cap="rnd">
              <a:solidFill>
                <a:srgbClr val="CEC65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99208" y="4552346"/>
              <a:ext cx="76753" cy="76753"/>
            </a:xfrm>
            <a:prstGeom prst="ellipse">
              <a:avLst/>
            </a:prstGeom>
            <a:solidFill>
              <a:srgbClr val="DCC93D">
                <a:alpha val="50196"/>
              </a:srgbClr>
            </a:solidFill>
            <a:ln w="9000" cap="rnd">
              <a:solidFill>
                <a:srgbClr val="DCC93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694486" y="3725415"/>
              <a:ext cx="76753" cy="76753"/>
            </a:xfrm>
            <a:prstGeom prst="ellipse">
              <a:avLst/>
            </a:prstGeom>
            <a:solidFill>
              <a:srgbClr val="EBCC2A">
                <a:alpha val="50196"/>
              </a:srgbClr>
            </a:solidFill>
            <a:ln w="9000" cap="rnd">
              <a:solidFill>
                <a:srgbClr val="EBCC2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279561" y="3189714"/>
              <a:ext cx="76753" cy="76753"/>
            </a:xfrm>
            <a:prstGeom prst="ellipse">
              <a:avLst/>
            </a:prstGeom>
            <a:solidFill>
              <a:srgbClr val="E9C824">
                <a:alpha val="50196"/>
              </a:srgbClr>
            </a:solidFill>
            <a:ln w="9000" cap="rnd">
              <a:solidFill>
                <a:srgbClr val="E9C82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938096" y="3661285"/>
              <a:ext cx="76753" cy="76753"/>
            </a:xfrm>
            <a:prstGeom prst="ellipse">
              <a:avLst/>
            </a:prstGeom>
            <a:solidFill>
              <a:srgbClr val="E8C41F">
                <a:alpha val="50196"/>
              </a:srgbClr>
            </a:solidFill>
            <a:ln w="9000" cap="rnd">
              <a:solidFill>
                <a:srgbClr val="E8C41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10034" y="4964372"/>
              <a:ext cx="76753" cy="76753"/>
            </a:xfrm>
            <a:prstGeom prst="ellipse">
              <a:avLst/>
            </a:prstGeom>
            <a:solidFill>
              <a:srgbClr val="E7C11A">
                <a:alpha val="50196"/>
              </a:srgbClr>
            </a:solidFill>
            <a:ln w="9000" cap="rnd">
              <a:solidFill>
                <a:srgbClr val="E7C1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636190" y="4434846"/>
              <a:ext cx="76753" cy="76753"/>
            </a:xfrm>
            <a:prstGeom prst="ellipse">
              <a:avLst/>
            </a:prstGeom>
            <a:solidFill>
              <a:srgbClr val="E5BD15">
                <a:alpha val="50196"/>
              </a:srgbClr>
            </a:solidFill>
            <a:ln w="9000" cap="rnd">
              <a:solidFill>
                <a:srgbClr val="E5BD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81895" y="3952705"/>
              <a:ext cx="76753" cy="76753"/>
            </a:xfrm>
            <a:prstGeom prst="ellipse">
              <a:avLst/>
            </a:prstGeom>
            <a:solidFill>
              <a:srgbClr val="E4B90F">
                <a:alpha val="50196"/>
              </a:srgbClr>
            </a:solidFill>
            <a:ln w="9000" cap="rnd">
              <a:solidFill>
                <a:srgbClr val="E4B90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606316" y="4686136"/>
              <a:ext cx="76753" cy="76753"/>
            </a:xfrm>
            <a:prstGeom prst="ellipse">
              <a:avLst/>
            </a:prstGeom>
            <a:solidFill>
              <a:srgbClr val="E3B60A">
                <a:alpha val="50196"/>
              </a:srgbClr>
            </a:solidFill>
            <a:ln w="9000" cap="rnd">
              <a:solidFill>
                <a:srgbClr val="E3B60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54094" y="5185448"/>
              <a:ext cx="76753" cy="76753"/>
            </a:xfrm>
            <a:prstGeom prst="ellipse">
              <a:avLst/>
            </a:prstGeom>
            <a:solidFill>
              <a:srgbClr val="E2B205">
                <a:alpha val="50196"/>
              </a:srgbClr>
            </a:solidFill>
            <a:ln w="9000" cap="rnd">
              <a:solidFill>
                <a:srgbClr val="E2B20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423819" y="4586726"/>
              <a:ext cx="76753" cy="76753"/>
            </a:xfrm>
            <a:prstGeom prst="ellipse">
              <a:avLst/>
            </a:prstGeom>
            <a:solidFill>
              <a:srgbClr val="E1AF00">
                <a:alpha val="50196"/>
              </a:srgbClr>
            </a:solidFill>
            <a:ln w="9000" cap="rnd">
              <a:solidFill>
                <a:srgbClr val="E1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79573" y="4065485"/>
              <a:ext cx="76753" cy="76753"/>
            </a:xfrm>
            <a:prstGeom prst="ellipse">
              <a:avLst/>
            </a:prstGeom>
            <a:solidFill>
              <a:srgbClr val="E39C00">
                <a:alpha val="50196"/>
              </a:srgbClr>
            </a:solidFill>
            <a:ln w="9000" cap="rnd">
              <a:solidFill>
                <a:srgbClr val="E39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81630" y="3780115"/>
              <a:ext cx="76753" cy="76753"/>
            </a:xfrm>
            <a:prstGeom prst="ellipse">
              <a:avLst/>
            </a:prstGeom>
            <a:solidFill>
              <a:srgbClr val="E58900">
                <a:alpha val="50196"/>
              </a:srgbClr>
            </a:solidFill>
            <a:ln w="9000" cap="rnd">
              <a:solidFill>
                <a:srgbClr val="E58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497841" y="3174105"/>
              <a:ext cx="76753" cy="76753"/>
            </a:xfrm>
            <a:prstGeom prst="ellipse">
              <a:avLst/>
            </a:prstGeom>
            <a:solidFill>
              <a:srgbClr val="E77700">
                <a:alpha val="50196"/>
              </a:srgbClr>
            </a:solidFill>
            <a:ln w="9000" cap="rnd">
              <a:solidFill>
                <a:srgbClr val="E77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3439" y="4495429"/>
              <a:ext cx="76753" cy="76753"/>
            </a:xfrm>
            <a:prstGeom prst="ellipse">
              <a:avLst/>
            </a:prstGeom>
            <a:solidFill>
              <a:srgbClr val="E96400">
                <a:alpha val="50196"/>
              </a:srgbClr>
            </a:solidFill>
            <a:ln w="9000" cap="rnd">
              <a:solidFill>
                <a:srgbClr val="E96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12404" y="4015219"/>
              <a:ext cx="76753" cy="76753"/>
            </a:xfrm>
            <a:prstGeom prst="ellipse">
              <a:avLst/>
            </a:prstGeom>
            <a:solidFill>
              <a:srgbClr val="EB5100">
                <a:alpha val="50196"/>
              </a:srgbClr>
            </a:solidFill>
            <a:ln w="9000" cap="rnd">
              <a:solidFill>
                <a:srgbClr val="EB5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87989" y="3568556"/>
              <a:ext cx="76753" cy="76753"/>
            </a:xfrm>
            <a:prstGeom prst="ellipse">
              <a:avLst/>
            </a:prstGeom>
            <a:solidFill>
              <a:srgbClr val="ED3F00">
                <a:alpha val="50196"/>
              </a:srgbClr>
            </a:solidFill>
            <a:ln w="9000" cap="rnd">
              <a:solidFill>
                <a:srgbClr val="ED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34207" y="5184947"/>
              <a:ext cx="76753" cy="76753"/>
            </a:xfrm>
            <a:prstGeom prst="ellipse">
              <a:avLst/>
            </a:prstGeom>
            <a:solidFill>
              <a:srgbClr val="EF2C00">
                <a:alpha val="50196"/>
              </a:srgbClr>
            </a:solidFill>
            <a:ln w="9000" cap="rnd">
              <a:solidFill>
                <a:srgbClr val="EF2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70746" y="4257161"/>
              <a:ext cx="76753" cy="76753"/>
            </a:xfrm>
            <a:prstGeom prst="ellipse">
              <a:avLst/>
            </a:prstGeom>
            <a:solidFill>
              <a:srgbClr val="F21A00">
                <a:alpha val="50196"/>
              </a:srgbClr>
            </a:solidFill>
            <a:ln w="9000" cap="rnd">
              <a:solidFill>
                <a:srgbClr val="F21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17641" y="4309612"/>
              <a:ext cx="143435" cy="11733"/>
            </a:xfrm>
            <a:custGeom>
              <a:avLst/>
              <a:pathLst>
                <a:path w="143435" h="11733">
                  <a:moveTo>
                    <a:pt x="143435" y="0"/>
                  </a:moveTo>
                  <a:lnTo>
                    <a:pt x="0" y="117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70180" y="4114688"/>
              <a:ext cx="289627" cy="18289"/>
            </a:xfrm>
            <a:custGeom>
              <a:avLst/>
              <a:pathLst>
                <a:path w="289627" h="18289">
                  <a:moveTo>
                    <a:pt x="289627" y="0"/>
                  </a:moveTo>
                  <a:lnTo>
                    <a:pt x="0" y="18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14533" y="3555666"/>
              <a:ext cx="284501" cy="170546"/>
            </a:xfrm>
            <a:custGeom>
              <a:avLst/>
              <a:pathLst>
                <a:path w="284501" h="170546">
                  <a:moveTo>
                    <a:pt x="284501" y="17054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195183" y="4641619"/>
              <a:ext cx="106455" cy="80181"/>
            </a:xfrm>
            <a:custGeom>
              <a:avLst/>
              <a:pathLst>
                <a:path w="106455" h="80181">
                  <a:moveTo>
                    <a:pt x="106455" y="8018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28385" y="3924946"/>
              <a:ext cx="236846" cy="63945"/>
            </a:xfrm>
            <a:custGeom>
              <a:avLst/>
              <a:pathLst>
                <a:path w="236846" h="63945">
                  <a:moveTo>
                    <a:pt x="236846" y="0"/>
                  </a:moveTo>
                  <a:lnTo>
                    <a:pt x="0" y="639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13147" y="3829534"/>
              <a:ext cx="101771" cy="220834"/>
            </a:xfrm>
            <a:custGeom>
              <a:avLst/>
              <a:pathLst>
                <a:path w="101771" h="220834">
                  <a:moveTo>
                    <a:pt x="0" y="220834"/>
                  </a:moveTo>
                  <a:lnTo>
                    <a:pt x="1017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627678" y="4095238"/>
              <a:ext cx="76750" cy="188755"/>
            </a:xfrm>
            <a:custGeom>
              <a:avLst/>
              <a:pathLst>
                <a:path w="76750" h="188755">
                  <a:moveTo>
                    <a:pt x="0" y="0"/>
                  </a:moveTo>
                  <a:lnTo>
                    <a:pt x="76750" y="1887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794917" y="2279662"/>
              <a:ext cx="7793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5730" y="4433415"/>
              <a:ext cx="42550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183936" y="4254337"/>
              <a:ext cx="55395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890660" y="3242004"/>
              <a:ext cx="610413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85471" y="4450572"/>
              <a:ext cx="570184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6739" y="3480324"/>
              <a:ext cx="32140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780357" y="3609458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802235" y="2667738"/>
              <a:ext cx="72262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582667" y="4061249"/>
              <a:ext cx="27298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21894" y="3675613"/>
              <a:ext cx="43376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0727" y="3005543"/>
              <a:ext cx="29719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324498" y="4646581"/>
              <a:ext cx="4417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7328" y="3386042"/>
              <a:ext cx="530309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79904" y="4695870"/>
              <a:ext cx="35316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67426" y="4202499"/>
              <a:ext cx="353163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628287" y="3805285"/>
              <a:ext cx="86695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39011" y="3034130"/>
              <a:ext cx="7630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13136" y="3484945"/>
              <a:ext cx="610342" cy="106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887" y="5058513"/>
              <a:ext cx="45754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781" y="4423985"/>
              <a:ext cx="26508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8091" y="3868777"/>
              <a:ext cx="377370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451249" y="4813008"/>
              <a:ext cx="33728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286662" y="5280829"/>
              <a:ext cx="28096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886477" y="4618342"/>
              <a:ext cx="522051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611709" y="4133774"/>
              <a:ext cx="482105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713136" y="4041046"/>
              <a:ext cx="465661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837580" y="3017472"/>
              <a:ext cx="722770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038857" y="3876570"/>
              <a:ext cx="47391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227877" y="3681547"/>
              <a:ext cx="44187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825680" y="5177998"/>
              <a:ext cx="40157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406841" y="3967219"/>
              <a:ext cx="37758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412207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449424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449424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449424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632621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632621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32621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632621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70999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23476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75954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8432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809096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3613703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138479" y="5781724"/>
              <a:ext cx="19257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68186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06639" y="578172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31415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701054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399826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477521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55514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38981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2281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8389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955132" y="5921376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65827" y="592137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43522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944124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3255277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298524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258756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258756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258756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3258756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3157323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3317931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3258756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3258756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3258756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3258756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3215543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3229527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mus.tree4ex.bydimdesign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0080" y="1894657"/>
              <a:ext cx="7677130" cy="3962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9045" y="2074790"/>
              <a:ext cx="1827530" cy="0"/>
            </a:xfrm>
            <a:custGeom>
              <a:avLst/>
              <a:pathLst>
                <a:path w="1827530" h="0">
                  <a:moveTo>
                    <a:pt x="182753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9045" y="2074790"/>
              <a:ext cx="0" cy="915789"/>
            </a:xfrm>
            <a:custGeom>
              <a:avLst/>
              <a:pathLst>
                <a:path w="0" h="915789">
                  <a:moveTo>
                    <a:pt x="0" y="0"/>
                  </a:moveTo>
                  <a:lnTo>
                    <a:pt x="0" y="915789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14661" y="2990580"/>
              <a:ext cx="684383" cy="0"/>
            </a:xfrm>
            <a:custGeom>
              <a:avLst/>
              <a:pathLst>
                <a:path w="684383" h="0">
                  <a:moveTo>
                    <a:pt x="6843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4661" y="2990580"/>
              <a:ext cx="0" cy="1266741"/>
            </a:xfrm>
            <a:custGeom>
              <a:avLst/>
              <a:pathLst>
                <a:path w="0" h="1266741">
                  <a:moveTo>
                    <a:pt x="0" y="0"/>
                  </a:moveTo>
                  <a:lnTo>
                    <a:pt x="0" y="126674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89040" y="4257321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040" y="4257321"/>
              <a:ext cx="0" cy="1019834"/>
            </a:xfrm>
            <a:custGeom>
              <a:avLst/>
              <a:pathLst>
                <a:path w="0" h="1019834">
                  <a:moveTo>
                    <a:pt x="0" y="0"/>
                  </a:moveTo>
                  <a:lnTo>
                    <a:pt x="0" y="1019834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14661" y="4257321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40282" y="4257321"/>
              <a:ext cx="0" cy="250646"/>
            </a:xfrm>
            <a:custGeom>
              <a:avLst/>
              <a:pathLst>
                <a:path w="0" h="250646">
                  <a:moveTo>
                    <a:pt x="0" y="0"/>
                  </a:moveTo>
                  <a:lnTo>
                    <a:pt x="0" y="25064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29703" y="4507967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9703" y="4507967"/>
              <a:ext cx="0" cy="769188"/>
            </a:xfrm>
            <a:custGeom>
              <a:avLst/>
              <a:pathLst>
                <a:path w="0" h="769188">
                  <a:moveTo>
                    <a:pt x="0" y="0"/>
                  </a:moveTo>
                  <a:lnTo>
                    <a:pt x="0" y="769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40282" y="4507967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50862" y="4507967"/>
              <a:ext cx="0" cy="91830"/>
            </a:xfrm>
            <a:custGeom>
              <a:avLst/>
              <a:pathLst>
                <a:path w="0" h="91830">
                  <a:moveTo>
                    <a:pt x="0" y="0"/>
                  </a:moveTo>
                  <a:lnTo>
                    <a:pt x="0" y="9183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0365" y="459979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70365" y="4599798"/>
              <a:ext cx="0" cy="677358"/>
            </a:xfrm>
            <a:custGeom>
              <a:avLst/>
              <a:pathLst>
                <a:path w="0" h="677358">
                  <a:moveTo>
                    <a:pt x="0" y="0"/>
                  </a:moveTo>
                  <a:lnTo>
                    <a:pt x="0" y="67735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50862" y="459979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31359" y="4599798"/>
              <a:ext cx="0" cy="115472"/>
            </a:xfrm>
            <a:custGeom>
              <a:avLst/>
              <a:pathLst>
                <a:path w="0" h="115472">
                  <a:moveTo>
                    <a:pt x="0" y="0"/>
                  </a:moveTo>
                  <a:lnTo>
                    <a:pt x="0" y="115472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1028" y="471527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11028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31359" y="471527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1690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199045" y="2990580"/>
              <a:ext cx="684383" cy="0"/>
            </a:xfrm>
            <a:custGeom>
              <a:avLst/>
              <a:pathLst>
                <a:path w="684383" h="0">
                  <a:moveTo>
                    <a:pt x="0" y="0"/>
                  </a:moveTo>
                  <a:lnTo>
                    <a:pt x="684383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83429" y="2990580"/>
              <a:ext cx="0" cy="898495"/>
            </a:xfrm>
            <a:custGeom>
              <a:avLst/>
              <a:pathLst>
                <a:path w="0" h="898495">
                  <a:moveTo>
                    <a:pt x="0" y="0"/>
                  </a:moveTo>
                  <a:lnTo>
                    <a:pt x="0" y="898495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12684" y="3889076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612684" y="3889076"/>
              <a:ext cx="0" cy="707822"/>
            </a:xfrm>
            <a:custGeom>
              <a:avLst/>
              <a:pathLst>
                <a:path w="0" h="707822">
                  <a:moveTo>
                    <a:pt x="0" y="0"/>
                  </a:moveTo>
                  <a:lnTo>
                    <a:pt x="0" y="707822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92352" y="459689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92352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612684" y="459689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33015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3429" y="3889076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54174" y="3889076"/>
              <a:ext cx="0" cy="613519"/>
            </a:xfrm>
            <a:custGeom>
              <a:avLst/>
              <a:pathLst>
                <a:path w="0" h="613519">
                  <a:moveTo>
                    <a:pt x="0" y="0"/>
                  </a:moveTo>
                  <a:lnTo>
                    <a:pt x="0" y="61351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973677" y="450259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677" y="4502595"/>
              <a:ext cx="0" cy="774560"/>
            </a:xfrm>
            <a:custGeom>
              <a:avLst/>
              <a:pathLst>
                <a:path w="0" h="774560">
                  <a:moveTo>
                    <a:pt x="0" y="0"/>
                  </a:moveTo>
                  <a:lnTo>
                    <a:pt x="0" y="77456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54174" y="450259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334671" y="4502595"/>
              <a:ext cx="0" cy="247129"/>
            </a:xfrm>
            <a:custGeom>
              <a:avLst/>
              <a:pathLst>
                <a:path w="0" h="247129">
                  <a:moveTo>
                    <a:pt x="0" y="0"/>
                  </a:moveTo>
                  <a:lnTo>
                    <a:pt x="0" y="24712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4340" y="4749724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14340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334671" y="4749724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55002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026575" y="2074790"/>
              <a:ext cx="1827530" cy="0"/>
            </a:xfrm>
            <a:custGeom>
              <a:avLst/>
              <a:pathLst>
                <a:path w="1827530" h="0">
                  <a:moveTo>
                    <a:pt x="0" y="0"/>
                  </a:moveTo>
                  <a:lnTo>
                    <a:pt x="182753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54105" y="2074790"/>
              <a:ext cx="0" cy="568913"/>
            </a:xfrm>
            <a:custGeom>
              <a:avLst/>
              <a:pathLst>
                <a:path w="0" h="568913">
                  <a:moveTo>
                    <a:pt x="0" y="0"/>
                  </a:moveTo>
                  <a:lnTo>
                    <a:pt x="0" y="568913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70296" y="2643704"/>
              <a:ext cx="1383808" cy="0"/>
            </a:xfrm>
            <a:custGeom>
              <a:avLst/>
              <a:pathLst>
                <a:path w="1383808" h="0">
                  <a:moveTo>
                    <a:pt x="138380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70296" y="2643704"/>
              <a:ext cx="0" cy="730033"/>
            </a:xfrm>
            <a:custGeom>
              <a:avLst/>
              <a:pathLst>
                <a:path w="0" h="730033">
                  <a:moveTo>
                    <a:pt x="0" y="0"/>
                  </a:moveTo>
                  <a:lnTo>
                    <a:pt x="0" y="73003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876161" y="3373737"/>
              <a:ext cx="594135" cy="0"/>
            </a:xfrm>
            <a:custGeom>
              <a:avLst/>
              <a:pathLst>
                <a:path w="594135" h="0">
                  <a:moveTo>
                    <a:pt x="59413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876161" y="3373737"/>
              <a:ext cx="0" cy="1056056"/>
            </a:xfrm>
            <a:custGeom>
              <a:avLst/>
              <a:pathLst>
                <a:path w="0" h="1056056">
                  <a:moveTo>
                    <a:pt x="0" y="0"/>
                  </a:moveTo>
                  <a:lnTo>
                    <a:pt x="0" y="105605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695664" y="4429794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95664" y="4429794"/>
              <a:ext cx="0" cy="847361"/>
            </a:xfrm>
            <a:custGeom>
              <a:avLst/>
              <a:pathLst>
                <a:path w="0" h="847361">
                  <a:moveTo>
                    <a:pt x="0" y="0"/>
                  </a:moveTo>
                  <a:lnTo>
                    <a:pt x="0" y="847361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876161" y="4429794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56658" y="4429794"/>
              <a:ext cx="0" cy="245377"/>
            </a:xfrm>
            <a:custGeom>
              <a:avLst/>
              <a:pathLst>
                <a:path w="0" h="245377">
                  <a:moveTo>
                    <a:pt x="0" y="0"/>
                  </a:moveTo>
                  <a:lnTo>
                    <a:pt x="0" y="24537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936327" y="4675172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936327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56658" y="4675172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176989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70296" y="3373737"/>
              <a:ext cx="594135" cy="0"/>
            </a:xfrm>
            <a:custGeom>
              <a:avLst/>
              <a:pathLst>
                <a:path w="594135" h="0">
                  <a:moveTo>
                    <a:pt x="0" y="0"/>
                  </a:moveTo>
                  <a:lnTo>
                    <a:pt x="594135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64432" y="3373737"/>
              <a:ext cx="0" cy="503690"/>
            </a:xfrm>
            <a:custGeom>
              <a:avLst/>
              <a:pathLst>
                <a:path w="0" h="503690">
                  <a:moveTo>
                    <a:pt x="0" y="0"/>
                  </a:moveTo>
                  <a:lnTo>
                    <a:pt x="0" y="50369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98148" y="3877428"/>
              <a:ext cx="466283" cy="0"/>
            </a:xfrm>
            <a:custGeom>
              <a:avLst/>
              <a:pathLst>
                <a:path w="466283" h="0">
                  <a:moveTo>
                    <a:pt x="4662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598148" y="3877428"/>
              <a:ext cx="0" cy="657037"/>
            </a:xfrm>
            <a:custGeom>
              <a:avLst/>
              <a:pathLst>
                <a:path w="0" h="657037">
                  <a:moveTo>
                    <a:pt x="0" y="0"/>
                  </a:moveTo>
                  <a:lnTo>
                    <a:pt x="0" y="65703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17652" y="453446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17652" y="4534465"/>
              <a:ext cx="0" cy="742690"/>
            </a:xfrm>
            <a:custGeom>
              <a:avLst/>
              <a:pathLst>
                <a:path w="0" h="742690">
                  <a:moveTo>
                    <a:pt x="0" y="0"/>
                  </a:moveTo>
                  <a:lnTo>
                    <a:pt x="0" y="74269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98148" y="453446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8645" y="4534465"/>
              <a:ext cx="0" cy="86519"/>
            </a:xfrm>
            <a:custGeom>
              <a:avLst/>
              <a:pathLst>
                <a:path w="0" h="86519">
                  <a:moveTo>
                    <a:pt x="0" y="0"/>
                  </a:moveTo>
                  <a:lnTo>
                    <a:pt x="0" y="86519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658314" y="4620985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58314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778645" y="4620985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898976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432" y="3877428"/>
              <a:ext cx="466283" cy="0"/>
            </a:xfrm>
            <a:custGeom>
              <a:avLst/>
              <a:pathLst>
                <a:path w="466283" h="0">
                  <a:moveTo>
                    <a:pt x="0" y="0"/>
                  </a:moveTo>
                  <a:lnTo>
                    <a:pt x="466283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530715" y="3877428"/>
              <a:ext cx="0" cy="242250"/>
            </a:xfrm>
            <a:custGeom>
              <a:avLst/>
              <a:pathLst>
                <a:path w="0" h="242250">
                  <a:moveTo>
                    <a:pt x="0" y="0"/>
                  </a:moveTo>
                  <a:lnTo>
                    <a:pt x="0" y="24225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259970" y="4119678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259970" y="4119678"/>
              <a:ext cx="0" cy="495972"/>
            </a:xfrm>
            <a:custGeom>
              <a:avLst/>
              <a:pathLst>
                <a:path w="0" h="495972">
                  <a:moveTo>
                    <a:pt x="0" y="0"/>
                  </a:moveTo>
                  <a:lnTo>
                    <a:pt x="0" y="495972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139639" y="4615651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139639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9970" y="4615651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380301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530715" y="4119678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01460" y="4119678"/>
              <a:ext cx="0" cy="482510"/>
            </a:xfrm>
            <a:custGeom>
              <a:avLst/>
              <a:pathLst>
                <a:path w="0" h="482510">
                  <a:moveTo>
                    <a:pt x="0" y="0"/>
                  </a:moveTo>
                  <a:lnTo>
                    <a:pt x="0" y="48251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20964" y="460218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20964" y="4602188"/>
              <a:ext cx="0" cy="674967"/>
            </a:xfrm>
            <a:custGeom>
              <a:avLst/>
              <a:pathLst>
                <a:path w="0" h="674967">
                  <a:moveTo>
                    <a:pt x="0" y="0"/>
                  </a:moveTo>
                  <a:lnTo>
                    <a:pt x="0" y="67496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01460" y="460218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981957" y="4602188"/>
              <a:ext cx="0" cy="81449"/>
            </a:xfrm>
            <a:custGeom>
              <a:avLst/>
              <a:pathLst>
                <a:path w="0" h="81449">
                  <a:moveTo>
                    <a:pt x="0" y="0"/>
                  </a:moveTo>
                  <a:lnTo>
                    <a:pt x="0" y="81449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61626" y="468363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861626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81957" y="468363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102288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54105" y="2643704"/>
              <a:ext cx="1383808" cy="0"/>
            </a:xfrm>
            <a:custGeom>
              <a:avLst/>
              <a:pathLst>
                <a:path w="1383808" h="0">
                  <a:moveTo>
                    <a:pt x="0" y="0"/>
                  </a:moveTo>
                  <a:lnTo>
                    <a:pt x="1383808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37914" y="2643704"/>
              <a:ext cx="0" cy="666117"/>
            </a:xfrm>
            <a:custGeom>
              <a:avLst/>
              <a:pathLst>
                <a:path w="0" h="666117">
                  <a:moveTo>
                    <a:pt x="0" y="0"/>
                  </a:moveTo>
                  <a:lnTo>
                    <a:pt x="0" y="66611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68572" y="3309822"/>
              <a:ext cx="669342" cy="0"/>
            </a:xfrm>
            <a:custGeom>
              <a:avLst/>
              <a:pathLst>
                <a:path w="669342" h="0">
                  <a:moveTo>
                    <a:pt x="66934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568572" y="3309822"/>
              <a:ext cx="0" cy="698671"/>
            </a:xfrm>
            <a:custGeom>
              <a:avLst/>
              <a:pathLst>
                <a:path w="0" h="698671">
                  <a:moveTo>
                    <a:pt x="0" y="0"/>
                  </a:moveTo>
                  <a:lnTo>
                    <a:pt x="0" y="69867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42951" y="4008493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951" y="4008493"/>
              <a:ext cx="0" cy="1268662"/>
            </a:xfrm>
            <a:custGeom>
              <a:avLst/>
              <a:pathLst>
                <a:path w="0" h="1268662">
                  <a:moveTo>
                    <a:pt x="0" y="0"/>
                  </a:moveTo>
                  <a:lnTo>
                    <a:pt x="0" y="1268662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568572" y="4008493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94193" y="4008493"/>
              <a:ext cx="0" cy="273664"/>
            </a:xfrm>
            <a:custGeom>
              <a:avLst/>
              <a:pathLst>
                <a:path w="0" h="273664">
                  <a:moveTo>
                    <a:pt x="0" y="0"/>
                  </a:moveTo>
                  <a:lnTo>
                    <a:pt x="0" y="273664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583613" y="4282158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583613" y="4282158"/>
              <a:ext cx="0" cy="994997"/>
            </a:xfrm>
            <a:custGeom>
              <a:avLst/>
              <a:pathLst>
                <a:path w="0" h="994997">
                  <a:moveTo>
                    <a:pt x="0" y="0"/>
                  </a:moveTo>
                  <a:lnTo>
                    <a:pt x="0" y="99499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94193" y="4282158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004772" y="4282158"/>
              <a:ext cx="0" cy="60090"/>
            </a:xfrm>
            <a:custGeom>
              <a:avLst/>
              <a:pathLst>
                <a:path w="0" h="60090">
                  <a:moveTo>
                    <a:pt x="0" y="0"/>
                  </a:moveTo>
                  <a:lnTo>
                    <a:pt x="0" y="6009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4276" y="434224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4276" y="4342248"/>
              <a:ext cx="0" cy="934907"/>
            </a:xfrm>
            <a:custGeom>
              <a:avLst/>
              <a:pathLst>
                <a:path w="0" h="934907">
                  <a:moveTo>
                    <a:pt x="0" y="0"/>
                  </a:moveTo>
                  <a:lnTo>
                    <a:pt x="0" y="93490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04772" y="434224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185269" y="4342248"/>
              <a:ext cx="0" cy="329431"/>
            </a:xfrm>
            <a:custGeom>
              <a:avLst/>
              <a:pathLst>
                <a:path w="0" h="329431">
                  <a:moveTo>
                    <a:pt x="0" y="0"/>
                  </a:moveTo>
                  <a:lnTo>
                    <a:pt x="0" y="329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64938" y="467168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064938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185269" y="467168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05600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237914" y="3309822"/>
              <a:ext cx="669342" cy="0"/>
            </a:xfrm>
            <a:custGeom>
              <a:avLst/>
              <a:pathLst>
                <a:path w="669342" h="0">
                  <a:moveTo>
                    <a:pt x="0" y="0"/>
                  </a:moveTo>
                  <a:lnTo>
                    <a:pt x="669342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907256" y="3309822"/>
              <a:ext cx="0" cy="520641"/>
            </a:xfrm>
            <a:custGeom>
              <a:avLst/>
              <a:pathLst>
                <a:path w="0" h="520641">
                  <a:moveTo>
                    <a:pt x="0" y="0"/>
                  </a:moveTo>
                  <a:lnTo>
                    <a:pt x="0" y="52064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666594" y="3830464"/>
              <a:ext cx="240662" cy="0"/>
            </a:xfrm>
            <a:custGeom>
              <a:avLst/>
              <a:pathLst>
                <a:path w="240662" h="0">
                  <a:moveTo>
                    <a:pt x="24066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666594" y="3830464"/>
              <a:ext cx="0" cy="716503"/>
            </a:xfrm>
            <a:custGeom>
              <a:avLst/>
              <a:pathLst>
                <a:path w="0" h="716503">
                  <a:moveTo>
                    <a:pt x="0" y="0"/>
                  </a:moveTo>
                  <a:lnTo>
                    <a:pt x="0" y="716503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546263" y="454696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546263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7666594" y="454696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786925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7907256" y="3830464"/>
              <a:ext cx="240662" cy="0"/>
            </a:xfrm>
            <a:custGeom>
              <a:avLst/>
              <a:pathLst>
                <a:path w="240662" h="0">
                  <a:moveTo>
                    <a:pt x="0" y="0"/>
                  </a:moveTo>
                  <a:lnTo>
                    <a:pt x="240662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8147919" y="3830464"/>
              <a:ext cx="0" cy="337905"/>
            </a:xfrm>
            <a:custGeom>
              <a:avLst/>
              <a:pathLst>
                <a:path w="0" h="337905">
                  <a:moveTo>
                    <a:pt x="0" y="0"/>
                  </a:moveTo>
                  <a:lnTo>
                    <a:pt x="0" y="337905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8027588" y="4168369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8027588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8147919" y="4168369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8268250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5400000">
              <a:off x="99650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1269996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147782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171849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195915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232473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44047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Excerpt.29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68114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9218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16246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435957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676620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88445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412511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436577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4606440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Excerpt.30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48471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08776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32842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5601747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580975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05041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32373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6564396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677240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01306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28638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749438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7767708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797571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15294" y="523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40498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2864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905285" y="527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905285" y="409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905285" y="290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506919" y="5899411"/>
              <a:ext cx="54345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Excerpts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360179" y="3811421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940080" y="1632462"/>
              <a:ext cx="19470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Analysis: Excerpts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mus.tree4excerpts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0080" y="1894657"/>
              <a:ext cx="7677130" cy="3962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9045" y="2074790"/>
              <a:ext cx="1827530" cy="0"/>
            </a:xfrm>
            <a:custGeom>
              <a:avLst/>
              <a:pathLst>
                <a:path w="1827530" h="0">
                  <a:moveTo>
                    <a:pt x="182753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9045" y="2074790"/>
              <a:ext cx="0" cy="915789"/>
            </a:xfrm>
            <a:custGeom>
              <a:avLst/>
              <a:pathLst>
                <a:path w="0" h="915789">
                  <a:moveTo>
                    <a:pt x="0" y="0"/>
                  </a:moveTo>
                  <a:lnTo>
                    <a:pt x="0" y="915789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14661" y="2990580"/>
              <a:ext cx="684383" cy="0"/>
            </a:xfrm>
            <a:custGeom>
              <a:avLst/>
              <a:pathLst>
                <a:path w="684383" h="0">
                  <a:moveTo>
                    <a:pt x="6843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4661" y="2990580"/>
              <a:ext cx="0" cy="1266741"/>
            </a:xfrm>
            <a:custGeom>
              <a:avLst/>
              <a:pathLst>
                <a:path w="0" h="1266741">
                  <a:moveTo>
                    <a:pt x="0" y="0"/>
                  </a:moveTo>
                  <a:lnTo>
                    <a:pt x="0" y="1266741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89040" y="4257321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040" y="4257321"/>
              <a:ext cx="0" cy="1019834"/>
            </a:xfrm>
            <a:custGeom>
              <a:avLst/>
              <a:pathLst>
                <a:path w="0" h="1019834">
                  <a:moveTo>
                    <a:pt x="0" y="0"/>
                  </a:moveTo>
                  <a:lnTo>
                    <a:pt x="0" y="101983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14661" y="4257321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40282" y="4257321"/>
              <a:ext cx="0" cy="250646"/>
            </a:xfrm>
            <a:custGeom>
              <a:avLst/>
              <a:pathLst>
                <a:path w="0" h="250646">
                  <a:moveTo>
                    <a:pt x="0" y="0"/>
                  </a:moveTo>
                  <a:lnTo>
                    <a:pt x="0" y="25064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29703" y="4507967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9703" y="4507967"/>
              <a:ext cx="0" cy="769188"/>
            </a:xfrm>
            <a:custGeom>
              <a:avLst/>
              <a:pathLst>
                <a:path w="0" h="769188">
                  <a:moveTo>
                    <a:pt x="0" y="0"/>
                  </a:moveTo>
                  <a:lnTo>
                    <a:pt x="0" y="769188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40282" y="4507967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50862" y="4507967"/>
              <a:ext cx="0" cy="91830"/>
            </a:xfrm>
            <a:custGeom>
              <a:avLst/>
              <a:pathLst>
                <a:path w="0" h="91830">
                  <a:moveTo>
                    <a:pt x="0" y="0"/>
                  </a:moveTo>
                  <a:lnTo>
                    <a:pt x="0" y="9183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0365" y="459979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70365" y="4599798"/>
              <a:ext cx="0" cy="677358"/>
            </a:xfrm>
            <a:custGeom>
              <a:avLst/>
              <a:pathLst>
                <a:path w="0" h="677358">
                  <a:moveTo>
                    <a:pt x="0" y="0"/>
                  </a:moveTo>
                  <a:lnTo>
                    <a:pt x="0" y="677358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50862" y="459979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31359" y="4599798"/>
              <a:ext cx="0" cy="115472"/>
            </a:xfrm>
            <a:custGeom>
              <a:avLst/>
              <a:pathLst>
                <a:path w="0" h="115472">
                  <a:moveTo>
                    <a:pt x="0" y="0"/>
                  </a:moveTo>
                  <a:lnTo>
                    <a:pt x="0" y="115472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1028" y="471527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11028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31359" y="471527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1690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199045" y="2990580"/>
              <a:ext cx="684383" cy="0"/>
            </a:xfrm>
            <a:custGeom>
              <a:avLst/>
              <a:pathLst>
                <a:path w="684383" h="0">
                  <a:moveTo>
                    <a:pt x="0" y="0"/>
                  </a:moveTo>
                  <a:lnTo>
                    <a:pt x="684383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83429" y="2990580"/>
              <a:ext cx="0" cy="898495"/>
            </a:xfrm>
            <a:custGeom>
              <a:avLst/>
              <a:pathLst>
                <a:path w="0" h="898495">
                  <a:moveTo>
                    <a:pt x="0" y="0"/>
                  </a:moveTo>
                  <a:lnTo>
                    <a:pt x="0" y="898495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12684" y="3889076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612684" y="3889076"/>
              <a:ext cx="0" cy="707822"/>
            </a:xfrm>
            <a:custGeom>
              <a:avLst/>
              <a:pathLst>
                <a:path w="0" h="707822">
                  <a:moveTo>
                    <a:pt x="0" y="0"/>
                  </a:moveTo>
                  <a:lnTo>
                    <a:pt x="0" y="707822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92352" y="459689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92352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612684" y="459689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33015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3429" y="3889076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54174" y="3889076"/>
              <a:ext cx="0" cy="613519"/>
            </a:xfrm>
            <a:custGeom>
              <a:avLst/>
              <a:pathLst>
                <a:path w="0" h="613519">
                  <a:moveTo>
                    <a:pt x="0" y="0"/>
                  </a:moveTo>
                  <a:lnTo>
                    <a:pt x="0" y="613519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973677" y="450259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677" y="4502595"/>
              <a:ext cx="0" cy="774560"/>
            </a:xfrm>
            <a:custGeom>
              <a:avLst/>
              <a:pathLst>
                <a:path w="0" h="774560">
                  <a:moveTo>
                    <a:pt x="0" y="0"/>
                  </a:moveTo>
                  <a:lnTo>
                    <a:pt x="0" y="77456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54174" y="450259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334671" y="4502595"/>
              <a:ext cx="0" cy="247129"/>
            </a:xfrm>
            <a:custGeom>
              <a:avLst/>
              <a:pathLst>
                <a:path w="0" h="247129">
                  <a:moveTo>
                    <a:pt x="0" y="0"/>
                  </a:moveTo>
                  <a:lnTo>
                    <a:pt x="0" y="247129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4340" y="4749724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14340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334671" y="4749724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55002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026575" y="2074790"/>
              <a:ext cx="1827530" cy="0"/>
            </a:xfrm>
            <a:custGeom>
              <a:avLst/>
              <a:pathLst>
                <a:path w="1827530" h="0">
                  <a:moveTo>
                    <a:pt x="0" y="0"/>
                  </a:moveTo>
                  <a:lnTo>
                    <a:pt x="182753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54105" y="2074790"/>
              <a:ext cx="0" cy="568913"/>
            </a:xfrm>
            <a:custGeom>
              <a:avLst/>
              <a:pathLst>
                <a:path w="0" h="568913">
                  <a:moveTo>
                    <a:pt x="0" y="0"/>
                  </a:moveTo>
                  <a:lnTo>
                    <a:pt x="0" y="568913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70296" y="2643704"/>
              <a:ext cx="1383808" cy="0"/>
            </a:xfrm>
            <a:custGeom>
              <a:avLst/>
              <a:pathLst>
                <a:path w="1383808" h="0">
                  <a:moveTo>
                    <a:pt x="138380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70296" y="2643704"/>
              <a:ext cx="0" cy="730033"/>
            </a:xfrm>
            <a:custGeom>
              <a:avLst/>
              <a:pathLst>
                <a:path w="0" h="730033">
                  <a:moveTo>
                    <a:pt x="0" y="0"/>
                  </a:moveTo>
                  <a:lnTo>
                    <a:pt x="0" y="73003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876161" y="3373737"/>
              <a:ext cx="594135" cy="0"/>
            </a:xfrm>
            <a:custGeom>
              <a:avLst/>
              <a:pathLst>
                <a:path w="594135" h="0">
                  <a:moveTo>
                    <a:pt x="59413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876161" y="3373737"/>
              <a:ext cx="0" cy="1056056"/>
            </a:xfrm>
            <a:custGeom>
              <a:avLst/>
              <a:pathLst>
                <a:path w="0" h="1056056">
                  <a:moveTo>
                    <a:pt x="0" y="0"/>
                  </a:moveTo>
                  <a:lnTo>
                    <a:pt x="0" y="1056056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695664" y="4429794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95664" y="4429794"/>
              <a:ext cx="0" cy="847361"/>
            </a:xfrm>
            <a:custGeom>
              <a:avLst/>
              <a:pathLst>
                <a:path w="0" h="847361">
                  <a:moveTo>
                    <a:pt x="0" y="0"/>
                  </a:moveTo>
                  <a:lnTo>
                    <a:pt x="0" y="84736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876161" y="4429794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56658" y="4429794"/>
              <a:ext cx="0" cy="245377"/>
            </a:xfrm>
            <a:custGeom>
              <a:avLst/>
              <a:pathLst>
                <a:path w="0" h="245377">
                  <a:moveTo>
                    <a:pt x="0" y="0"/>
                  </a:moveTo>
                  <a:lnTo>
                    <a:pt x="0" y="24537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936327" y="4675172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936327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56658" y="4675172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176989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70296" y="3373737"/>
              <a:ext cx="594135" cy="0"/>
            </a:xfrm>
            <a:custGeom>
              <a:avLst/>
              <a:pathLst>
                <a:path w="594135" h="0">
                  <a:moveTo>
                    <a:pt x="0" y="0"/>
                  </a:moveTo>
                  <a:lnTo>
                    <a:pt x="59413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64432" y="3373737"/>
              <a:ext cx="0" cy="503690"/>
            </a:xfrm>
            <a:custGeom>
              <a:avLst/>
              <a:pathLst>
                <a:path w="0" h="503690">
                  <a:moveTo>
                    <a:pt x="0" y="0"/>
                  </a:moveTo>
                  <a:lnTo>
                    <a:pt x="0" y="50369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98148" y="3877428"/>
              <a:ext cx="466283" cy="0"/>
            </a:xfrm>
            <a:custGeom>
              <a:avLst/>
              <a:pathLst>
                <a:path w="466283" h="0">
                  <a:moveTo>
                    <a:pt x="4662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598148" y="3877428"/>
              <a:ext cx="0" cy="657037"/>
            </a:xfrm>
            <a:custGeom>
              <a:avLst/>
              <a:pathLst>
                <a:path w="0" h="657037">
                  <a:moveTo>
                    <a:pt x="0" y="0"/>
                  </a:moveTo>
                  <a:lnTo>
                    <a:pt x="0" y="65703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17652" y="453446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17652" y="4534465"/>
              <a:ext cx="0" cy="742690"/>
            </a:xfrm>
            <a:custGeom>
              <a:avLst/>
              <a:pathLst>
                <a:path w="0" h="742690">
                  <a:moveTo>
                    <a:pt x="0" y="0"/>
                  </a:moveTo>
                  <a:lnTo>
                    <a:pt x="0" y="74269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98148" y="453446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8645" y="4534465"/>
              <a:ext cx="0" cy="86519"/>
            </a:xfrm>
            <a:custGeom>
              <a:avLst/>
              <a:pathLst>
                <a:path w="0" h="86519">
                  <a:moveTo>
                    <a:pt x="0" y="0"/>
                  </a:moveTo>
                  <a:lnTo>
                    <a:pt x="0" y="8651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658314" y="4620985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58314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778645" y="4620985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898976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432" y="3877428"/>
              <a:ext cx="466283" cy="0"/>
            </a:xfrm>
            <a:custGeom>
              <a:avLst/>
              <a:pathLst>
                <a:path w="466283" h="0">
                  <a:moveTo>
                    <a:pt x="0" y="0"/>
                  </a:moveTo>
                  <a:lnTo>
                    <a:pt x="466283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530715" y="3877428"/>
              <a:ext cx="0" cy="242250"/>
            </a:xfrm>
            <a:custGeom>
              <a:avLst/>
              <a:pathLst>
                <a:path w="0" h="242250">
                  <a:moveTo>
                    <a:pt x="0" y="0"/>
                  </a:moveTo>
                  <a:lnTo>
                    <a:pt x="0" y="24225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259970" y="4119678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259970" y="4119678"/>
              <a:ext cx="0" cy="495972"/>
            </a:xfrm>
            <a:custGeom>
              <a:avLst/>
              <a:pathLst>
                <a:path w="0" h="495972">
                  <a:moveTo>
                    <a:pt x="0" y="0"/>
                  </a:moveTo>
                  <a:lnTo>
                    <a:pt x="0" y="495972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139639" y="4615651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139639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9970" y="4615651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380301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530715" y="4119678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01460" y="4119678"/>
              <a:ext cx="0" cy="482510"/>
            </a:xfrm>
            <a:custGeom>
              <a:avLst/>
              <a:pathLst>
                <a:path w="0" h="482510">
                  <a:moveTo>
                    <a:pt x="0" y="0"/>
                  </a:moveTo>
                  <a:lnTo>
                    <a:pt x="0" y="48251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20964" y="460218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20964" y="4602188"/>
              <a:ext cx="0" cy="674967"/>
            </a:xfrm>
            <a:custGeom>
              <a:avLst/>
              <a:pathLst>
                <a:path w="0" h="674967">
                  <a:moveTo>
                    <a:pt x="0" y="0"/>
                  </a:moveTo>
                  <a:lnTo>
                    <a:pt x="0" y="67496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01460" y="460218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981957" y="4602188"/>
              <a:ext cx="0" cy="81449"/>
            </a:xfrm>
            <a:custGeom>
              <a:avLst/>
              <a:pathLst>
                <a:path w="0" h="81449">
                  <a:moveTo>
                    <a:pt x="0" y="0"/>
                  </a:moveTo>
                  <a:lnTo>
                    <a:pt x="0" y="8144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61626" y="468363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861626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81957" y="468363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102288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54105" y="2643704"/>
              <a:ext cx="1383808" cy="0"/>
            </a:xfrm>
            <a:custGeom>
              <a:avLst/>
              <a:pathLst>
                <a:path w="1383808" h="0">
                  <a:moveTo>
                    <a:pt x="0" y="0"/>
                  </a:moveTo>
                  <a:lnTo>
                    <a:pt x="1383808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37914" y="2643704"/>
              <a:ext cx="0" cy="666117"/>
            </a:xfrm>
            <a:custGeom>
              <a:avLst/>
              <a:pathLst>
                <a:path w="0" h="666117">
                  <a:moveTo>
                    <a:pt x="0" y="0"/>
                  </a:moveTo>
                  <a:lnTo>
                    <a:pt x="0" y="66611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68572" y="3309822"/>
              <a:ext cx="669342" cy="0"/>
            </a:xfrm>
            <a:custGeom>
              <a:avLst/>
              <a:pathLst>
                <a:path w="669342" h="0">
                  <a:moveTo>
                    <a:pt x="66934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568572" y="3309822"/>
              <a:ext cx="0" cy="698671"/>
            </a:xfrm>
            <a:custGeom>
              <a:avLst/>
              <a:pathLst>
                <a:path w="0" h="698671">
                  <a:moveTo>
                    <a:pt x="0" y="0"/>
                  </a:moveTo>
                  <a:lnTo>
                    <a:pt x="0" y="69867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42951" y="4008493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951" y="4008493"/>
              <a:ext cx="0" cy="1268662"/>
            </a:xfrm>
            <a:custGeom>
              <a:avLst/>
              <a:pathLst>
                <a:path w="0" h="1268662">
                  <a:moveTo>
                    <a:pt x="0" y="0"/>
                  </a:moveTo>
                  <a:lnTo>
                    <a:pt x="0" y="1268662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568572" y="4008493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94193" y="4008493"/>
              <a:ext cx="0" cy="273664"/>
            </a:xfrm>
            <a:custGeom>
              <a:avLst/>
              <a:pathLst>
                <a:path w="0" h="273664">
                  <a:moveTo>
                    <a:pt x="0" y="0"/>
                  </a:moveTo>
                  <a:lnTo>
                    <a:pt x="0" y="273664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583613" y="4282158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583613" y="4282158"/>
              <a:ext cx="0" cy="994997"/>
            </a:xfrm>
            <a:custGeom>
              <a:avLst/>
              <a:pathLst>
                <a:path w="0" h="994997">
                  <a:moveTo>
                    <a:pt x="0" y="0"/>
                  </a:moveTo>
                  <a:lnTo>
                    <a:pt x="0" y="99499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94193" y="4282158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004772" y="4282158"/>
              <a:ext cx="0" cy="60090"/>
            </a:xfrm>
            <a:custGeom>
              <a:avLst/>
              <a:pathLst>
                <a:path w="0" h="60090">
                  <a:moveTo>
                    <a:pt x="0" y="0"/>
                  </a:moveTo>
                  <a:lnTo>
                    <a:pt x="0" y="6009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4276" y="434224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4276" y="4342248"/>
              <a:ext cx="0" cy="934907"/>
            </a:xfrm>
            <a:custGeom>
              <a:avLst/>
              <a:pathLst>
                <a:path w="0" h="934907">
                  <a:moveTo>
                    <a:pt x="0" y="0"/>
                  </a:moveTo>
                  <a:lnTo>
                    <a:pt x="0" y="93490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04772" y="434224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185269" y="4342248"/>
              <a:ext cx="0" cy="329431"/>
            </a:xfrm>
            <a:custGeom>
              <a:avLst/>
              <a:pathLst>
                <a:path w="0" h="329431">
                  <a:moveTo>
                    <a:pt x="0" y="0"/>
                  </a:moveTo>
                  <a:lnTo>
                    <a:pt x="0" y="32943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64938" y="467168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064938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185269" y="467168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05600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237914" y="3309822"/>
              <a:ext cx="669342" cy="0"/>
            </a:xfrm>
            <a:custGeom>
              <a:avLst/>
              <a:pathLst>
                <a:path w="669342" h="0">
                  <a:moveTo>
                    <a:pt x="0" y="0"/>
                  </a:moveTo>
                  <a:lnTo>
                    <a:pt x="669342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907256" y="3309822"/>
              <a:ext cx="0" cy="520641"/>
            </a:xfrm>
            <a:custGeom>
              <a:avLst/>
              <a:pathLst>
                <a:path w="0" h="520641">
                  <a:moveTo>
                    <a:pt x="0" y="0"/>
                  </a:moveTo>
                  <a:lnTo>
                    <a:pt x="0" y="52064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666594" y="3830464"/>
              <a:ext cx="240662" cy="0"/>
            </a:xfrm>
            <a:custGeom>
              <a:avLst/>
              <a:pathLst>
                <a:path w="240662" h="0">
                  <a:moveTo>
                    <a:pt x="24066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666594" y="3830464"/>
              <a:ext cx="0" cy="716503"/>
            </a:xfrm>
            <a:custGeom>
              <a:avLst/>
              <a:pathLst>
                <a:path w="0" h="716503">
                  <a:moveTo>
                    <a:pt x="0" y="0"/>
                  </a:moveTo>
                  <a:lnTo>
                    <a:pt x="0" y="716503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546263" y="454696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546263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7666594" y="454696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786925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7907256" y="3830464"/>
              <a:ext cx="240662" cy="0"/>
            </a:xfrm>
            <a:custGeom>
              <a:avLst/>
              <a:pathLst>
                <a:path w="240662" h="0">
                  <a:moveTo>
                    <a:pt x="0" y="0"/>
                  </a:moveTo>
                  <a:lnTo>
                    <a:pt x="240662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8147919" y="3830464"/>
              <a:ext cx="0" cy="337905"/>
            </a:xfrm>
            <a:custGeom>
              <a:avLst/>
              <a:pathLst>
                <a:path w="0" h="337905">
                  <a:moveTo>
                    <a:pt x="0" y="0"/>
                  </a:moveTo>
                  <a:lnTo>
                    <a:pt x="0" y="337905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8027588" y="4168369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8027588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8147919" y="4168369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8268250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5400000">
              <a:off x="99650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1269996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147782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171849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195915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232473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44047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68114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9218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16246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435957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676620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88445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412511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436577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4606440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48471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08776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32842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5601747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580975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05041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32373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6564396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677240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01306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28638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749438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7767708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797571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15294" y="523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40498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2864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905285" y="527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905285" y="409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905285" y="290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506919" y="5899411"/>
              <a:ext cx="54345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Excerpts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360179" y="3811421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940080" y="1632462"/>
              <a:ext cx="19470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Analysis: Excerpts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a.01.Map4Part.adj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7" name="pl306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5" name="tx344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a.02.Map4Part.adj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6" name="pl305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1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0" name="tx329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a.03adj.map4part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886751" y="3825025"/>
              <a:ext cx="224785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AM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300864" y="3755105"/>
              <a:ext cx="19267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FR</a:t>
              </a:r>
            </a:p>
          </p:txBody>
        </p:sp>
        <p:sp>
          <p:nvSpPr>
            <p:cNvPr id="24" name="pt23"/>
            <p:cNvSpPr/>
            <p:nvPr/>
          </p:nvSpPr>
          <p:spPr>
            <a:xfrm>
              <a:off x="5023411" y="3693136"/>
              <a:ext cx="144506" cy="144506"/>
            </a:xfrm>
            <a:prstGeom prst="ellipse">
              <a:avLst/>
            </a:prstGeom>
            <a:solidFill>
              <a:srgbClr val="046C9A">
                <a:alpha val="100000"/>
              </a:srgbClr>
            </a:solidFill>
            <a:ln w="9000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421265" y="3623506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24403" y="3699129"/>
              <a:ext cx="142443" cy="131317"/>
            </a:xfrm>
            <a:custGeom>
              <a:avLst/>
              <a:pathLst>
                <a:path w="142443" h="131317">
                  <a:moveTo>
                    <a:pt x="142443" y="73299"/>
                  </a:moveTo>
                  <a:lnTo>
                    <a:pt x="141902" y="65224"/>
                  </a:lnTo>
                  <a:lnTo>
                    <a:pt x="140289" y="57154"/>
                  </a:lnTo>
                  <a:lnTo>
                    <a:pt x="137629" y="49214"/>
                  </a:lnTo>
                  <a:lnTo>
                    <a:pt x="133960" y="41522"/>
                  </a:lnTo>
                  <a:lnTo>
                    <a:pt x="129339" y="34196"/>
                  </a:lnTo>
                  <a:lnTo>
                    <a:pt x="123837" y="27347"/>
                  </a:lnTo>
                  <a:lnTo>
                    <a:pt x="117536" y="21079"/>
                  </a:lnTo>
                  <a:lnTo>
                    <a:pt x="110531" y="15486"/>
                  </a:lnTo>
                  <a:lnTo>
                    <a:pt x="102930" y="10653"/>
                  </a:lnTo>
                  <a:lnTo>
                    <a:pt x="94847" y="6654"/>
                  </a:lnTo>
                  <a:lnTo>
                    <a:pt x="86405" y="3549"/>
                  </a:lnTo>
                  <a:lnTo>
                    <a:pt x="77731" y="1386"/>
                  </a:lnTo>
                  <a:lnTo>
                    <a:pt x="68958" y="197"/>
                  </a:lnTo>
                  <a:lnTo>
                    <a:pt x="60218" y="0"/>
                  </a:lnTo>
                  <a:lnTo>
                    <a:pt x="51644" y="797"/>
                  </a:lnTo>
                  <a:lnTo>
                    <a:pt x="43366" y="2578"/>
                  </a:lnTo>
                  <a:lnTo>
                    <a:pt x="35509" y="5316"/>
                  </a:lnTo>
                  <a:lnTo>
                    <a:pt x="28192" y="8967"/>
                  </a:lnTo>
                  <a:lnTo>
                    <a:pt x="21527" y="13478"/>
                  </a:lnTo>
                  <a:lnTo>
                    <a:pt x="15613" y="18779"/>
                  </a:lnTo>
                  <a:lnTo>
                    <a:pt x="10542" y="24791"/>
                  </a:lnTo>
                  <a:lnTo>
                    <a:pt x="6390" y="31423"/>
                  </a:lnTo>
                  <a:lnTo>
                    <a:pt x="3219" y="38573"/>
                  </a:lnTo>
                  <a:lnTo>
                    <a:pt x="1078" y="46133"/>
                  </a:lnTo>
                  <a:lnTo>
                    <a:pt x="0" y="53990"/>
                  </a:lnTo>
                  <a:lnTo>
                    <a:pt x="0" y="62023"/>
                  </a:lnTo>
                  <a:lnTo>
                    <a:pt x="1078" y="70110"/>
                  </a:lnTo>
                  <a:lnTo>
                    <a:pt x="3219" y="78131"/>
                  </a:lnTo>
                  <a:lnTo>
                    <a:pt x="6390" y="85962"/>
                  </a:lnTo>
                  <a:lnTo>
                    <a:pt x="10542" y="93485"/>
                  </a:lnTo>
                  <a:lnTo>
                    <a:pt x="15613" y="100585"/>
                  </a:lnTo>
                  <a:lnTo>
                    <a:pt x="21527" y="107157"/>
                  </a:lnTo>
                  <a:lnTo>
                    <a:pt x="28192" y="113099"/>
                  </a:lnTo>
                  <a:lnTo>
                    <a:pt x="35509" y="118321"/>
                  </a:lnTo>
                  <a:lnTo>
                    <a:pt x="43366" y="122746"/>
                  </a:lnTo>
                  <a:lnTo>
                    <a:pt x="51644" y="126304"/>
                  </a:lnTo>
                  <a:lnTo>
                    <a:pt x="60218" y="128943"/>
                  </a:lnTo>
                  <a:lnTo>
                    <a:pt x="68958" y="130623"/>
                  </a:lnTo>
                  <a:lnTo>
                    <a:pt x="77731" y="131317"/>
                  </a:lnTo>
                  <a:lnTo>
                    <a:pt x="86405" y="131016"/>
                  </a:lnTo>
                  <a:lnTo>
                    <a:pt x="94847" y="129724"/>
                  </a:lnTo>
                  <a:lnTo>
                    <a:pt x="102930" y="127461"/>
                  </a:lnTo>
                  <a:lnTo>
                    <a:pt x="110531" y="124261"/>
                  </a:lnTo>
                  <a:lnTo>
                    <a:pt x="117536" y="120172"/>
                  </a:lnTo>
                  <a:lnTo>
                    <a:pt x="123837" y="115256"/>
                  </a:lnTo>
                  <a:lnTo>
                    <a:pt x="129339" y="109589"/>
                  </a:lnTo>
                  <a:lnTo>
                    <a:pt x="133960" y="103255"/>
                  </a:lnTo>
                  <a:lnTo>
                    <a:pt x="137629" y="96351"/>
                  </a:lnTo>
                  <a:lnTo>
                    <a:pt x="140289" y="88982"/>
                  </a:lnTo>
                  <a:lnTo>
                    <a:pt x="141902" y="81259"/>
                  </a:lnTo>
                  <a:close/>
                </a:path>
              </a:pathLst>
            </a:custGeom>
            <a:solidFill>
              <a:srgbClr val="046C9A">
                <a:alpha val="29803"/>
              </a:srgbClr>
            </a:solidFill>
            <a:ln w="27101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449155" y="3644086"/>
              <a:ext cx="88500" cy="104173"/>
            </a:xfrm>
            <a:custGeom>
              <a:avLst/>
              <a:pathLst>
                <a:path w="88500" h="104173">
                  <a:moveTo>
                    <a:pt x="88500" y="59113"/>
                  </a:moveTo>
                  <a:lnTo>
                    <a:pt x="88165" y="52714"/>
                  </a:lnTo>
                  <a:lnTo>
                    <a:pt x="87163" y="46306"/>
                  </a:lnTo>
                  <a:lnTo>
                    <a:pt x="85509" y="39985"/>
                  </a:lnTo>
                  <a:lnTo>
                    <a:pt x="83230" y="33848"/>
                  </a:lnTo>
                  <a:lnTo>
                    <a:pt x="80359" y="27988"/>
                  </a:lnTo>
                  <a:lnTo>
                    <a:pt x="76940" y="22493"/>
                  </a:lnTo>
                  <a:lnTo>
                    <a:pt x="73025" y="17448"/>
                  </a:lnTo>
                  <a:lnTo>
                    <a:pt x="68673" y="12927"/>
                  </a:lnTo>
                  <a:lnTo>
                    <a:pt x="63951" y="9001"/>
                  </a:lnTo>
                  <a:lnTo>
                    <a:pt x="58929" y="5728"/>
                  </a:lnTo>
                  <a:lnTo>
                    <a:pt x="53684" y="3158"/>
                  </a:lnTo>
                  <a:lnTo>
                    <a:pt x="48295" y="1330"/>
                  </a:lnTo>
                  <a:lnTo>
                    <a:pt x="42844" y="272"/>
                  </a:lnTo>
                  <a:lnTo>
                    <a:pt x="37414" y="0"/>
                  </a:lnTo>
                  <a:lnTo>
                    <a:pt x="32087" y="517"/>
                  </a:lnTo>
                  <a:lnTo>
                    <a:pt x="26943" y="1816"/>
                  </a:lnTo>
                  <a:lnTo>
                    <a:pt x="22062" y="3878"/>
                  </a:lnTo>
                  <a:lnTo>
                    <a:pt x="17516" y="6671"/>
                  </a:lnTo>
                  <a:lnTo>
                    <a:pt x="13374" y="10152"/>
                  </a:lnTo>
                  <a:lnTo>
                    <a:pt x="9701" y="14270"/>
                  </a:lnTo>
                  <a:lnTo>
                    <a:pt x="6550" y="18961"/>
                  </a:lnTo>
                  <a:lnTo>
                    <a:pt x="3970" y="24154"/>
                  </a:lnTo>
                  <a:lnTo>
                    <a:pt x="2000" y="29771"/>
                  </a:lnTo>
                  <a:lnTo>
                    <a:pt x="670" y="35727"/>
                  </a:lnTo>
                  <a:lnTo>
                    <a:pt x="0" y="41931"/>
                  </a:lnTo>
                  <a:lnTo>
                    <a:pt x="0" y="48289"/>
                  </a:lnTo>
                  <a:lnTo>
                    <a:pt x="670" y="54706"/>
                  </a:lnTo>
                  <a:lnTo>
                    <a:pt x="2000" y="61082"/>
                  </a:lnTo>
                  <a:lnTo>
                    <a:pt x="3970" y="67323"/>
                  </a:lnTo>
                  <a:lnTo>
                    <a:pt x="6550" y="73333"/>
                  </a:lnTo>
                  <a:lnTo>
                    <a:pt x="9701" y="79021"/>
                  </a:lnTo>
                  <a:lnTo>
                    <a:pt x="13374" y="84301"/>
                  </a:lnTo>
                  <a:lnTo>
                    <a:pt x="17516" y="89093"/>
                  </a:lnTo>
                  <a:lnTo>
                    <a:pt x="22062" y="93324"/>
                  </a:lnTo>
                  <a:lnTo>
                    <a:pt x="26943" y="96931"/>
                  </a:lnTo>
                  <a:lnTo>
                    <a:pt x="32087" y="99858"/>
                  </a:lnTo>
                  <a:lnTo>
                    <a:pt x="37414" y="102061"/>
                  </a:lnTo>
                  <a:lnTo>
                    <a:pt x="42844" y="103507"/>
                  </a:lnTo>
                  <a:lnTo>
                    <a:pt x="48295" y="104173"/>
                  </a:lnTo>
                  <a:lnTo>
                    <a:pt x="53684" y="104051"/>
                  </a:lnTo>
                  <a:lnTo>
                    <a:pt x="58929" y="103141"/>
                  </a:lnTo>
                  <a:lnTo>
                    <a:pt x="63951" y="101457"/>
                  </a:lnTo>
                  <a:lnTo>
                    <a:pt x="68673" y="99025"/>
                  </a:lnTo>
                  <a:lnTo>
                    <a:pt x="73025" y="95882"/>
                  </a:lnTo>
                  <a:lnTo>
                    <a:pt x="76940" y="92075"/>
                  </a:lnTo>
                  <a:lnTo>
                    <a:pt x="80359" y="87663"/>
                  </a:lnTo>
                  <a:lnTo>
                    <a:pt x="83230" y="82711"/>
                  </a:lnTo>
                  <a:lnTo>
                    <a:pt x="85509" y="77295"/>
                  </a:lnTo>
                  <a:lnTo>
                    <a:pt x="87163" y="71498"/>
                  </a:lnTo>
                  <a:lnTo>
                    <a:pt x="88165" y="65406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3" name="tx322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a.04adj.map4part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5078163" y="3696413"/>
              <a:ext cx="88290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1BB7B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325589" y="3574807"/>
              <a:ext cx="12040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D6467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408458" y="3835473"/>
              <a:ext cx="208764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1A18">
                      <a:alpha val="100000"/>
                    </a:srgbClr>
                  </a:solidFill>
                  <a:latin typeface="Arial"/>
                  <a:cs typeface="Arial"/>
                </a:rPr>
                <a:t>NB</a:t>
              </a:r>
            </a:p>
          </p:txBody>
        </p:sp>
        <p:sp>
          <p:nvSpPr>
            <p:cNvPr id="25" name="pt24"/>
            <p:cNvSpPr/>
            <p:nvPr/>
          </p:nvSpPr>
          <p:spPr>
            <a:xfrm>
              <a:off x="5151703" y="3664458"/>
              <a:ext cx="144506" cy="144506"/>
            </a:xfrm>
            <a:prstGeom prst="ellipse">
              <a:avLst/>
            </a:prstGeom>
            <a:solidFill>
              <a:srgbClr val="F1BB7B">
                <a:alpha val="100000"/>
              </a:srgbClr>
            </a:solidFill>
            <a:ln w="9000" cap="rnd">
              <a:solidFill>
                <a:srgbClr val="F1BB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218104" y="3664889"/>
              <a:ext cx="144506" cy="144506"/>
            </a:xfrm>
            <a:prstGeom prst="ellipse">
              <a:avLst/>
            </a:prstGeom>
            <a:solidFill>
              <a:srgbClr val="FD6467">
                <a:alpha val="100000"/>
              </a:srgbClr>
            </a:solidFill>
            <a:ln w="9000" cap="rnd">
              <a:solidFill>
                <a:srgbClr val="FD64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44527" y="3704017"/>
              <a:ext cx="144506" cy="144506"/>
            </a:xfrm>
            <a:prstGeom prst="ellipse">
              <a:avLst/>
            </a:prstGeom>
            <a:solidFill>
              <a:srgbClr val="5B1A18">
                <a:alpha val="100000"/>
              </a:srgbClr>
            </a:solidFill>
            <a:ln w="9000" cap="rnd">
              <a:solidFill>
                <a:srgbClr val="5B1A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5B1A18">
                <a:alpha val="50196"/>
              </a:srgbClr>
            </a:solidFill>
            <a:ln w="9000" cap="rnd">
              <a:solidFill>
                <a:srgbClr val="5B1A1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F1BB7B">
                <a:alpha val="50196"/>
              </a:srgbClr>
            </a:solidFill>
            <a:ln w="9000" cap="rnd">
              <a:solidFill>
                <a:srgbClr val="F1BB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D6467">
                <a:alpha val="50196"/>
              </a:srgbClr>
            </a:solidFill>
            <a:ln w="9000" cap="rnd">
              <a:solidFill>
                <a:srgbClr val="FD64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160679" y="3685704"/>
              <a:ext cx="129630" cy="107517"/>
            </a:xfrm>
            <a:custGeom>
              <a:avLst/>
              <a:pathLst>
                <a:path w="129630" h="107517">
                  <a:moveTo>
                    <a:pt x="129630" y="52453"/>
                  </a:moveTo>
                  <a:lnTo>
                    <a:pt x="129139" y="45853"/>
                  </a:lnTo>
                  <a:lnTo>
                    <a:pt x="127671" y="39373"/>
                  </a:lnTo>
                  <a:lnTo>
                    <a:pt x="125249" y="33110"/>
                  </a:lnTo>
                  <a:lnTo>
                    <a:pt x="121911" y="27159"/>
                  </a:lnTo>
                  <a:lnTo>
                    <a:pt x="117706" y="21611"/>
                  </a:lnTo>
                  <a:lnTo>
                    <a:pt x="112698" y="16549"/>
                  </a:lnTo>
                  <a:lnTo>
                    <a:pt x="106964" y="12051"/>
                  </a:lnTo>
                  <a:lnTo>
                    <a:pt x="100589" y="8185"/>
                  </a:lnTo>
                  <a:lnTo>
                    <a:pt x="93672" y="5009"/>
                  </a:lnTo>
                  <a:lnTo>
                    <a:pt x="86316" y="2572"/>
                  </a:lnTo>
                  <a:lnTo>
                    <a:pt x="78633" y="909"/>
                  </a:lnTo>
                  <a:lnTo>
                    <a:pt x="70739" y="48"/>
                  </a:lnTo>
                  <a:lnTo>
                    <a:pt x="62756" y="0"/>
                  </a:lnTo>
                  <a:lnTo>
                    <a:pt x="54802" y="766"/>
                  </a:lnTo>
                  <a:lnTo>
                    <a:pt x="46999" y="2335"/>
                  </a:lnTo>
                  <a:lnTo>
                    <a:pt x="39465" y="4683"/>
                  </a:lnTo>
                  <a:lnTo>
                    <a:pt x="32315" y="7774"/>
                  </a:lnTo>
                  <a:lnTo>
                    <a:pt x="25656" y="11561"/>
                  </a:lnTo>
                  <a:lnTo>
                    <a:pt x="19590" y="15988"/>
                  </a:lnTo>
                  <a:lnTo>
                    <a:pt x="14209" y="20987"/>
                  </a:lnTo>
                  <a:lnTo>
                    <a:pt x="9594" y="26482"/>
                  </a:lnTo>
                  <a:lnTo>
                    <a:pt x="5815" y="32390"/>
                  </a:lnTo>
                  <a:lnTo>
                    <a:pt x="2929" y="38621"/>
                  </a:lnTo>
                  <a:lnTo>
                    <a:pt x="981" y="45081"/>
                  </a:lnTo>
                  <a:lnTo>
                    <a:pt x="0" y="51672"/>
                  </a:lnTo>
                  <a:lnTo>
                    <a:pt x="0" y="58294"/>
                  </a:lnTo>
                  <a:lnTo>
                    <a:pt x="981" y="64846"/>
                  </a:lnTo>
                  <a:lnTo>
                    <a:pt x="2929" y="71230"/>
                  </a:lnTo>
                  <a:lnTo>
                    <a:pt x="5815" y="77349"/>
                  </a:lnTo>
                  <a:lnTo>
                    <a:pt x="9594" y="83109"/>
                  </a:lnTo>
                  <a:lnTo>
                    <a:pt x="14209" y="88424"/>
                  </a:lnTo>
                  <a:lnTo>
                    <a:pt x="19590" y="93213"/>
                  </a:lnTo>
                  <a:lnTo>
                    <a:pt x="25656" y="97403"/>
                  </a:lnTo>
                  <a:lnTo>
                    <a:pt x="32315" y="100931"/>
                  </a:lnTo>
                  <a:lnTo>
                    <a:pt x="39465" y="103743"/>
                  </a:lnTo>
                  <a:lnTo>
                    <a:pt x="46999" y="105797"/>
                  </a:lnTo>
                  <a:lnTo>
                    <a:pt x="54802" y="107061"/>
                  </a:lnTo>
                  <a:lnTo>
                    <a:pt x="62756" y="107517"/>
                  </a:lnTo>
                  <a:lnTo>
                    <a:pt x="70739" y="107157"/>
                  </a:lnTo>
                  <a:lnTo>
                    <a:pt x="78633" y="105987"/>
                  </a:lnTo>
                  <a:lnTo>
                    <a:pt x="86316" y="104025"/>
                  </a:lnTo>
                  <a:lnTo>
                    <a:pt x="93672" y="101300"/>
                  </a:lnTo>
                  <a:lnTo>
                    <a:pt x="100589" y="97854"/>
                  </a:lnTo>
                  <a:lnTo>
                    <a:pt x="106964" y="93739"/>
                  </a:lnTo>
                  <a:lnTo>
                    <a:pt x="112698" y="89018"/>
                  </a:lnTo>
                  <a:lnTo>
                    <a:pt x="117706" y="83761"/>
                  </a:lnTo>
                  <a:lnTo>
                    <a:pt x="121911" y="78049"/>
                  </a:lnTo>
                  <a:lnTo>
                    <a:pt x="125249" y="71968"/>
                  </a:lnTo>
                  <a:lnTo>
                    <a:pt x="127671" y="65610"/>
                  </a:lnTo>
                  <a:lnTo>
                    <a:pt x="129139" y="59072"/>
                  </a:lnTo>
                  <a:close/>
                </a:path>
              </a:pathLst>
            </a:custGeom>
            <a:solidFill>
              <a:srgbClr val="F1BB7B">
                <a:alpha val="29803"/>
              </a:srgbClr>
            </a:solidFill>
            <a:ln w="27101" cap="rnd">
              <a:solidFill>
                <a:srgbClr val="F1BB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217240" y="3661603"/>
              <a:ext cx="155938" cy="156641"/>
            </a:xfrm>
            <a:custGeom>
              <a:avLst/>
              <a:pathLst>
                <a:path w="155938" h="156641">
                  <a:moveTo>
                    <a:pt x="155938" y="90003"/>
                  </a:moveTo>
                  <a:lnTo>
                    <a:pt x="155346" y="80389"/>
                  </a:lnTo>
                  <a:lnTo>
                    <a:pt x="153581" y="70744"/>
                  </a:lnTo>
                  <a:lnTo>
                    <a:pt x="150668" y="61216"/>
                  </a:lnTo>
                  <a:lnTo>
                    <a:pt x="146652" y="51947"/>
                  </a:lnTo>
                  <a:lnTo>
                    <a:pt x="141593" y="43079"/>
                  </a:lnTo>
                  <a:lnTo>
                    <a:pt x="135569" y="34747"/>
                  </a:lnTo>
                  <a:lnTo>
                    <a:pt x="128671" y="27076"/>
                  </a:lnTo>
                  <a:lnTo>
                    <a:pt x="121003" y="20182"/>
                  </a:lnTo>
                  <a:lnTo>
                    <a:pt x="112682" y="14171"/>
                  </a:lnTo>
                  <a:lnTo>
                    <a:pt x="103833" y="9133"/>
                  </a:lnTo>
                  <a:lnTo>
                    <a:pt x="94591" y="5145"/>
                  </a:lnTo>
                  <a:lnTo>
                    <a:pt x="85096" y="2268"/>
                  </a:lnTo>
                  <a:lnTo>
                    <a:pt x="75491" y="544"/>
                  </a:lnTo>
                  <a:lnTo>
                    <a:pt x="65924" y="0"/>
                  </a:lnTo>
                  <a:lnTo>
                    <a:pt x="56537" y="644"/>
                  </a:lnTo>
                  <a:lnTo>
                    <a:pt x="47475" y="2466"/>
                  </a:lnTo>
                  <a:lnTo>
                    <a:pt x="38873" y="5440"/>
                  </a:lnTo>
                  <a:lnTo>
                    <a:pt x="30863" y="9519"/>
                  </a:lnTo>
                  <a:lnTo>
                    <a:pt x="23566" y="14642"/>
                  </a:lnTo>
                  <a:lnTo>
                    <a:pt x="17093" y="20731"/>
                  </a:lnTo>
                  <a:lnTo>
                    <a:pt x="11541" y="27694"/>
                  </a:lnTo>
                  <a:lnTo>
                    <a:pt x="6995" y="35426"/>
                  </a:lnTo>
                  <a:lnTo>
                    <a:pt x="3524" y="43809"/>
                  </a:lnTo>
                  <a:lnTo>
                    <a:pt x="1180" y="52715"/>
                  </a:lnTo>
                  <a:lnTo>
                    <a:pt x="0" y="62011"/>
                  </a:lnTo>
                  <a:lnTo>
                    <a:pt x="0" y="71555"/>
                  </a:lnTo>
                  <a:lnTo>
                    <a:pt x="1180" y="81203"/>
                  </a:lnTo>
                  <a:lnTo>
                    <a:pt x="3524" y="90808"/>
                  </a:lnTo>
                  <a:lnTo>
                    <a:pt x="6995" y="100224"/>
                  </a:lnTo>
                  <a:lnTo>
                    <a:pt x="11541" y="109310"/>
                  </a:lnTo>
                  <a:lnTo>
                    <a:pt x="17093" y="117926"/>
                  </a:lnTo>
                  <a:lnTo>
                    <a:pt x="23566" y="125943"/>
                  </a:lnTo>
                  <a:lnTo>
                    <a:pt x="30863" y="133239"/>
                  </a:lnTo>
                  <a:lnTo>
                    <a:pt x="38873" y="139704"/>
                  </a:lnTo>
                  <a:lnTo>
                    <a:pt x="47475" y="145239"/>
                  </a:lnTo>
                  <a:lnTo>
                    <a:pt x="56537" y="149760"/>
                  </a:lnTo>
                  <a:lnTo>
                    <a:pt x="65924" y="153200"/>
                  </a:lnTo>
                  <a:lnTo>
                    <a:pt x="75491" y="155505"/>
                  </a:lnTo>
                  <a:lnTo>
                    <a:pt x="85096" y="156641"/>
                  </a:lnTo>
                  <a:lnTo>
                    <a:pt x="94591" y="156591"/>
                  </a:lnTo>
                  <a:lnTo>
                    <a:pt x="103833" y="155355"/>
                  </a:lnTo>
                  <a:lnTo>
                    <a:pt x="112682" y="152953"/>
                  </a:lnTo>
                  <a:lnTo>
                    <a:pt x="121003" y="149420"/>
                  </a:lnTo>
                  <a:lnTo>
                    <a:pt x="128671" y="144810"/>
                  </a:lnTo>
                  <a:lnTo>
                    <a:pt x="135569" y="139193"/>
                  </a:lnTo>
                  <a:lnTo>
                    <a:pt x="141593" y="132654"/>
                  </a:lnTo>
                  <a:lnTo>
                    <a:pt x="146652" y="125293"/>
                  </a:lnTo>
                  <a:lnTo>
                    <a:pt x="150668" y="117221"/>
                  </a:lnTo>
                  <a:lnTo>
                    <a:pt x="153581" y="108559"/>
                  </a:lnTo>
                  <a:lnTo>
                    <a:pt x="155346" y="99441"/>
                  </a:lnTo>
                  <a:close/>
                </a:path>
              </a:pathLst>
            </a:custGeom>
            <a:solidFill>
              <a:srgbClr val="FD6467">
                <a:alpha val="29803"/>
              </a:srgbClr>
            </a:solidFill>
            <a:ln w="27101" cap="rnd">
              <a:solidFill>
                <a:srgbClr val="FD64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52880" y="3545276"/>
              <a:ext cx="978231" cy="454224"/>
            </a:xfrm>
            <a:custGeom>
              <a:avLst/>
              <a:pathLst>
                <a:path w="978231" h="454224">
                  <a:moveTo>
                    <a:pt x="978231" y="178605"/>
                  </a:moveTo>
                  <a:lnTo>
                    <a:pt x="974520" y="151688"/>
                  </a:lnTo>
                  <a:lnTo>
                    <a:pt x="963444" y="125917"/>
                  </a:lnTo>
                  <a:lnTo>
                    <a:pt x="945170" y="101684"/>
                  </a:lnTo>
                  <a:lnTo>
                    <a:pt x="919977" y="79355"/>
                  </a:lnTo>
                  <a:lnTo>
                    <a:pt x="888244" y="59269"/>
                  </a:lnTo>
                  <a:lnTo>
                    <a:pt x="850455" y="41731"/>
                  </a:lnTo>
                  <a:lnTo>
                    <a:pt x="807180" y="27006"/>
                  </a:lnTo>
                  <a:lnTo>
                    <a:pt x="759078" y="15318"/>
                  </a:lnTo>
                  <a:lnTo>
                    <a:pt x="706875" y="6844"/>
                  </a:lnTo>
                  <a:lnTo>
                    <a:pt x="651365" y="1712"/>
                  </a:lnTo>
                  <a:lnTo>
                    <a:pt x="593388" y="0"/>
                  </a:lnTo>
                  <a:lnTo>
                    <a:pt x="533823" y="1733"/>
                  </a:lnTo>
                  <a:lnTo>
                    <a:pt x="473574" y="6887"/>
                  </a:lnTo>
                  <a:lnTo>
                    <a:pt x="413553" y="15383"/>
                  </a:lnTo>
                  <a:lnTo>
                    <a:pt x="354671" y="27091"/>
                  </a:lnTo>
                  <a:lnTo>
                    <a:pt x="297819" y="41834"/>
                  </a:lnTo>
                  <a:lnTo>
                    <a:pt x="243861" y="59389"/>
                  </a:lnTo>
                  <a:lnTo>
                    <a:pt x="193613" y="79491"/>
                  </a:lnTo>
                  <a:lnTo>
                    <a:pt x="147838" y="101833"/>
                  </a:lnTo>
                  <a:lnTo>
                    <a:pt x="107229" y="126077"/>
                  </a:lnTo>
                  <a:lnTo>
                    <a:pt x="72402" y="151856"/>
                  </a:lnTo>
                  <a:lnTo>
                    <a:pt x="43884" y="178779"/>
                  </a:lnTo>
                  <a:lnTo>
                    <a:pt x="22110" y="206439"/>
                  </a:lnTo>
                  <a:lnTo>
                    <a:pt x="7407" y="234414"/>
                  </a:lnTo>
                  <a:lnTo>
                    <a:pt x="0" y="262283"/>
                  </a:lnTo>
                  <a:lnTo>
                    <a:pt x="0" y="289621"/>
                  </a:lnTo>
                  <a:lnTo>
                    <a:pt x="7407" y="316015"/>
                  </a:lnTo>
                  <a:lnTo>
                    <a:pt x="22110" y="341064"/>
                  </a:lnTo>
                  <a:lnTo>
                    <a:pt x="43884" y="364390"/>
                  </a:lnTo>
                  <a:lnTo>
                    <a:pt x="72402" y="385637"/>
                  </a:lnTo>
                  <a:lnTo>
                    <a:pt x="107229" y="404485"/>
                  </a:lnTo>
                  <a:lnTo>
                    <a:pt x="147838" y="420647"/>
                  </a:lnTo>
                  <a:lnTo>
                    <a:pt x="193613" y="433879"/>
                  </a:lnTo>
                  <a:lnTo>
                    <a:pt x="243861" y="443979"/>
                  </a:lnTo>
                  <a:lnTo>
                    <a:pt x="297819" y="450795"/>
                  </a:lnTo>
                  <a:lnTo>
                    <a:pt x="354671" y="454224"/>
                  </a:lnTo>
                  <a:lnTo>
                    <a:pt x="413553" y="454213"/>
                  </a:lnTo>
                  <a:lnTo>
                    <a:pt x="473574" y="450763"/>
                  </a:lnTo>
                  <a:lnTo>
                    <a:pt x="533823" y="443925"/>
                  </a:lnTo>
                  <a:lnTo>
                    <a:pt x="593388" y="433804"/>
                  </a:lnTo>
                  <a:lnTo>
                    <a:pt x="651365" y="420553"/>
                  </a:lnTo>
                  <a:lnTo>
                    <a:pt x="706875" y="404373"/>
                  </a:lnTo>
                  <a:lnTo>
                    <a:pt x="759078" y="385509"/>
                  </a:lnTo>
                  <a:lnTo>
                    <a:pt x="807180" y="364247"/>
                  </a:lnTo>
                  <a:lnTo>
                    <a:pt x="850455" y="340910"/>
                  </a:lnTo>
                  <a:lnTo>
                    <a:pt x="888244" y="315850"/>
                  </a:lnTo>
                  <a:lnTo>
                    <a:pt x="919977" y="289449"/>
                  </a:lnTo>
                  <a:lnTo>
                    <a:pt x="945170" y="262106"/>
                  </a:lnTo>
                  <a:lnTo>
                    <a:pt x="963444" y="234236"/>
                  </a:lnTo>
                  <a:lnTo>
                    <a:pt x="974520" y="206261"/>
                  </a:lnTo>
                  <a:close/>
                </a:path>
              </a:pathLst>
            </a:custGeom>
            <a:solidFill>
              <a:srgbClr val="5B1A18">
                <a:alpha val="29803"/>
              </a:srgbClr>
            </a:solidFill>
            <a:ln w="27101" cap="rnd">
              <a:solidFill>
                <a:srgbClr val="5B1A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1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a.05adj.map4part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064026" y="3757733"/>
              <a:ext cx="162591" cy="243638"/>
            </a:xfrm>
            <a:custGeom>
              <a:avLst/>
              <a:pathLst>
                <a:path w="162591" h="243638">
                  <a:moveTo>
                    <a:pt x="0" y="243638"/>
                  </a:moveTo>
                  <a:lnTo>
                    <a:pt x="1625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894609" y="3829657"/>
              <a:ext cx="48182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46455">
                      <a:alpha val="100000"/>
                    </a:srgbClr>
                  </a:solidFill>
                  <a:latin typeface="Arial"/>
                  <a:cs typeface="Arial"/>
                </a:rPr>
                <a:t>Tr.little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02736" y="4022538"/>
              <a:ext cx="52995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Tr.none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107290" y="3522762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Tr.some</a:t>
              </a:r>
            </a:p>
          </p:txBody>
        </p:sp>
        <p:sp>
          <p:nvSpPr>
            <p:cNvPr id="26" name="pt25"/>
            <p:cNvSpPr/>
            <p:nvPr/>
          </p:nvSpPr>
          <p:spPr>
            <a:xfrm>
              <a:off x="5159656" y="3700176"/>
              <a:ext cx="144506" cy="144506"/>
            </a:xfrm>
            <a:prstGeom prst="ellipse">
              <a:avLst/>
            </a:prstGeom>
            <a:solidFill>
              <a:srgbClr val="446455">
                <a:alpha val="100000"/>
              </a:srgbClr>
            </a:solidFill>
            <a:ln w="9000" cap="rnd">
              <a:solidFill>
                <a:srgbClr val="446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161804" y="3674332"/>
              <a:ext cx="144506" cy="144506"/>
            </a:xfrm>
            <a:prstGeom prst="ellipse">
              <a:avLst/>
            </a:prstGeom>
            <a:solidFill>
              <a:srgbClr val="046C9A">
                <a:alpha val="100000"/>
              </a:srgbClr>
            </a:solidFill>
            <a:ln w="9000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219927" y="3615083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446455">
                <a:alpha val="50196"/>
              </a:srgbClr>
            </a:solidFill>
            <a:ln w="9000" cap="rnd">
              <a:solidFill>
                <a:srgbClr val="44645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046C9A">
                <a:alpha val="50196"/>
              </a:srgbClr>
            </a:solidFill>
            <a:ln w="9000" cap="rnd">
              <a:solidFill>
                <a:srgbClr val="046C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139751" y="3683357"/>
              <a:ext cx="189424" cy="186987"/>
            </a:xfrm>
            <a:custGeom>
              <a:avLst/>
              <a:pathLst>
                <a:path w="189424" h="186987">
                  <a:moveTo>
                    <a:pt x="189424" y="84573"/>
                  </a:moveTo>
                  <a:lnTo>
                    <a:pt x="188705" y="73195"/>
                  </a:lnTo>
                  <a:lnTo>
                    <a:pt x="186561" y="62127"/>
                  </a:lnTo>
                  <a:lnTo>
                    <a:pt x="183022" y="51535"/>
                  </a:lnTo>
                  <a:lnTo>
                    <a:pt x="178144" y="41580"/>
                  </a:lnTo>
                  <a:lnTo>
                    <a:pt x="171999" y="32414"/>
                  </a:lnTo>
                  <a:lnTo>
                    <a:pt x="164681" y="24174"/>
                  </a:lnTo>
                  <a:lnTo>
                    <a:pt x="156302" y="16987"/>
                  </a:lnTo>
                  <a:lnTo>
                    <a:pt x="146987" y="10960"/>
                  </a:lnTo>
                  <a:lnTo>
                    <a:pt x="136879" y="6186"/>
                  </a:lnTo>
                  <a:lnTo>
                    <a:pt x="126130" y="2736"/>
                  </a:lnTo>
                  <a:lnTo>
                    <a:pt x="114903" y="664"/>
                  </a:lnTo>
                  <a:lnTo>
                    <a:pt x="103369" y="0"/>
                  </a:lnTo>
                  <a:lnTo>
                    <a:pt x="91702" y="754"/>
                  </a:lnTo>
                  <a:lnTo>
                    <a:pt x="80080" y="2915"/>
                  </a:lnTo>
                  <a:lnTo>
                    <a:pt x="68678" y="6450"/>
                  </a:lnTo>
                  <a:lnTo>
                    <a:pt x="57669" y="11307"/>
                  </a:lnTo>
                  <a:lnTo>
                    <a:pt x="47221" y="17410"/>
                  </a:lnTo>
                  <a:lnTo>
                    <a:pt x="37491" y="24667"/>
                  </a:lnTo>
                  <a:lnTo>
                    <a:pt x="28627" y="32970"/>
                  </a:lnTo>
                  <a:lnTo>
                    <a:pt x="20763" y="42190"/>
                  </a:lnTo>
                  <a:lnTo>
                    <a:pt x="14019" y="52190"/>
                  </a:lnTo>
                  <a:lnTo>
                    <a:pt x="8497" y="62817"/>
                  </a:lnTo>
                  <a:lnTo>
                    <a:pt x="4281" y="73910"/>
                  </a:lnTo>
                  <a:lnTo>
                    <a:pt x="1434" y="85302"/>
                  </a:lnTo>
                  <a:lnTo>
                    <a:pt x="0" y="96818"/>
                  </a:lnTo>
                  <a:lnTo>
                    <a:pt x="0" y="108286"/>
                  </a:lnTo>
                  <a:lnTo>
                    <a:pt x="1434" y="119530"/>
                  </a:lnTo>
                  <a:lnTo>
                    <a:pt x="4281" y="130381"/>
                  </a:lnTo>
                  <a:lnTo>
                    <a:pt x="8497" y="140674"/>
                  </a:lnTo>
                  <a:lnTo>
                    <a:pt x="14019" y="150252"/>
                  </a:lnTo>
                  <a:lnTo>
                    <a:pt x="20763" y="158972"/>
                  </a:lnTo>
                  <a:lnTo>
                    <a:pt x="28627" y="166700"/>
                  </a:lnTo>
                  <a:lnTo>
                    <a:pt x="37491" y="173319"/>
                  </a:lnTo>
                  <a:lnTo>
                    <a:pt x="47221" y="178730"/>
                  </a:lnTo>
                  <a:lnTo>
                    <a:pt x="57669" y="182850"/>
                  </a:lnTo>
                  <a:lnTo>
                    <a:pt x="68678" y="185616"/>
                  </a:lnTo>
                  <a:lnTo>
                    <a:pt x="80080" y="186987"/>
                  </a:lnTo>
                  <a:lnTo>
                    <a:pt x="91702" y="186942"/>
                  </a:lnTo>
                  <a:lnTo>
                    <a:pt x="103369" y="185482"/>
                  </a:lnTo>
                  <a:lnTo>
                    <a:pt x="114903" y="182628"/>
                  </a:lnTo>
                  <a:lnTo>
                    <a:pt x="126130" y="178424"/>
                  </a:lnTo>
                  <a:lnTo>
                    <a:pt x="136879" y="172934"/>
                  </a:lnTo>
                  <a:lnTo>
                    <a:pt x="146987" y="166241"/>
                  </a:lnTo>
                  <a:lnTo>
                    <a:pt x="156302" y="158446"/>
                  </a:lnTo>
                  <a:lnTo>
                    <a:pt x="164681" y="149668"/>
                  </a:lnTo>
                  <a:lnTo>
                    <a:pt x="171999" y="140040"/>
                  </a:lnTo>
                  <a:lnTo>
                    <a:pt x="178144" y="129707"/>
                  </a:lnTo>
                  <a:lnTo>
                    <a:pt x="183022" y="118826"/>
                  </a:lnTo>
                  <a:lnTo>
                    <a:pt x="186561" y="107562"/>
                  </a:lnTo>
                  <a:lnTo>
                    <a:pt x="188705" y="96087"/>
                  </a:lnTo>
                  <a:close/>
                </a:path>
              </a:pathLst>
            </a:custGeom>
            <a:solidFill>
              <a:srgbClr val="446455">
                <a:alpha val="29803"/>
              </a:srgbClr>
            </a:solidFill>
            <a:ln w="27101" cap="rnd">
              <a:solidFill>
                <a:srgbClr val="446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141076" y="3681228"/>
              <a:ext cx="191650" cy="132887"/>
            </a:xfrm>
            <a:custGeom>
              <a:avLst/>
              <a:pathLst>
                <a:path w="191650" h="132887">
                  <a:moveTo>
                    <a:pt x="191650" y="75521"/>
                  </a:moveTo>
                  <a:lnTo>
                    <a:pt x="190923" y="67359"/>
                  </a:lnTo>
                  <a:lnTo>
                    <a:pt x="188753" y="59183"/>
                  </a:lnTo>
                  <a:lnTo>
                    <a:pt x="185173" y="51118"/>
                  </a:lnTo>
                  <a:lnTo>
                    <a:pt x="180237" y="43285"/>
                  </a:lnTo>
                  <a:lnTo>
                    <a:pt x="174020" y="35804"/>
                  </a:lnTo>
                  <a:lnTo>
                    <a:pt x="166617" y="28788"/>
                  </a:lnTo>
                  <a:lnTo>
                    <a:pt x="158139" y="22343"/>
                  </a:lnTo>
                  <a:lnTo>
                    <a:pt x="148714" y="16567"/>
                  </a:lnTo>
                  <a:lnTo>
                    <a:pt x="138487" y="11547"/>
                  </a:lnTo>
                  <a:lnTo>
                    <a:pt x="127612" y="7360"/>
                  </a:lnTo>
                  <a:lnTo>
                    <a:pt x="116253" y="4069"/>
                  </a:lnTo>
                  <a:lnTo>
                    <a:pt x="104584" y="1724"/>
                  </a:lnTo>
                  <a:lnTo>
                    <a:pt x="92780" y="361"/>
                  </a:lnTo>
                  <a:lnTo>
                    <a:pt x="81021" y="0"/>
                  </a:lnTo>
                  <a:lnTo>
                    <a:pt x="69485" y="646"/>
                  </a:lnTo>
                  <a:lnTo>
                    <a:pt x="58347" y="2290"/>
                  </a:lnTo>
                  <a:lnTo>
                    <a:pt x="47776" y="4907"/>
                  </a:lnTo>
                  <a:lnTo>
                    <a:pt x="37931" y="8457"/>
                  </a:lnTo>
                  <a:lnTo>
                    <a:pt x="28963" y="12887"/>
                  </a:lnTo>
                  <a:lnTo>
                    <a:pt x="21007" y="18129"/>
                  </a:lnTo>
                  <a:lnTo>
                    <a:pt x="14184" y="24104"/>
                  </a:lnTo>
                  <a:lnTo>
                    <a:pt x="8597" y="30721"/>
                  </a:lnTo>
                  <a:lnTo>
                    <a:pt x="4331" y="37879"/>
                  </a:lnTo>
                  <a:lnTo>
                    <a:pt x="1451" y="45472"/>
                  </a:lnTo>
                  <a:lnTo>
                    <a:pt x="0" y="53383"/>
                  </a:lnTo>
                  <a:lnTo>
                    <a:pt x="0" y="61492"/>
                  </a:lnTo>
                  <a:lnTo>
                    <a:pt x="1451" y="69676"/>
                  </a:lnTo>
                  <a:lnTo>
                    <a:pt x="4331" y="77812"/>
                  </a:lnTo>
                  <a:lnTo>
                    <a:pt x="8597" y="85776"/>
                  </a:lnTo>
                  <a:lnTo>
                    <a:pt x="14184" y="93448"/>
                  </a:lnTo>
                  <a:lnTo>
                    <a:pt x="21007" y="100710"/>
                  </a:lnTo>
                  <a:lnTo>
                    <a:pt x="28963" y="107453"/>
                  </a:lnTo>
                  <a:lnTo>
                    <a:pt x="37931" y="113576"/>
                  </a:lnTo>
                  <a:lnTo>
                    <a:pt x="47776" y="118984"/>
                  </a:lnTo>
                  <a:lnTo>
                    <a:pt x="58347" y="123596"/>
                  </a:lnTo>
                  <a:lnTo>
                    <a:pt x="69485" y="127342"/>
                  </a:lnTo>
                  <a:lnTo>
                    <a:pt x="81021" y="130165"/>
                  </a:lnTo>
                  <a:lnTo>
                    <a:pt x="92780" y="132023"/>
                  </a:lnTo>
                  <a:lnTo>
                    <a:pt x="104584" y="132887"/>
                  </a:lnTo>
                  <a:lnTo>
                    <a:pt x="116253" y="132744"/>
                  </a:lnTo>
                  <a:lnTo>
                    <a:pt x="127612" y="131597"/>
                  </a:lnTo>
                  <a:lnTo>
                    <a:pt x="138487" y="129462"/>
                  </a:lnTo>
                  <a:lnTo>
                    <a:pt x="148714" y="126373"/>
                  </a:lnTo>
                  <a:lnTo>
                    <a:pt x="158139" y="122375"/>
                  </a:lnTo>
                  <a:lnTo>
                    <a:pt x="166617" y="117530"/>
                  </a:lnTo>
                  <a:lnTo>
                    <a:pt x="174020" y="111911"/>
                  </a:lnTo>
                  <a:lnTo>
                    <a:pt x="180237" y="105603"/>
                  </a:lnTo>
                  <a:lnTo>
                    <a:pt x="185173" y="98702"/>
                  </a:lnTo>
                  <a:lnTo>
                    <a:pt x="188753" y="91313"/>
                  </a:lnTo>
                  <a:lnTo>
                    <a:pt x="190923" y="83546"/>
                  </a:lnTo>
                  <a:close/>
                </a:path>
              </a:pathLst>
            </a:custGeom>
            <a:solidFill>
              <a:srgbClr val="046C9A">
                <a:alpha val="29803"/>
              </a:srgbClr>
            </a:solidFill>
            <a:ln w="27101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208027" y="3614872"/>
              <a:ext cx="173633" cy="141114"/>
            </a:xfrm>
            <a:custGeom>
              <a:avLst/>
              <a:pathLst>
                <a:path w="173633" h="141114">
                  <a:moveTo>
                    <a:pt x="173633" y="67282"/>
                  </a:moveTo>
                  <a:lnTo>
                    <a:pt x="172974" y="58640"/>
                  </a:lnTo>
                  <a:lnTo>
                    <a:pt x="171009" y="50178"/>
                  </a:lnTo>
                  <a:lnTo>
                    <a:pt x="167765" y="42024"/>
                  </a:lnTo>
                  <a:lnTo>
                    <a:pt x="163293" y="34303"/>
                  </a:lnTo>
                  <a:lnTo>
                    <a:pt x="157661" y="27130"/>
                  </a:lnTo>
                  <a:lnTo>
                    <a:pt x="150953" y="20615"/>
                  </a:lnTo>
                  <a:lnTo>
                    <a:pt x="143272" y="14857"/>
                  </a:lnTo>
                  <a:lnTo>
                    <a:pt x="134734" y="9943"/>
                  </a:lnTo>
                  <a:lnTo>
                    <a:pt x="125468" y="5947"/>
                  </a:lnTo>
                  <a:lnTo>
                    <a:pt x="115615" y="2930"/>
                  </a:lnTo>
                  <a:lnTo>
                    <a:pt x="105325" y="937"/>
                  </a:lnTo>
                  <a:lnTo>
                    <a:pt x="94752" y="0"/>
                  </a:lnTo>
                  <a:lnTo>
                    <a:pt x="84058" y="131"/>
                  </a:lnTo>
                  <a:lnTo>
                    <a:pt x="73404" y="1329"/>
                  </a:lnTo>
                  <a:lnTo>
                    <a:pt x="62953" y="3577"/>
                  </a:lnTo>
                  <a:lnTo>
                    <a:pt x="52862" y="6839"/>
                  </a:lnTo>
                  <a:lnTo>
                    <a:pt x="43284" y="11066"/>
                  </a:lnTo>
                  <a:lnTo>
                    <a:pt x="34365" y="16195"/>
                  </a:lnTo>
                  <a:lnTo>
                    <a:pt x="26240" y="22148"/>
                  </a:lnTo>
                  <a:lnTo>
                    <a:pt x="19032" y="28833"/>
                  </a:lnTo>
                  <a:lnTo>
                    <a:pt x="12851" y="36151"/>
                  </a:lnTo>
                  <a:lnTo>
                    <a:pt x="7789" y="43990"/>
                  </a:lnTo>
                  <a:lnTo>
                    <a:pt x="3924" y="52231"/>
                  </a:lnTo>
                  <a:lnTo>
                    <a:pt x="1314" y="60749"/>
                  </a:lnTo>
                  <a:lnTo>
                    <a:pt x="0" y="69415"/>
                  </a:lnTo>
                  <a:lnTo>
                    <a:pt x="0" y="78098"/>
                  </a:lnTo>
                  <a:lnTo>
                    <a:pt x="1314" y="86667"/>
                  </a:lnTo>
                  <a:lnTo>
                    <a:pt x="3924" y="94990"/>
                  </a:lnTo>
                  <a:lnTo>
                    <a:pt x="7789" y="102943"/>
                  </a:lnTo>
                  <a:lnTo>
                    <a:pt x="12851" y="110404"/>
                  </a:lnTo>
                  <a:lnTo>
                    <a:pt x="19032" y="117261"/>
                  </a:lnTo>
                  <a:lnTo>
                    <a:pt x="26240" y="123409"/>
                  </a:lnTo>
                  <a:lnTo>
                    <a:pt x="34365" y="128755"/>
                  </a:lnTo>
                  <a:lnTo>
                    <a:pt x="43284" y="133219"/>
                  </a:lnTo>
                  <a:lnTo>
                    <a:pt x="52862" y="136732"/>
                  </a:lnTo>
                  <a:lnTo>
                    <a:pt x="62953" y="139242"/>
                  </a:lnTo>
                  <a:lnTo>
                    <a:pt x="73404" y="140710"/>
                  </a:lnTo>
                  <a:lnTo>
                    <a:pt x="84058" y="141114"/>
                  </a:lnTo>
                  <a:lnTo>
                    <a:pt x="94752" y="140447"/>
                  </a:lnTo>
                  <a:lnTo>
                    <a:pt x="105325" y="138721"/>
                  </a:lnTo>
                  <a:lnTo>
                    <a:pt x="115615" y="135961"/>
                  </a:lnTo>
                  <a:lnTo>
                    <a:pt x="125468" y="132209"/>
                  </a:lnTo>
                  <a:lnTo>
                    <a:pt x="134734" y="127522"/>
                  </a:lnTo>
                  <a:lnTo>
                    <a:pt x="143272" y="121971"/>
                  </a:lnTo>
                  <a:lnTo>
                    <a:pt x="150953" y="115640"/>
                  </a:lnTo>
                  <a:lnTo>
                    <a:pt x="157661" y="108625"/>
                  </a:lnTo>
                  <a:lnTo>
                    <a:pt x="163293" y="101032"/>
                  </a:lnTo>
                  <a:lnTo>
                    <a:pt x="167765" y="92977"/>
                  </a:lnTo>
                  <a:lnTo>
                    <a:pt x="171009" y="84582"/>
                  </a:lnTo>
                  <a:lnTo>
                    <a:pt x="172974" y="7597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1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a000.adj.screeRV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4381549"/>
              <a:ext cx="5926666" cy="723545"/>
            </a:xfrm>
            <a:custGeom>
              <a:avLst/>
              <a:pathLst>
                <a:path w="5926666" h="723545">
                  <a:moveTo>
                    <a:pt x="0" y="0"/>
                  </a:moveTo>
                  <a:lnTo>
                    <a:pt x="21091" y="168918"/>
                  </a:lnTo>
                  <a:lnTo>
                    <a:pt x="42182" y="231348"/>
                  </a:lnTo>
                  <a:lnTo>
                    <a:pt x="63274" y="247971"/>
                  </a:lnTo>
                  <a:lnTo>
                    <a:pt x="84365" y="262669"/>
                  </a:lnTo>
                  <a:lnTo>
                    <a:pt x="105456" y="296990"/>
                  </a:lnTo>
                  <a:lnTo>
                    <a:pt x="126548" y="316305"/>
                  </a:lnTo>
                  <a:lnTo>
                    <a:pt x="147639" y="347817"/>
                  </a:lnTo>
                  <a:lnTo>
                    <a:pt x="168730" y="354889"/>
                  </a:lnTo>
                  <a:lnTo>
                    <a:pt x="189822" y="369616"/>
                  </a:lnTo>
                  <a:lnTo>
                    <a:pt x="210913" y="377948"/>
                  </a:lnTo>
                  <a:lnTo>
                    <a:pt x="232004" y="401036"/>
                  </a:lnTo>
                  <a:lnTo>
                    <a:pt x="253096" y="406494"/>
                  </a:lnTo>
                  <a:lnTo>
                    <a:pt x="274187" y="424289"/>
                  </a:lnTo>
                  <a:lnTo>
                    <a:pt x="295278" y="425190"/>
                  </a:lnTo>
                  <a:lnTo>
                    <a:pt x="316370" y="435070"/>
                  </a:lnTo>
                  <a:lnTo>
                    <a:pt x="337461" y="439725"/>
                  </a:lnTo>
                  <a:lnTo>
                    <a:pt x="358552" y="457272"/>
                  </a:lnTo>
                  <a:lnTo>
                    <a:pt x="379644" y="460998"/>
                  </a:lnTo>
                  <a:lnTo>
                    <a:pt x="400735" y="466344"/>
                  </a:lnTo>
                  <a:lnTo>
                    <a:pt x="421826" y="473002"/>
                  </a:lnTo>
                  <a:lnTo>
                    <a:pt x="442918" y="481955"/>
                  </a:lnTo>
                  <a:lnTo>
                    <a:pt x="464009" y="488642"/>
                  </a:lnTo>
                  <a:lnTo>
                    <a:pt x="485100" y="494157"/>
                  </a:lnTo>
                  <a:lnTo>
                    <a:pt x="506192" y="499272"/>
                  </a:lnTo>
                  <a:lnTo>
                    <a:pt x="527283" y="506126"/>
                  </a:lnTo>
                  <a:lnTo>
                    <a:pt x="548374" y="512059"/>
                  </a:lnTo>
                  <a:lnTo>
                    <a:pt x="569466" y="515309"/>
                  </a:lnTo>
                  <a:lnTo>
                    <a:pt x="590557" y="520650"/>
                  </a:lnTo>
                  <a:lnTo>
                    <a:pt x="611648" y="523185"/>
                  </a:lnTo>
                  <a:lnTo>
                    <a:pt x="632740" y="526874"/>
                  </a:lnTo>
                  <a:lnTo>
                    <a:pt x="653831" y="528096"/>
                  </a:lnTo>
                  <a:lnTo>
                    <a:pt x="674922" y="538015"/>
                  </a:lnTo>
                  <a:lnTo>
                    <a:pt x="696014" y="538574"/>
                  </a:lnTo>
                  <a:lnTo>
                    <a:pt x="717105" y="540236"/>
                  </a:lnTo>
                  <a:lnTo>
                    <a:pt x="738196" y="543250"/>
                  </a:lnTo>
                  <a:lnTo>
                    <a:pt x="759288" y="547153"/>
                  </a:lnTo>
                  <a:lnTo>
                    <a:pt x="780379" y="550356"/>
                  </a:lnTo>
                  <a:lnTo>
                    <a:pt x="801470" y="551779"/>
                  </a:lnTo>
                  <a:lnTo>
                    <a:pt x="822562" y="552313"/>
                  </a:lnTo>
                  <a:lnTo>
                    <a:pt x="843653" y="553285"/>
                  </a:lnTo>
                  <a:lnTo>
                    <a:pt x="864744" y="558744"/>
                  </a:lnTo>
                  <a:lnTo>
                    <a:pt x="885836" y="558823"/>
                  </a:lnTo>
                  <a:lnTo>
                    <a:pt x="906927" y="560180"/>
                  </a:lnTo>
                  <a:lnTo>
                    <a:pt x="928018" y="564193"/>
                  </a:lnTo>
                  <a:lnTo>
                    <a:pt x="949110" y="565175"/>
                  </a:lnTo>
                  <a:lnTo>
                    <a:pt x="970201" y="567141"/>
                  </a:lnTo>
                  <a:lnTo>
                    <a:pt x="991293" y="569098"/>
                  </a:lnTo>
                  <a:lnTo>
                    <a:pt x="1012384" y="570719"/>
                  </a:lnTo>
                  <a:lnTo>
                    <a:pt x="1033475" y="573036"/>
                  </a:lnTo>
                  <a:lnTo>
                    <a:pt x="1054567" y="574298"/>
                  </a:lnTo>
                  <a:lnTo>
                    <a:pt x="1075658" y="575423"/>
                  </a:lnTo>
                  <a:lnTo>
                    <a:pt x="1096749" y="576405"/>
                  </a:lnTo>
                  <a:lnTo>
                    <a:pt x="1117841" y="579144"/>
                  </a:lnTo>
                  <a:lnTo>
                    <a:pt x="1138932" y="580171"/>
                  </a:lnTo>
                  <a:lnTo>
                    <a:pt x="1160023" y="581959"/>
                  </a:lnTo>
                  <a:lnTo>
                    <a:pt x="1181115" y="583722"/>
                  </a:lnTo>
                  <a:lnTo>
                    <a:pt x="1202206" y="585198"/>
                  </a:lnTo>
                  <a:lnTo>
                    <a:pt x="1223297" y="586596"/>
                  </a:lnTo>
                  <a:lnTo>
                    <a:pt x="1244389" y="588665"/>
                  </a:lnTo>
                  <a:lnTo>
                    <a:pt x="1265480" y="590304"/>
                  </a:lnTo>
                  <a:lnTo>
                    <a:pt x="1286571" y="590556"/>
                  </a:lnTo>
                  <a:lnTo>
                    <a:pt x="1307663" y="591068"/>
                  </a:lnTo>
                  <a:lnTo>
                    <a:pt x="1328754" y="592744"/>
                  </a:lnTo>
                  <a:lnTo>
                    <a:pt x="1349845" y="593867"/>
                  </a:lnTo>
                  <a:lnTo>
                    <a:pt x="1370937" y="596237"/>
                  </a:lnTo>
                  <a:lnTo>
                    <a:pt x="1392028" y="598399"/>
                  </a:lnTo>
                  <a:lnTo>
                    <a:pt x="1413119" y="598843"/>
                  </a:lnTo>
                  <a:lnTo>
                    <a:pt x="1434211" y="601193"/>
                  </a:lnTo>
                  <a:lnTo>
                    <a:pt x="1455302" y="601631"/>
                  </a:lnTo>
                  <a:lnTo>
                    <a:pt x="1476393" y="604456"/>
                  </a:lnTo>
                  <a:lnTo>
                    <a:pt x="1497485" y="604684"/>
                  </a:lnTo>
                  <a:lnTo>
                    <a:pt x="1518576" y="606926"/>
                  </a:lnTo>
                  <a:lnTo>
                    <a:pt x="1539667" y="607970"/>
                  </a:lnTo>
                  <a:lnTo>
                    <a:pt x="1560759" y="608141"/>
                  </a:lnTo>
                  <a:lnTo>
                    <a:pt x="1581850" y="609863"/>
                  </a:lnTo>
                  <a:lnTo>
                    <a:pt x="1602941" y="611231"/>
                  </a:lnTo>
                  <a:lnTo>
                    <a:pt x="1624033" y="612727"/>
                  </a:lnTo>
                  <a:lnTo>
                    <a:pt x="1645124" y="613441"/>
                  </a:lnTo>
                  <a:lnTo>
                    <a:pt x="1666215" y="614690"/>
                  </a:lnTo>
                  <a:lnTo>
                    <a:pt x="1687307" y="615184"/>
                  </a:lnTo>
                  <a:lnTo>
                    <a:pt x="1708398" y="616852"/>
                  </a:lnTo>
                  <a:lnTo>
                    <a:pt x="1729489" y="617461"/>
                  </a:lnTo>
                  <a:lnTo>
                    <a:pt x="1750581" y="618478"/>
                  </a:lnTo>
                  <a:lnTo>
                    <a:pt x="1771672" y="619298"/>
                  </a:lnTo>
                  <a:lnTo>
                    <a:pt x="1792763" y="619527"/>
                  </a:lnTo>
                  <a:lnTo>
                    <a:pt x="1813855" y="620515"/>
                  </a:lnTo>
                  <a:lnTo>
                    <a:pt x="1834946" y="621775"/>
                  </a:lnTo>
                  <a:lnTo>
                    <a:pt x="1856037" y="622103"/>
                  </a:lnTo>
                  <a:lnTo>
                    <a:pt x="1877129" y="623649"/>
                  </a:lnTo>
                  <a:lnTo>
                    <a:pt x="1898220" y="624168"/>
                  </a:lnTo>
                  <a:lnTo>
                    <a:pt x="1919311" y="624861"/>
                  </a:lnTo>
                  <a:lnTo>
                    <a:pt x="1940403" y="625632"/>
                  </a:lnTo>
                  <a:lnTo>
                    <a:pt x="1961494" y="627091"/>
                  </a:lnTo>
                  <a:lnTo>
                    <a:pt x="1982586" y="627897"/>
                  </a:lnTo>
                  <a:lnTo>
                    <a:pt x="2003677" y="629304"/>
                  </a:lnTo>
                  <a:lnTo>
                    <a:pt x="2024768" y="629841"/>
                  </a:lnTo>
                  <a:lnTo>
                    <a:pt x="2045860" y="630464"/>
                  </a:lnTo>
                  <a:lnTo>
                    <a:pt x="2066951" y="631650"/>
                  </a:lnTo>
                  <a:lnTo>
                    <a:pt x="2088042" y="631959"/>
                  </a:lnTo>
                  <a:lnTo>
                    <a:pt x="2109134" y="634174"/>
                  </a:lnTo>
                  <a:lnTo>
                    <a:pt x="2130225" y="634469"/>
                  </a:lnTo>
                  <a:lnTo>
                    <a:pt x="2151316" y="634899"/>
                  </a:lnTo>
                  <a:lnTo>
                    <a:pt x="2172408" y="635010"/>
                  </a:lnTo>
                  <a:lnTo>
                    <a:pt x="2193499" y="636066"/>
                  </a:lnTo>
                  <a:lnTo>
                    <a:pt x="2214590" y="637322"/>
                  </a:lnTo>
                  <a:lnTo>
                    <a:pt x="2235682" y="638104"/>
                  </a:lnTo>
                  <a:lnTo>
                    <a:pt x="2256773" y="638816"/>
                  </a:lnTo>
                  <a:lnTo>
                    <a:pt x="2277864" y="638952"/>
                  </a:lnTo>
                  <a:lnTo>
                    <a:pt x="2298956" y="639630"/>
                  </a:lnTo>
                  <a:lnTo>
                    <a:pt x="2320047" y="640452"/>
                  </a:lnTo>
                  <a:lnTo>
                    <a:pt x="2341138" y="641509"/>
                  </a:lnTo>
                  <a:lnTo>
                    <a:pt x="2362230" y="642263"/>
                  </a:lnTo>
                  <a:lnTo>
                    <a:pt x="2383321" y="642824"/>
                  </a:lnTo>
                  <a:lnTo>
                    <a:pt x="2404412" y="643750"/>
                  </a:lnTo>
                  <a:lnTo>
                    <a:pt x="2425504" y="644390"/>
                  </a:lnTo>
                  <a:lnTo>
                    <a:pt x="2446595" y="644614"/>
                  </a:lnTo>
                  <a:lnTo>
                    <a:pt x="2467686" y="645131"/>
                  </a:lnTo>
                  <a:lnTo>
                    <a:pt x="2488778" y="645768"/>
                  </a:lnTo>
                  <a:lnTo>
                    <a:pt x="2509869" y="647504"/>
                  </a:lnTo>
                  <a:lnTo>
                    <a:pt x="2530960" y="647995"/>
                  </a:lnTo>
                  <a:lnTo>
                    <a:pt x="2552052" y="648441"/>
                  </a:lnTo>
                  <a:lnTo>
                    <a:pt x="2573143" y="649155"/>
                  </a:lnTo>
                  <a:lnTo>
                    <a:pt x="2594234" y="649686"/>
                  </a:lnTo>
                  <a:lnTo>
                    <a:pt x="2615326" y="650206"/>
                  </a:lnTo>
                  <a:lnTo>
                    <a:pt x="2636417" y="650653"/>
                  </a:lnTo>
                  <a:lnTo>
                    <a:pt x="2657508" y="651439"/>
                  </a:lnTo>
                  <a:lnTo>
                    <a:pt x="2678600" y="652391"/>
                  </a:lnTo>
                  <a:lnTo>
                    <a:pt x="2699691" y="653861"/>
                  </a:lnTo>
                  <a:lnTo>
                    <a:pt x="2720782" y="654286"/>
                  </a:lnTo>
                  <a:lnTo>
                    <a:pt x="2741874" y="655002"/>
                  </a:lnTo>
                  <a:lnTo>
                    <a:pt x="2762965" y="655358"/>
                  </a:lnTo>
                  <a:lnTo>
                    <a:pt x="2784056" y="656029"/>
                  </a:lnTo>
                  <a:lnTo>
                    <a:pt x="2805148" y="656862"/>
                  </a:lnTo>
                  <a:lnTo>
                    <a:pt x="2826239" y="657681"/>
                  </a:lnTo>
                  <a:lnTo>
                    <a:pt x="2847330" y="657774"/>
                  </a:lnTo>
                  <a:lnTo>
                    <a:pt x="2868422" y="658177"/>
                  </a:lnTo>
                  <a:lnTo>
                    <a:pt x="2889513" y="658631"/>
                  </a:lnTo>
                  <a:lnTo>
                    <a:pt x="2910604" y="659720"/>
                  </a:lnTo>
                  <a:lnTo>
                    <a:pt x="2931696" y="659955"/>
                  </a:lnTo>
                  <a:lnTo>
                    <a:pt x="2952787" y="660676"/>
                  </a:lnTo>
                  <a:lnTo>
                    <a:pt x="2973879" y="661364"/>
                  </a:lnTo>
                  <a:lnTo>
                    <a:pt x="2994970" y="661604"/>
                  </a:lnTo>
                  <a:lnTo>
                    <a:pt x="3016061" y="662035"/>
                  </a:lnTo>
                  <a:lnTo>
                    <a:pt x="3037153" y="662364"/>
                  </a:lnTo>
                  <a:lnTo>
                    <a:pt x="3058244" y="663271"/>
                  </a:lnTo>
                  <a:lnTo>
                    <a:pt x="3079335" y="663491"/>
                  </a:lnTo>
                  <a:lnTo>
                    <a:pt x="3100427" y="663733"/>
                  </a:lnTo>
                  <a:lnTo>
                    <a:pt x="3121518" y="665273"/>
                  </a:lnTo>
                  <a:lnTo>
                    <a:pt x="3142609" y="665555"/>
                  </a:lnTo>
                  <a:lnTo>
                    <a:pt x="3163701" y="666722"/>
                  </a:lnTo>
                  <a:lnTo>
                    <a:pt x="3184792" y="667222"/>
                  </a:lnTo>
                  <a:lnTo>
                    <a:pt x="3205883" y="667432"/>
                  </a:lnTo>
                  <a:lnTo>
                    <a:pt x="3226975" y="668092"/>
                  </a:lnTo>
                  <a:lnTo>
                    <a:pt x="3248066" y="668545"/>
                  </a:lnTo>
                  <a:lnTo>
                    <a:pt x="3269157" y="669282"/>
                  </a:lnTo>
                  <a:lnTo>
                    <a:pt x="3290249" y="669919"/>
                  </a:lnTo>
                  <a:lnTo>
                    <a:pt x="3311340" y="670044"/>
                  </a:lnTo>
                  <a:lnTo>
                    <a:pt x="3332431" y="670165"/>
                  </a:lnTo>
                  <a:lnTo>
                    <a:pt x="3353523" y="670565"/>
                  </a:lnTo>
                  <a:lnTo>
                    <a:pt x="3374614" y="671556"/>
                  </a:lnTo>
                  <a:lnTo>
                    <a:pt x="3395705" y="671933"/>
                  </a:lnTo>
                  <a:lnTo>
                    <a:pt x="3416797" y="672732"/>
                  </a:lnTo>
                  <a:lnTo>
                    <a:pt x="3437888" y="672918"/>
                  </a:lnTo>
                  <a:lnTo>
                    <a:pt x="3458979" y="673155"/>
                  </a:lnTo>
                  <a:lnTo>
                    <a:pt x="3480071" y="673755"/>
                  </a:lnTo>
                  <a:lnTo>
                    <a:pt x="3501162" y="673975"/>
                  </a:lnTo>
                  <a:lnTo>
                    <a:pt x="3522253" y="674534"/>
                  </a:lnTo>
                  <a:lnTo>
                    <a:pt x="3543345" y="675401"/>
                  </a:lnTo>
                  <a:lnTo>
                    <a:pt x="3564436" y="676618"/>
                  </a:lnTo>
                  <a:lnTo>
                    <a:pt x="3585527" y="676650"/>
                  </a:lnTo>
                  <a:lnTo>
                    <a:pt x="3606619" y="676892"/>
                  </a:lnTo>
                  <a:lnTo>
                    <a:pt x="3627710" y="677513"/>
                  </a:lnTo>
                  <a:lnTo>
                    <a:pt x="3648801" y="677904"/>
                  </a:lnTo>
                  <a:lnTo>
                    <a:pt x="3669893" y="678458"/>
                  </a:lnTo>
                  <a:lnTo>
                    <a:pt x="3690984" y="678982"/>
                  </a:lnTo>
                  <a:lnTo>
                    <a:pt x="3712075" y="679238"/>
                  </a:lnTo>
                  <a:lnTo>
                    <a:pt x="3733167" y="679519"/>
                  </a:lnTo>
                  <a:lnTo>
                    <a:pt x="3754258" y="679784"/>
                  </a:lnTo>
                  <a:lnTo>
                    <a:pt x="3775349" y="680402"/>
                  </a:lnTo>
                  <a:lnTo>
                    <a:pt x="3796441" y="680779"/>
                  </a:lnTo>
                  <a:lnTo>
                    <a:pt x="3817532" y="681137"/>
                  </a:lnTo>
                  <a:lnTo>
                    <a:pt x="3838623" y="681323"/>
                  </a:lnTo>
                  <a:lnTo>
                    <a:pt x="3859715" y="682170"/>
                  </a:lnTo>
                  <a:lnTo>
                    <a:pt x="3880806" y="682713"/>
                  </a:lnTo>
                  <a:lnTo>
                    <a:pt x="3901897" y="683335"/>
                  </a:lnTo>
                  <a:lnTo>
                    <a:pt x="3922989" y="683770"/>
                  </a:lnTo>
                  <a:lnTo>
                    <a:pt x="3944080" y="684075"/>
                  </a:lnTo>
                  <a:lnTo>
                    <a:pt x="3965172" y="684315"/>
                  </a:lnTo>
                  <a:lnTo>
                    <a:pt x="3986263" y="685019"/>
                  </a:lnTo>
                  <a:lnTo>
                    <a:pt x="4007354" y="685318"/>
                  </a:lnTo>
                  <a:lnTo>
                    <a:pt x="4028446" y="685702"/>
                  </a:lnTo>
                  <a:lnTo>
                    <a:pt x="4049537" y="686196"/>
                  </a:lnTo>
                  <a:lnTo>
                    <a:pt x="4070628" y="686360"/>
                  </a:lnTo>
                  <a:lnTo>
                    <a:pt x="4091720" y="686734"/>
                  </a:lnTo>
                  <a:lnTo>
                    <a:pt x="4112811" y="687289"/>
                  </a:lnTo>
                  <a:lnTo>
                    <a:pt x="4133902" y="687934"/>
                  </a:lnTo>
                  <a:lnTo>
                    <a:pt x="4154994" y="688524"/>
                  </a:lnTo>
                  <a:lnTo>
                    <a:pt x="4176085" y="688685"/>
                  </a:lnTo>
                  <a:lnTo>
                    <a:pt x="4197176" y="688848"/>
                  </a:lnTo>
                  <a:lnTo>
                    <a:pt x="4218268" y="689474"/>
                  </a:lnTo>
                  <a:lnTo>
                    <a:pt x="4239359" y="690050"/>
                  </a:lnTo>
                  <a:lnTo>
                    <a:pt x="4260450" y="690289"/>
                  </a:lnTo>
                  <a:lnTo>
                    <a:pt x="4281542" y="690529"/>
                  </a:lnTo>
                  <a:lnTo>
                    <a:pt x="4302633" y="690891"/>
                  </a:lnTo>
                  <a:lnTo>
                    <a:pt x="4323724" y="691092"/>
                  </a:lnTo>
                  <a:lnTo>
                    <a:pt x="4344816" y="691565"/>
                  </a:lnTo>
                  <a:lnTo>
                    <a:pt x="4365907" y="692046"/>
                  </a:lnTo>
                  <a:lnTo>
                    <a:pt x="4386998" y="692199"/>
                  </a:lnTo>
                  <a:lnTo>
                    <a:pt x="4408090" y="692755"/>
                  </a:lnTo>
                  <a:lnTo>
                    <a:pt x="4429181" y="693356"/>
                  </a:lnTo>
                  <a:lnTo>
                    <a:pt x="4450272" y="693636"/>
                  </a:lnTo>
                  <a:lnTo>
                    <a:pt x="4471364" y="693822"/>
                  </a:lnTo>
                  <a:lnTo>
                    <a:pt x="4492455" y="694105"/>
                  </a:lnTo>
                  <a:lnTo>
                    <a:pt x="4513546" y="694552"/>
                  </a:lnTo>
                  <a:lnTo>
                    <a:pt x="4534638" y="694732"/>
                  </a:lnTo>
                  <a:lnTo>
                    <a:pt x="4555729" y="695017"/>
                  </a:lnTo>
                  <a:lnTo>
                    <a:pt x="4576820" y="695375"/>
                  </a:lnTo>
                  <a:lnTo>
                    <a:pt x="4597912" y="695589"/>
                  </a:lnTo>
                  <a:lnTo>
                    <a:pt x="4619003" y="695878"/>
                  </a:lnTo>
                  <a:lnTo>
                    <a:pt x="4640094" y="696253"/>
                  </a:lnTo>
                  <a:lnTo>
                    <a:pt x="4661186" y="696574"/>
                  </a:lnTo>
                  <a:lnTo>
                    <a:pt x="4682277" y="696938"/>
                  </a:lnTo>
                  <a:lnTo>
                    <a:pt x="4703368" y="697373"/>
                  </a:lnTo>
                  <a:lnTo>
                    <a:pt x="4724460" y="697611"/>
                  </a:lnTo>
                  <a:lnTo>
                    <a:pt x="4745551" y="697769"/>
                  </a:lnTo>
                  <a:lnTo>
                    <a:pt x="4766642" y="698136"/>
                  </a:lnTo>
                  <a:lnTo>
                    <a:pt x="4787734" y="698344"/>
                  </a:lnTo>
                  <a:lnTo>
                    <a:pt x="4808825" y="698640"/>
                  </a:lnTo>
                  <a:lnTo>
                    <a:pt x="4829916" y="698965"/>
                  </a:lnTo>
                  <a:lnTo>
                    <a:pt x="4851008" y="699503"/>
                  </a:lnTo>
                  <a:lnTo>
                    <a:pt x="4872099" y="699879"/>
                  </a:lnTo>
                  <a:lnTo>
                    <a:pt x="4893190" y="700082"/>
                  </a:lnTo>
                  <a:lnTo>
                    <a:pt x="4914282" y="700506"/>
                  </a:lnTo>
                  <a:lnTo>
                    <a:pt x="4935373" y="700707"/>
                  </a:lnTo>
                  <a:lnTo>
                    <a:pt x="4956465" y="701255"/>
                  </a:lnTo>
                  <a:lnTo>
                    <a:pt x="4977556" y="701350"/>
                  </a:lnTo>
                  <a:lnTo>
                    <a:pt x="4998647" y="701694"/>
                  </a:lnTo>
                  <a:lnTo>
                    <a:pt x="5019739" y="702048"/>
                  </a:lnTo>
                  <a:lnTo>
                    <a:pt x="5040830" y="702351"/>
                  </a:lnTo>
                  <a:lnTo>
                    <a:pt x="5061921" y="702441"/>
                  </a:lnTo>
                  <a:lnTo>
                    <a:pt x="5083013" y="702905"/>
                  </a:lnTo>
                  <a:lnTo>
                    <a:pt x="5104104" y="703290"/>
                  </a:lnTo>
                  <a:lnTo>
                    <a:pt x="5125195" y="703339"/>
                  </a:lnTo>
                  <a:lnTo>
                    <a:pt x="5146287" y="704046"/>
                  </a:lnTo>
                  <a:lnTo>
                    <a:pt x="5167378" y="704449"/>
                  </a:lnTo>
                  <a:lnTo>
                    <a:pt x="5188469" y="704761"/>
                  </a:lnTo>
                  <a:lnTo>
                    <a:pt x="5209561" y="705006"/>
                  </a:lnTo>
                  <a:lnTo>
                    <a:pt x="5230652" y="705203"/>
                  </a:lnTo>
                  <a:lnTo>
                    <a:pt x="5251743" y="705270"/>
                  </a:lnTo>
                  <a:lnTo>
                    <a:pt x="5272835" y="705427"/>
                  </a:lnTo>
                  <a:lnTo>
                    <a:pt x="5293926" y="705581"/>
                  </a:lnTo>
                  <a:lnTo>
                    <a:pt x="5315017" y="705979"/>
                  </a:lnTo>
                  <a:lnTo>
                    <a:pt x="5336109" y="706585"/>
                  </a:lnTo>
                  <a:lnTo>
                    <a:pt x="5357200" y="707044"/>
                  </a:lnTo>
                  <a:lnTo>
                    <a:pt x="5378291" y="707318"/>
                  </a:lnTo>
                  <a:lnTo>
                    <a:pt x="5399383" y="707593"/>
                  </a:lnTo>
                  <a:lnTo>
                    <a:pt x="5420474" y="707628"/>
                  </a:lnTo>
                  <a:lnTo>
                    <a:pt x="5441565" y="708053"/>
                  </a:lnTo>
                  <a:lnTo>
                    <a:pt x="5462657" y="708353"/>
                  </a:lnTo>
                  <a:lnTo>
                    <a:pt x="5483748" y="708698"/>
                  </a:lnTo>
                  <a:lnTo>
                    <a:pt x="5504839" y="708971"/>
                  </a:lnTo>
                  <a:lnTo>
                    <a:pt x="5525931" y="709229"/>
                  </a:lnTo>
                  <a:lnTo>
                    <a:pt x="5547022" y="709450"/>
                  </a:lnTo>
                  <a:lnTo>
                    <a:pt x="5568113" y="709834"/>
                  </a:lnTo>
                  <a:lnTo>
                    <a:pt x="5589205" y="710099"/>
                  </a:lnTo>
                  <a:lnTo>
                    <a:pt x="5610296" y="710258"/>
                  </a:lnTo>
                  <a:lnTo>
                    <a:pt x="5631387" y="710784"/>
                  </a:lnTo>
                  <a:lnTo>
                    <a:pt x="5652479" y="711158"/>
                  </a:lnTo>
                  <a:lnTo>
                    <a:pt x="5673570" y="711304"/>
                  </a:lnTo>
                  <a:lnTo>
                    <a:pt x="5694661" y="711659"/>
                  </a:lnTo>
                  <a:lnTo>
                    <a:pt x="5715753" y="711835"/>
                  </a:lnTo>
                  <a:lnTo>
                    <a:pt x="5736844" y="711926"/>
                  </a:lnTo>
                  <a:lnTo>
                    <a:pt x="5757935" y="712479"/>
                  </a:lnTo>
                  <a:lnTo>
                    <a:pt x="5779027" y="713052"/>
                  </a:lnTo>
                  <a:lnTo>
                    <a:pt x="5800118" y="713414"/>
                  </a:lnTo>
                  <a:lnTo>
                    <a:pt x="5821209" y="713597"/>
                  </a:lnTo>
                  <a:lnTo>
                    <a:pt x="5842301" y="714495"/>
                  </a:lnTo>
                  <a:lnTo>
                    <a:pt x="5863392" y="719016"/>
                  </a:lnTo>
                  <a:lnTo>
                    <a:pt x="5884483" y="722065"/>
                  </a:lnTo>
                  <a:lnTo>
                    <a:pt x="5905575" y="723545"/>
                  </a:lnTo>
                  <a:lnTo>
                    <a:pt x="5926666" y="72354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70455" y="5211762"/>
              <a:ext cx="5272835" cy="0"/>
            </a:xfrm>
            <a:custGeom>
              <a:avLst/>
              <a:pathLst>
                <a:path w="5272835" h="0">
                  <a:moveTo>
                    <a:pt x="0" y="0"/>
                  </a:moveTo>
                  <a:lnTo>
                    <a:pt x="5272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7045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2502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7958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3415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98872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04329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728076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74026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2452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07019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61586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916154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57175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0384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50507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29717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1237876" y="451698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238099" y="3983866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236946" y="344937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236946" y="2916030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671360" y="1862018"/>
              <a:ext cx="4167038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RV Analysis: 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43472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78348" y="45161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99439" y="45786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20530" y="4595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1622" y="46099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862713" y="46442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83804" y="46635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04896" y="46950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25987" y="47021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47078" y="47168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68170" y="47252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89261" y="47482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10352" y="4753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31444" y="47715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52535" y="47724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3626" y="47823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94718" y="47869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15809" y="4804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136900" y="48082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992" y="48136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79083" y="48202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0174" y="4829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21266" y="48359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42357" y="48414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63448" y="4846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284540" y="48533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5631" y="48593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26722" y="4862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347814" y="4867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68905" y="48704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89996" y="48741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11088" y="48753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32179" y="48852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53270" y="48858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74362" y="48874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95453" y="48905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544" y="48944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7636" y="48976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58727" y="48990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79818" y="48995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00910" y="49005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22001" y="49060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43092" y="4906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664184" y="49074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685275" y="49114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706366" y="49124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27458" y="49144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748549" y="49163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769641" y="49179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790732" y="49202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811823" y="49215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832915" y="49226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854006" y="49236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875097" y="49264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96189" y="49274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917280" y="49292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938371" y="49309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959463" y="49324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80554" y="49338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001645" y="49359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22737" y="4937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043828" y="49378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4919" y="493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86011" y="49400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07102" y="49411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28193" y="49434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9285" y="49456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70376" y="49461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91467" y="49484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12559" y="4948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33650" y="49517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254741" y="49519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75833" y="49541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96924" y="4955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8015" y="49554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339107" y="49571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60198" y="49584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1289" y="49599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2381" y="49607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23472" y="49619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44563" y="49624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5655" y="49641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86746" y="49647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07837" y="4965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28929" y="49665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50020" y="49667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71111" y="49677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592203" y="49690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613294" y="49693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4385" y="4970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55477" y="4971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76568" y="49721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697659" y="4972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718751" y="49743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739842" y="49751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60934" y="4976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2025" y="49771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03116" y="49777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24208" y="4978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45299" y="49792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66390" y="49814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87482" y="49817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08573" y="49821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29664" y="49822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50756" y="49833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971847" y="49845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2938" y="49853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014030" y="49860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35121" y="49862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56212" y="4986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77304" y="49877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98395" y="498876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19486" y="49895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140578" y="4990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161669" y="49910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182760" y="49916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203852" y="499187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24943" y="49923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246034" y="49930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267126" y="49947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288217" y="4995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09308" y="49957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30400" y="49964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351491" y="49969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372582" y="49974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393674" y="49979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414765" y="49986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35856" y="49996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56948" y="5001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78039" y="50015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99130" y="50022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20222" y="50026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41313" y="50032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562404" y="5004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83496" y="50049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604587" y="50050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625678" y="500543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46770" y="5005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7861" y="50069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88952" y="50072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10044" y="50079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1135" y="50086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52227" y="50088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773318" y="50092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409" y="50096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15501" y="501053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36592" y="50107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857683" y="50109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878775" y="5012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899866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920957" y="50139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942049" y="50144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63140" y="50146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984231" y="50153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005323" y="5015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026414" y="5016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047505" y="50171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068597" y="5017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089688" y="50174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110779" y="50178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131871" y="50188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52962" y="50191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174053" y="50199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195145" y="50201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16236" y="50204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237327" y="50210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258419" y="50212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279510" y="50217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300601" y="50226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21693" y="50238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42784" y="5023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363875" y="5024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84967" y="50247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06058" y="50251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7149" y="5025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448241" y="50262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469332" y="50264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0423" y="50267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11515" y="50270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532606" y="50276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53697" y="50280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74789" y="5028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95880" y="50285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616971" y="50294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638063" y="50299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659154" y="50305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680245" y="50310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701337" y="50313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722428" y="50315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743520" y="50322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764611" y="50325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85702" y="50329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06794" y="50334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827885" y="50336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848976" y="50339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870068" y="50345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891159" y="50351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912250" y="50357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933342" y="50359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954433" y="503610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975524" y="50367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996616" y="50373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6017707" y="50375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6038798" y="50377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6059890" y="50381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6080981" y="50383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6102072" y="50388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6123164" y="50393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6144255" y="50394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6165346" y="50400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6186438" y="50406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6207529" y="50408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6228620" y="50410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6249712" y="50413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6270803" y="5041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291894" y="50419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6312986" y="50422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334077" y="50426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6355168" y="50428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6376260" y="50431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6397351" y="50435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6418442" y="50438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439534" y="50441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6460625" y="50446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481716" y="50448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502808" y="50450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6523899" y="5045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6544990" y="50456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566082" y="5045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587173" y="50462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608264" y="50467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629356" y="50471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6650447" y="5047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671538" y="50477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6692630" y="504796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6713721" y="50485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6734813" y="50486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755904" y="50489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6776995" y="50493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6798087" y="50496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819178" y="50497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6840269" y="50501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6861361" y="50505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6882452" y="50505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6903543" y="50513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6924635" y="505170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6945726" y="50520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6966817" y="50522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6987909" y="50524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7009000" y="50525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7030091" y="50526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7051183" y="5052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7072274" y="50532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7093365" y="50538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7114457" y="5054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7135548" y="50545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7156639" y="50548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7177731" y="50548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7198822" y="5055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7219913" y="50556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7241005" y="50559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7262096" y="5056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7283187" y="50564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7304279" y="5056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7325370" y="50570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7346461" y="50573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7367553" y="50575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7388644" y="50580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7409735" y="50584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7430827" y="5058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7451918" y="50589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7473009" y="50590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7494101" y="50591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7515192" y="50597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7536283" y="5060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7557375" y="50606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7578466" y="50608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7599557" y="5061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7620649" y="50662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7641740" y="50693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7662831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645920" y="493186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682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320" name="pl319"/>
            <p:cNvSpPr/>
            <p:nvPr/>
          </p:nvSpPr>
          <p:spPr>
            <a:xfrm>
              <a:off x="7863839" y="2560185"/>
              <a:ext cx="0" cy="2460242"/>
            </a:xfrm>
            <a:custGeom>
              <a:avLst/>
              <a:pathLst>
                <a:path w="0" h="2460242">
                  <a:moveTo>
                    <a:pt x="0" y="2460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863839" y="461038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863839" y="420034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863839" y="379030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863839" y="338026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863839" y="29702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863839" y="256018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9" name="tx328"/>
            <p:cNvSpPr/>
            <p:nvPr/>
          </p:nvSpPr>
          <p:spPr>
            <a:xfrm rot="-5400000">
              <a:off x="8095876" y="455561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0" name="tx329"/>
            <p:cNvSpPr/>
            <p:nvPr/>
          </p:nvSpPr>
          <p:spPr>
            <a:xfrm rot="-5400000">
              <a:off x="8095876" y="414557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8094909" y="3734570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8096099" y="332572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8095913" y="291549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8094946" y="250448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2021-02-19T12:00:17Z</dcterms:modified>
  <cp:category/>
</cp:coreProperties>
</file>