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8b84821260brId000002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Musical Descriptors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badj001.BR1.I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15141" y="3607330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15141" y="3794971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53396" y="3701151"/>
              <a:ext cx="229531" cy="194734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08432" y="3701151"/>
              <a:ext cx="229531" cy="145997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63467" y="3701151"/>
              <a:ext cx="229531" cy="1357216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18503" y="3701151"/>
              <a:ext cx="229531" cy="1262168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3538" y="3701151"/>
              <a:ext cx="229531" cy="968391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8574" y="3701151"/>
              <a:ext cx="229531" cy="75523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83609" y="3701151"/>
              <a:ext cx="229531" cy="682487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38644" y="3701151"/>
              <a:ext cx="229531" cy="644430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3680" y="3701151"/>
              <a:ext cx="229531" cy="49301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248715" y="3701151"/>
              <a:ext cx="229531" cy="473677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503751" y="3701151"/>
              <a:ext cx="229531" cy="388413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758786" y="3701151"/>
              <a:ext cx="229531" cy="1552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013821" y="3701151"/>
              <a:ext cx="229531" cy="125530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268857" y="3701151"/>
              <a:ext cx="229531" cy="1024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523892" y="3701151"/>
              <a:ext cx="229531" cy="9240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778928" y="3701151"/>
              <a:ext cx="229531" cy="6092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5033963" y="3701151"/>
              <a:ext cx="229531" cy="6062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5288998" y="3556221"/>
              <a:ext cx="229531" cy="144929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544034" y="3435226"/>
              <a:ext cx="229531" cy="265924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799069" y="3371915"/>
              <a:ext cx="229531" cy="329235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6054105" y="3369244"/>
              <a:ext cx="229531" cy="331906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6309140" y="3241913"/>
              <a:ext cx="229531" cy="4592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564175" y="3199090"/>
              <a:ext cx="229531" cy="502060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819211" y="3196070"/>
              <a:ext cx="229531" cy="505080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7074246" y="3038049"/>
              <a:ext cx="229531" cy="66310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7329282" y="2841795"/>
              <a:ext cx="229531" cy="859355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584317" y="2731473"/>
              <a:ext cx="229531" cy="969677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839352" y="2712990"/>
              <a:ext cx="229531" cy="988160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8094388" y="2633343"/>
              <a:ext cx="229531" cy="1067808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8349423" y="2402103"/>
              <a:ext cx="229531" cy="1299048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 rot="-5400000">
              <a:off x="798129" y="334049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1053165" y="334049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1308200" y="334049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1593539" y="3376830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818271" y="334049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2073306" y="334049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2328342" y="334049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2613522" y="337667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838412" y="334049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123593" y="337667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378628" y="337667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603519" y="334049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Excerpt.14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3888699" y="337667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113589" y="334049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4368625" y="334049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4623660" y="334049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4908841" y="337667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5133731" y="396234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5388766" y="396234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5643802" y="396234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5898837" y="396234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6153873" y="396234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6408908" y="396234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6663944" y="396234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6949283" y="392632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7174014" y="396234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7459353" y="392632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7684085" y="396234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7969265" y="392617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8194156" y="396234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915141" y="3701151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915141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690983" y="5535872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0983" y="4597665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90355" y="365945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28200" y="272125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880347" y="55775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880347" y="4639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880347" y="3701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880347" y="27629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 rot="-5400000">
              <a:off x="73719" y="3993831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915141" y="1893020"/>
              <a:ext cx="34931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915141" y="1634427"/>
              <a:ext cx="1006494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1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badj002.BR1.J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15141" y="3802282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15141" y="3936790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49940" y="3869536"/>
              <a:ext cx="208791" cy="1794265"/>
            </a:xfrm>
            <a:prstGeom prst="rect">
              <a:avLst/>
            </a:prstGeom>
            <a:solidFill>
              <a:srgbClr val="ABDDE7">
                <a:alpha val="100000"/>
              </a:srgbClr>
            </a:solidFill>
            <a:ln w="13550" cap="sq">
              <a:solidFill>
                <a:srgbClr val="3B9AB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1930" y="3869536"/>
              <a:ext cx="208791" cy="1160721"/>
            </a:xfrm>
            <a:prstGeom prst="rect">
              <a:avLst/>
            </a:prstGeom>
            <a:solidFill>
              <a:srgbClr val="B4DEE7">
                <a:alpha val="100000"/>
              </a:srgbClr>
            </a:solidFill>
            <a:ln w="13550" cap="sq">
              <a:solidFill>
                <a:srgbClr val="429DB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13920" y="3869536"/>
              <a:ext cx="208791" cy="979162"/>
            </a:xfrm>
            <a:prstGeom prst="rect">
              <a:avLst/>
            </a:prstGeom>
            <a:solidFill>
              <a:srgbClr val="BCE0E7">
                <a:alpha val="100000"/>
              </a:srgbClr>
            </a:solidFill>
            <a:ln w="13550" cap="sq">
              <a:solidFill>
                <a:srgbClr val="4AA1B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45910" y="3869536"/>
              <a:ext cx="208791" cy="791147"/>
            </a:xfrm>
            <a:prstGeom prst="rect">
              <a:avLst/>
            </a:prstGeom>
            <a:solidFill>
              <a:srgbClr val="C2E2E9">
                <a:alpha val="100000"/>
              </a:srgbClr>
            </a:solidFill>
            <a:ln w="13550" cap="sq">
              <a:solidFill>
                <a:srgbClr val="51A4B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7900" y="3869536"/>
              <a:ext cx="208791" cy="745379"/>
            </a:xfrm>
            <a:prstGeom prst="rect">
              <a:avLst/>
            </a:prstGeom>
            <a:solidFill>
              <a:srgbClr val="C8E4EB">
                <a:alpha val="100000"/>
              </a:srgbClr>
            </a:solidFill>
            <a:ln w="13550" cap="sq">
              <a:solidFill>
                <a:srgbClr val="59A8B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9890" y="3869536"/>
              <a:ext cx="208791" cy="429923"/>
            </a:xfrm>
            <a:prstGeom prst="rect">
              <a:avLst/>
            </a:prstGeom>
            <a:solidFill>
              <a:srgbClr val="CEE7EC">
                <a:alpha val="100000"/>
              </a:srgbClr>
            </a:solidFill>
            <a:ln w="13550" cap="sq">
              <a:solidFill>
                <a:srgbClr val="61ACB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41880" y="3869536"/>
              <a:ext cx="208791" cy="365662"/>
            </a:xfrm>
            <a:prstGeom prst="rect">
              <a:avLst/>
            </a:prstGeom>
            <a:solidFill>
              <a:srgbClr val="D3E9EE">
                <a:alpha val="100000"/>
              </a:srgbClr>
            </a:solidFill>
            <a:ln w="13550" cap="sq">
              <a:solidFill>
                <a:srgbClr val="68AFC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573870" y="3869536"/>
              <a:ext cx="208791" cy="344437"/>
            </a:xfrm>
            <a:prstGeom prst="rect">
              <a:avLst/>
            </a:prstGeom>
            <a:solidFill>
              <a:srgbClr val="D9ECF0">
                <a:alpha val="100000"/>
              </a:srgbClr>
            </a:solidFill>
            <a:ln w="13550" cap="sq">
              <a:solidFill>
                <a:srgbClr val="70B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05860" y="3869536"/>
              <a:ext cx="208791" cy="206549"/>
            </a:xfrm>
            <a:prstGeom prst="rect">
              <a:avLst/>
            </a:prstGeom>
            <a:solidFill>
              <a:srgbClr val="DEEEF2">
                <a:alpha val="100000"/>
              </a:srgbClr>
            </a:solidFill>
            <a:ln w="13550" cap="sq">
              <a:solidFill>
                <a:srgbClr val="78B7C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037850" y="3869536"/>
              <a:ext cx="208791" cy="190101"/>
            </a:xfrm>
            <a:prstGeom prst="rect">
              <a:avLst/>
            </a:prstGeom>
            <a:solidFill>
              <a:srgbClr val="E2EFED">
                <a:alpha val="100000"/>
              </a:srgbClr>
            </a:solidFill>
            <a:ln w="13550" cap="sq">
              <a:solidFill>
                <a:srgbClr val="86B9B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269840" y="3869536"/>
              <a:ext cx="208791" cy="120698"/>
            </a:xfrm>
            <a:prstGeom prst="rect">
              <a:avLst/>
            </a:prstGeom>
            <a:solidFill>
              <a:srgbClr val="EAF2EC">
                <a:alpha val="100000"/>
              </a:srgbClr>
            </a:solidFill>
            <a:ln w="13550" cap="sq">
              <a:solidFill>
                <a:srgbClr val="94BC9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01830" y="3869536"/>
              <a:ext cx="208791" cy="113281"/>
            </a:xfrm>
            <a:prstGeom prst="rect">
              <a:avLst/>
            </a:prstGeom>
            <a:solidFill>
              <a:srgbClr val="EBF1E6">
                <a:alpha val="100000"/>
              </a:srgbClr>
            </a:solidFill>
            <a:ln w="13550" cap="sq">
              <a:solidFill>
                <a:srgbClr val="A3BE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733820" y="3869536"/>
              <a:ext cx="208791" cy="98110"/>
            </a:xfrm>
            <a:prstGeom prst="rect">
              <a:avLst/>
            </a:prstGeom>
            <a:solidFill>
              <a:srgbClr val="ECF0DC">
                <a:alpha val="100000"/>
              </a:srgbClr>
            </a:solidFill>
            <a:ln w="13550" cap="sq">
              <a:solidFill>
                <a:srgbClr val="B1C17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965810" y="3869536"/>
              <a:ext cx="208791" cy="85393"/>
            </a:xfrm>
            <a:prstGeom prst="rect">
              <a:avLst/>
            </a:prstGeom>
            <a:solidFill>
              <a:srgbClr val="EEEFD2">
                <a:alpha val="100000"/>
              </a:srgbClr>
            </a:solidFill>
            <a:ln w="13550" cap="sq">
              <a:solidFill>
                <a:srgbClr val="BFC46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197800" y="3869536"/>
              <a:ext cx="208791" cy="81734"/>
            </a:xfrm>
            <a:prstGeom prst="rect">
              <a:avLst/>
            </a:prstGeom>
            <a:solidFill>
              <a:srgbClr val="F1EFC8">
                <a:alpha val="100000"/>
              </a:srgbClr>
            </a:solidFill>
            <a:ln w="13550" cap="sq">
              <a:solidFill>
                <a:srgbClr val="CEC65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429790" y="3869536"/>
              <a:ext cx="208791" cy="5240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661780" y="3869536"/>
              <a:ext cx="208791" cy="3024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893770" y="3862869"/>
              <a:ext cx="208791" cy="666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25760" y="3854295"/>
              <a:ext cx="208791" cy="1524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357750" y="3805668"/>
              <a:ext cx="208791" cy="6386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589740" y="3801067"/>
              <a:ext cx="208791" cy="68468"/>
            </a:xfrm>
            <a:prstGeom prst="rect">
              <a:avLst/>
            </a:prstGeom>
            <a:solidFill>
              <a:srgbClr val="F8EA9D">
                <a:alpha val="100000"/>
              </a:srgbClr>
            </a:solidFill>
            <a:ln w="13550" cap="sq">
              <a:solidFill>
                <a:srgbClr val="E5BD1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21730" y="3624026"/>
              <a:ext cx="208791" cy="245510"/>
            </a:xfrm>
            <a:prstGeom prst="rect">
              <a:avLst/>
            </a:prstGeom>
            <a:solidFill>
              <a:srgbClr val="FAE992">
                <a:alpha val="100000"/>
              </a:srgbClr>
            </a:solidFill>
            <a:ln w="13550" cap="sq">
              <a:solidFill>
                <a:srgbClr val="E4B90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053721" y="3619854"/>
              <a:ext cx="208791" cy="249681"/>
            </a:xfrm>
            <a:prstGeom prst="rect">
              <a:avLst/>
            </a:prstGeom>
            <a:solidFill>
              <a:srgbClr val="FBE987">
                <a:alpha val="100000"/>
              </a:srgbClr>
            </a:solidFill>
            <a:ln w="13550" cap="sq">
              <a:solidFill>
                <a:srgbClr val="E3B60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285711" y="3580452"/>
              <a:ext cx="208791" cy="289083"/>
            </a:xfrm>
            <a:prstGeom prst="rect">
              <a:avLst/>
            </a:prstGeom>
            <a:solidFill>
              <a:srgbClr val="FDE97A">
                <a:alpha val="100000"/>
              </a:srgbClr>
            </a:solidFill>
            <a:ln w="13550" cap="sq">
              <a:solidFill>
                <a:srgbClr val="E2B20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517701" y="3577234"/>
              <a:ext cx="208791" cy="292301"/>
            </a:xfrm>
            <a:prstGeom prst="rect">
              <a:avLst/>
            </a:prstGeom>
            <a:solidFill>
              <a:srgbClr val="FFE86B">
                <a:alpha val="100000"/>
              </a:srgbClr>
            </a:solidFill>
            <a:ln w="13550" cap="sq">
              <a:solidFill>
                <a:srgbClr val="E1A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49691" y="3353277"/>
              <a:ext cx="208791" cy="516259"/>
            </a:xfrm>
            <a:prstGeom prst="rect">
              <a:avLst/>
            </a:prstGeom>
            <a:solidFill>
              <a:srgbClr val="FFDF6E">
                <a:alpha val="100000"/>
              </a:srgbClr>
            </a:solidFill>
            <a:ln w="13550" cap="sq">
              <a:solidFill>
                <a:srgbClr val="E39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981681" y="3329556"/>
              <a:ext cx="208791" cy="539980"/>
            </a:xfrm>
            <a:prstGeom prst="rect">
              <a:avLst/>
            </a:prstGeom>
            <a:solidFill>
              <a:srgbClr val="FFD572">
                <a:alpha val="100000"/>
              </a:srgbClr>
            </a:solidFill>
            <a:ln w="13550" cap="sq">
              <a:solidFill>
                <a:srgbClr val="E58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213671" y="3215039"/>
              <a:ext cx="208791" cy="654496"/>
            </a:xfrm>
            <a:prstGeom prst="rect">
              <a:avLst/>
            </a:prstGeom>
            <a:solidFill>
              <a:srgbClr val="FFCC75">
                <a:alpha val="100000"/>
              </a:srgbClr>
            </a:solidFill>
            <a:ln w="13550" cap="sq">
              <a:solidFill>
                <a:srgbClr val="E77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445661" y="3095099"/>
              <a:ext cx="208791" cy="774436"/>
            </a:xfrm>
            <a:prstGeom prst="rect">
              <a:avLst/>
            </a:prstGeom>
            <a:solidFill>
              <a:srgbClr val="FFC278">
                <a:alpha val="100000"/>
              </a:srgbClr>
            </a:solidFill>
            <a:ln w="13550" cap="sq">
              <a:solidFill>
                <a:srgbClr val="E96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77651" y="2748019"/>
              <a:ext cx="208791" cy="1121517"/>
            </a:xfrm>
            <a:prstGeom prst="rect">
              <a:avLst/>
            </a:prstGeom>
            <a:solidFill>
              <a:srgbClr val="FFB77B">
                <a:alpha val="100000"/>
              </a:srgbClr>
            </a:solidFill>
            <a:ln w="13550" cap="sq">
              <a:solidFill>
                <a:srgbClr val="EB5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909641" y="2741552"/>
              <a:ext cx="208791" cy="1127984"/>
            </a:xfrm>
            <a:prstGeom prst="rect">
              <a:avLst/>
            </a:prstGeom>
            <a:solidFill>
              <a:srgbClr val="FFAD7E">
                <a:alpha val="100000"/>
              </a:srgbClr>
            </a:solidFill>
            <a:ln w="13550" cap="sq">
              <a:solidFill>
                <a:srgbClr val="ED3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8141631" y="2611137"/>
              <a:ext cx="208791" cy="1258399"/>
            </a:xfrm>
            <a:prstGeom prst="rect">
              <a:avLst/>
            </a:prstGeom>
            <a:solidFill>
              <a:srgbClr val="FFA281">
                <a:alpha val="100000"/>
              </a:srgbClr>
            </a:solidFill>
            <a:ln w="13550" cap="sq">
              <a:solidFill>
                <a:srgbClr val="EF2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8373621" y="2417410"/>
              <a:ext cx="208791" cy="1452125"/>
            </a:xfrm>
            <a:prstGeom prst="rect">
              <a:avLst/>
            </a:prstGeom>
            <a:solidFill>
              <a:srgbClr val="FF9885">
                <a:alpha val="100000"/>
              </a:srgbClr>
            </a:solidFill>
            <a:ln w="13550" cap="sq">
              <a:solidFill>
                <a:srgbClr val="F21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 rot="-5400000">
              <a:off x="948286" y="3703604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118239" y="3631315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308042" y="3580691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562211" y="3605288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829295" y="3649418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085343" y="367828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279910" y="3631225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8AFC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2533126" y="3656696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654170" y="352584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862711" y="349757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B9B1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3225999" y="3652980"/>
              <a:ext cx="29520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3448911" y="364208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666451" y="3627033"/>
              <a:ext cx="31939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1C177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939331" y="3673952"/>
              <a:ext cx="25910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C464">
                      <a:alpha val="100000"/>
                    </a:srgbClr>
                  </a:solidFill>
                  <a:latin typeface="Arial"/>
                  <a:cs typeface="Arial"/>
                </a:rPr>
                <a:t>Short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4076890" y="356265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EC650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4352814" y="3613217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4463166" y="3469279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785987" y="4082498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5072842" y="4018116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5301788" y="402176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5510964" y="4025389"/>
              <a:ext cx="343476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Sparse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627165" y="4188092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4B90F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6018931" y="3996361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6292367" y="3945112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6490110" y="3964025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760079" y="3942148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9C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6830652" y="411215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7132963" y="4049950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7276609" y="4133778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96400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7496477" y="4148324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898962" y="3967429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D3F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8127220" y="3970393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8380251" y="3945144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21A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915141" y="3869536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15141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690983" y="5845473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0983" y="4836604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90355" y="382784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8200" y="2818975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880347" y="5887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880347" y="4878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880347" y="3869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880347" y="2860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 rot="-5400000">
              <a:off x="73719" y="3993831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915141" y="1891247"/>
              <a:ext cx="5512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Columns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badj003.BR2.I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15141" y="3959427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15141" y="4304604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53396" y="4132016"/>
              <a:ext cx="229531" cy="155564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08432" y="4132016"/>
              <a:ext cx="229531" cy="152341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63467" y="4132016"/>
              <a:ext cx="229531" cy="1083318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18503" y="4132016"/>
              <a:ext cx="229531" cy="950428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3538" y="4132016"/>
              <a:ext cx="229531" cy="847152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8574" y="4132016"/>
              <a:ext cx="229531" cy="7855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83609" y="4132016"/>
              <a:ext cx="229531" cy="737987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38644" y="4132016"/>
              <a:ext cx="229531" cy="680699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3680" y="4132016"/>
              <a:ext cx="229531" cy="66946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248715" y="4132016"/>
              <a:ext cx="229531" cy="496319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503751" y="4132016"/>
              <a:ext cx="229531" cy="325252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758786" y="4132016"/>
              <a:ext cx="229531" cy="24729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013821" y="4132016"/>
              <a:ext cx="229531" cy="214707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268857" y="4132016"/>
              <a:ext cx="229531" cy="2023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523892" y="4132016"/>
              <a:ext cx="229531" cy="13692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778928" y="4132016"/>
              <a:ext cx="229531" cy="8796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5033963" y="4116174"/>
              <a:ext cx="229531" cy="1584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5288998" y="4093160"/>
              <a:ext cx="229531" cy="3885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544034" y="3862080"/>
              <a:ext cx="229531" cy="269936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799069" y="3798181"/>
              <a:ext cx="229531" cy="333835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6054105" y="3758127"/>
              <a:ext cx="229531" cy="373889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6309140" y="3699486"/>
              <a:ext cx="229531" cy="43252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564175" y="3607211"/>
              <a:ext cx="229531" cy="524805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819211" y="3440315"/>
              <a:ext cx="229531" cy="691701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7074246" y="3215947"/>
              <a:ext cx="229531" cy="91606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7329282" y="3116900"/>
              <a:ext cx="229531" cy="1015115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584317" y="2896143"/>
              <a:ext cx="229531" cy="1235872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839352" y="2890199"/>
              <a:ext cx="229531" cy="1241816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8094388" y="2752364"/>
              <a:ext cx="229531" cy="1379651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8349423" y="2441272"/>
              <a:ext cx="229531" cy="1690743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 rot="-5400000">
              <a:off x="798129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1053165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1308200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1563235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818271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2073306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2328342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2613522" y="380753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838412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093448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378628" y="380753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603519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3858554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113589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4368625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4623660" y="3771363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4878696" y="439320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Excerpt.14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5164035" y="435719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5388766" y="439320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5643802" y="439320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5928982" y="4357035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6153873" y="439320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6408908" y="439320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6694247" y="435719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6949124" y="4357035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7174014" y="439320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7459353" y="435719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7684085" y="439320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7969265" y="4357035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8224301" y="4357035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915141" y="4132016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915141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690983" y="5816206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0983" y="4953265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90355" y="40903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28200" y="32273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28200" y="23644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5" name="pl74"/>
            <p:cNvSpPr/>
            <p:nvPr/>
          </p:nvSpPr>
          <p:spPr>
            <a:xfrm>
              <a:off x="880347" y="5857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880347" y="4994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880347" y="4132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880347" y="3269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80347" y="2406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9"/>
            <p:cNvSpPr/>
            <p:nvPr/>
          </p:nvSpPr>
          <p:spPr>
            <a:xfrm rot="-5400000">
              <a:off x="73719" y="3993831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915141" y="1893020"/>
              <a:ext cx="34931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Rows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915141" y="1634427"/>
              <a:ext cx="1006494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badj004.BR2.J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15141" y="3875878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15141" y="4166289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49940" y="4021084"/>
              <a:ext cx="208791" cy="1656494"/>
            </a:xfrm>
            <a:prstGeom prst="rect">
              <a:avLst/>
            </a:prstGeom>
            <a:solidFill>
              <a:srgbClr val="ABDDE7">
                <a:alpha val="100000"/>
              </a:srgbClr>
            </a:solidFill>
            <a:ln w="13550" cap="sq">
              <a:solidFill>
                <a:srgbClr val="3B9AB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1930" y="4021084"/>
              <a:ext cx="208791" cy="1168755"/>
            </a:xfrm>
            <a:prstGeom prst="rect">
              <a:avLst/>
            </a:prstGeom>
            <a:solidFill>
              <a:srgbClr val="B4DEE7">
                <a:alpha val="100000"/>
              </a:srgbClr>
            </a:solidFill>
            <a:ln w="13550" cap="sq">
              <a:solidFill>
                <a:srgbClr val="429DB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13920" y="4021084"/>
              <a:ext cx="208791" cy="1090369"/>
            </a:xfrm>
            <a:prstGeom prst="rect">
              <a:avLst/>
            </a:prstGeom>
            <a:solidFill>
              <a:srgbClr val="BCE0E7">
                <a:alpha val="100000"/>
              </a:srgbClr>
            </a:solidFill>
            <a:ln w="13550" cap="sq">
              <a:solidFill>
                <a:srgbClr val="4AA1B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45910" y="4021084"/>
              <a:ext cx="208791" cy="980214"/>
            </a:xfrm>
            <a:prstGeom prst="rect">
              <a:avLst/>
            </a:prstGeom>
            <a:solidFill>
              <a:srgbClr val="C2E2E9">
                <a:alpha val="100000"/>
              </a:srgbClr>
            </a:solidFill>
            <a:ln w="13550" cap="sq">
              <a:solidFill>
                <a:srgbClr val="51A4B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7900" y="4021084"/>
              <a:ext cx="208791" cy="787744"/>
            </a:xfrm>
            <a:prstGeom prst="rect">
              <a:avLst/>
            </a:prstGeom>
            <a:solidFill>
              <a:srgbClr val="C8E4EB">
                <a:alpha val="100000"/>
              </a:srgbClr>
            </a:solidFill>
            <a:ln w="13550" cap="sq">
              <a:solidFill>
                <a:srgbClr val="59A8B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9890" y="4021084"/>
              <a:ext cx="208791" cy="778200"/>
            </a:xfrm>
            <a:prstGeom prst="rect">
              <a:avLst/>
            </a:prstGeom>
            <a:solidFill>
              <a:srgbClr val="CEE7EC">
                <a:alpha val="100000"/>
              </a:srgbClr>
            </a:solidFill>
            <a:ln w="13550" cap="sq">
              <a:solidFill>
                <a:srgbClr val="61ACB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41880" y="4021084"/>
              <a:ext cx="208791" cy="750824"/>
            </a:xfrm>
            <a:prstGeom prst="rect">
              <a:avLst/>
            </a:prstGeom>
            <a:solidFill>
              <a:srgbClr val="D3E9EE">
                <a:alpha val="100000"/>
              </a:srgbClr>
            </a:solidFill>
            <a:ln w="13550" cap="sq">
              <a:solidFill>
                <a:srgbClr val="68AFC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573870" y="4021084"/>
              <a:ext cx="208791" cy="728011"/>
            </a:xfrm>
            <a:prstGeom prst="rect">
              <a:avLst/>
            </a:prstGeom>
            <a:solidFill>
              <a:srgbClr val="D9ECF0">
                <a:alpha val="100000"/>
              </a:srgbClr>
            </a:solidFill>
            <a:ln w="13550" cap="sq">
              <a:solidFill>
                <a:srgbClr val="70B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05860" y="4021084"/>
              <a:ext cx="208791" cy="591824"/>
            </a:xfrm>
            <a:prstGeom prst="rect">
              <a:avLst/>
            </a:prstGeom>
            <a:solidFill>
              <a:srgbClr val="DEEEF2">
                <a:alpha val="100000"/>
              </a:srgbClr>
            </a:solidFill>
            <a:ln w="13550" cap="sq">
              <a:solidFill>
                <a:srgbClr val="78B7C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037850" y="4021084"/>
              <a:ext cx="208791" cy="575956"/>
            </a:xfrm>
            <a:prstGeom prst="rect">
              <a:avLst/>
            </a:prstGeom>
            <a:solidFill>
              <a:srgbClr val="E2EFED">
                <a:alpha val="100000"/>
              </a:srgbClr>
            </a:solidFill>
            <a:ln w="13550" cap="sq">
              <a:solidFill>
                <a:srgbClr val="86B9B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269840" y="4021084"/>
              <a:ext cx="208791" cy="511988"/>
            </a:xfrm>
            <a:prstGeom prst="rect">
              <a:avLst/>
            </a:prstGeom>
            <a:solidFill>
              <a:srgbClr val="EAF2EC">
                <a:alpha val="100000"/>
              </a:srgbClr>
            </a:solidFill>
            <a:ln w="13550" cap="sq">
              <a:solidFill>
                <a:srgbClr val="94BC9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01830" y="4021084"/>
              <a:ext cx="208791" cy="483416"/>
            </a:xfrm>
            <a:prstGeom prst="rect">
              <a:avLst/>
            </a:prstGeom>
            <a:solidFill>
              <a:srgbClr val="EBF1E6">
                <a:alpha val="100000"/>
              </a:srgbClr>
            </a:solidFill>
            <a:ln w="13550" cap="sq">
              <a:solidFill>
                <a:srgbClr val="A3BE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733820" y="4021084"/>
              <a:ext cx="208791" cy="245763"/>
            </a:xfrm>
            <a:prstGeom prst="rect">
              <a:avLst/>
            </a:prstGeom>
            <a:solidFill>
              <a:srgbClr val="ECF0DC">
                <a:alpha val="100000"/>
              </a:srgbClr>
            </a:solidFill>
            <a:ln w="13550" cap="sq">
              <a:solidFill>
                <a:srgbClr val="B1C17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965810" y="4021084"/>
              <a:ext cx="208791" cy="13932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197800" y="4021084"/>
              <a:ext cx="208791" cy="13138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429790" y="4021084"/>
              <a:ext cx="208791" cy="10049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661780" y="4021084"/>
              <a:ext cx="208791" cy="6714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893770" y="4021084"/>
              <a:ext cx="208791" cy="4234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25760" y="4009364"/>
              <a:ext cx="208791" cy="1171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357750" y="3812686"/>
              <a:ext cx="208791" cy="208397"/>
            </a:xfrm>
            <a:prstGeom prst="rect">
              <a:avLst/>
            </a:prstGeom>
            <a:solidFill>
              <a:srgbClr val="F8EBA5">
                <a:alpha val="100000"/>
              </a:srgbClr>
            </a:solidFill>
            <a:ln w="13550" cap="sq">
              <a:solidFill>
                <a:srgbClr val="E7C11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589740" y="3778921"/>
              <a:ext cx="208791" cy="242162"/>
            </a:xfrm>
            <a:prstGeom prst="rect">
              <a:avLst/>
            </a:prstGeom>
            <a:solidFill>
              <a:srgbClr val="F8EA9D">
                <a:alpha val="100000"/>
              </a:srgbClr>
            </a:solidFill>
            <a:ln w="13550" cap="sq">
              <a:solidFill>
                <a:srgbClr val="E5BD1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21730" y="3710212"/>
              <a:ext cx="208791" cy="310871"/>
            </a:xfrm>
            <a:prstGeom prst="rect">
              <a:avLst/>
            </a:prstGeom>
            <a:solidFill>
              <a:srgbClr val="FAE992">
                <a:alpha val="100000"/>
              </a:srgbClr>
            </a:solidFill>
            <a:ln w="13550" cap="sq">
              <a:solidFill>
                <a:srgbClr val="E4B90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053721" y="3631220"/>
              <a:ext cx="208791" cy="389863"/>
            </a:xfrm>
            <a:prstGeom prst="rect">
              <a:avLst/>
            </a:prstGeom>
            <a:solidFill>
              <a:srgbClr val="FBE987">
                <a:alpha val="100000"/>
              </a:srgbClr>
            </a:solidFill>
            <a:ln w="13550" cap="sq">
              <a:solidFill>
                <a:srgbClr val="E3B60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285711" y="3615364"/>
              <a:ext cx="208791" cy="405719"/>
            </a:xfrm>
            <a:prstGeom prst="rect">
              <a:avLst/>
            </a:prstGeom>
            <a:solidFill>
              <a:srgbClr val="FDE97A">
                <a:alpha val="100000"/>
              </a:srgbClr>
            </a:solidFill>
            <a:ln w="13550" cap="sq">
              <a:solidFill>
                <a:srgbClr val="E2B20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517701" y="3478974"/>
              <a:ext cx="208791" cy="542109"/>
            </a:xfrm>
            <a:prstGeom prst="rect">
              <a:avLst/>
            </a:prstGeom>
            <a:solidFill>
              <a:srgbClr val="FFE86B">
                <a:alpha val="100000"/>
              </a:srgbClr>
            </a:solidFill>
            <a:ln w="13550" cap="sq">
              <a:solidFill>
                <a:srgbClr val="E1A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49691" y="3446655"/>
              <a:ext cx="208791" cy="574428"/>
            </a:xfrm>
            <a:prstGeom prst="rect">
              <a:avLst/>
            </a:prstGeom>
            <a:solidFill>
              <a:srgbClr val="FFDF6E">
                <a:alpha val="100000"/>
              </a:srgbClr>
            </a:solidFill>
            <a:ln w="13550" cap="sq">
              <a:solidFill>
                <a:srgbClr val="E39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981681" y="3440305"/>
              <a:ext cx="208791" cy="580778"/>
            </a:xfrm>
            <a:prstGeom prst="rect">
              <a:avLst/>
            </a:prstGeom>
            <a:solidFill>
              <a:srgbClr val="FFD572">
                <a:alpha val="100000"/>
              </a:srgbClr>
            </a:solidFill>
            <a:ln w="13550" cap="sq">
              <a:solidFill>
                <a:srgbClr val="E58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213671" y="3123940"/>
              <a:ext cx="208791" cy="897143"/>
            </a:xfrm>
            <a:prstGeom prst="rect">
              <a:avLst/>
            </a:prstGeom>
            <a:solidFill>
              <a:srgbClr val="FFCC75">
                <a:alpha val="100000"/>
              </a:srgbClr>
            </a:solidFill>
            <a:ln w="13550" cap="sq">
              <a:solidFill>
                <a:srgbClr val="E77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445661" y="3057392"/>
              <a:ext cx="208791" cy="963691"/>
            </a:xfrm>
            <a:prstGeom prst="rect">
              <a:avLst/>
            </a:prstGeom>
            <a:solidFill>
              <a:srgbClr val="FFC278">
                <a:alpha val="100000"/>
              </a:srgbClr>
            </a:solidFill>
            <a:ln w="13550" cap="sq">
              <a:solidFill>
                <a:srgbClr val="E96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77651" y="2803155"/>
              <a:ext cx="208791" cy="1217928"/>
            </a:xfrm>
            <a:prstGeom prst="rect">
              <a:avLst/>
            </a:prstGeom>
            <a:solidFill>
              <a:srgbClr val="FFB77B">
                <a:alpha val="100000"/>
              </a:srgbClr>
            </a:solidFill>
            <a:ln w="13550" cap="sq">
              <a:solidFill>
                <a:srgbClr val="EB5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909641" y="2725277"/>
              <a:ext cx="208791" cy="1295806"/>
            </a:xfrm>
            <a:prstGeom prst="rect">
              <a:avLst/>
            </a:prstGeom>
            <a:solidFill>
              <a:srgbClr val="FFAD7E">
                <a:alpha val="100000"/>
              </a:srgbClr>
            </a:solidFill>
            <a:ln w="13550" cap="sq">
              <a:solidFill>
                <a:srgbClr val="ED3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8141631" y="2526170"/>
              <a:ext cx="208791" cy="1494913"/>
            </a:xfrm>
            <a:prstGeom prst="rect">
              <a:avLst/>
            </a:prstGeom>
            <a:solidFill>
              <a:srgbClr val="FFA281">
                <a:alpha val="100000"/>
              </a:srgbClr>
            </a:solidFill>
            <a:ln w="13550" cap="sq">
              <a:solidFill>
                <a:srgbClr val="EF2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8373621" y="2431187"/>
              <a:ext cx="208791" cy="1589896"/>
            </a:xfrm>
            <a:prstGeom prst="rect">
              <a:avLst/>
            </a:prstGeom>
            <a:solidFill>
              <a:srgbClr val="FF9885">
                <a:alpha val="100000"/>
              </a:srgbClr>
            </a:solidFill>
            <a:ln w="13550" cap="sq">
              <a:solidFill>
                <a:srgbClr val="F21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 rot="-5400000">
              <a:off x="909195" y="3808243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188586" y="3865262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350229" y="378286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631499" y="3839982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853353" y="382983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053928" y="3789982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160707" y="3641883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8AFC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2493162" y="3760425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699983" y="373223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3044480" y="3865230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B9B1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3221235" y="380096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3418131" y="3756836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535206" y="3620827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1C177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931021" y="3815389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4170209" y="38261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4440178" y="3869602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4583004" y="3764765"/>
              <a:ext cx="343476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Sparse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831800" y="3782772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5099281" y="4136423"/>
              <a:ext cx="25910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Short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5163185" y="4339640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C11A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5522371" y="4161851"/>
              <a:ext cx="31939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713948" y="4234045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4B90F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6000802" y="4169664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6241870" y="4158771"/>
              <a:ext cx="29520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6440724" y="4198533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696772" y="4169664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9C00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6971002" y="411897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7061981" y="4263036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7324751" y="42274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96400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7508599" y="4285326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758612" y="4263698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D3F00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8139977" y="4108146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8198482" y="429263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21A00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915141" y="4021084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15141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690983" y="543144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0983" y="4705418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90355" y="397939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8200" y="325336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8200" y="252733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1" name="pl80"/>
            <p:cNvSpPr/>
            <p:nvPr/>
          </p:nvSpPr>
          <p:spPr>
            <a:xfrm>
              <a:off x="880347" y="5473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880347" y="4747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880347" y="4021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880347" y="32950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880347" y="25690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 rot="-5400000">
              <a:off x="73719" y="3993831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915141" y="1891247"/>
              <a:ext cx="5512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Columns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badj005.BR2.I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15141" y="3682387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15141" y="4266258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53396" y="3974322"/>
              <a:ext cx="229531" cy="16990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08432" y="3974322"/>
              <a:ext cx="229531" cy="163950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63467" y="3974322"/>
              <a:ext cx="229531" cy="1609224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18503" y="3974322"/>
              <a:ext cx="229531" cy="1487808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73538" y="3974322"/>
              <a:ext cx="229531" cy="991520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28574" y="3974322"/>
              <a:ext cx="229531" cy="8979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83609" y="3974322"/>
              <a:ext cx="229531" cy="608545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38644" y="3974322"/>
              <a:ext cx="229531" cy="542296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93680" y="3974322"/>
              <a:ext cx="229531" cy="4160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248715" y="3974322"/>
              <a:ext cx="229531" cy="360794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503751" y="3974322"/>
              <a:ext cx="229531" cy="25911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758786" y="3974322"/>
              <a:ext cx="229531" cy="23651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013821" y="3974322"/>
              <a:ext cx="229531" cy="23059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268857" y="3974322"/>
              <a:ext cx="229531" cy="7942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523892" y="3974322"/>
              <a:ext cx="229531" cy="301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778928" y="3875968"/>
              <a:ext cx="229531" cy="9835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5033963" y="3859062"/>
              <a:ext cx="229531" cy="11525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5288998" y="3818255"/>
              <a:ext cx="229531" cy="15606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544034" y="3621428"/>
              <a:ext cx="229531" cy="352894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799069" y="3473427"/>
              <a:ext cx="229531" cy="500895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6054105" y="3329367"/>
              <a:ext cx="229531" cy="644954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6309140" y="3291584"/>
              <a:ext cx="229531" cy="68273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564175" y="3226164"/>
              <a:ext cx="229531" cy="748158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819211" y="3224904"/>
              <a:ext cx="229531" cy="749418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7074246" y="3160213"/>
              <a:ext cx="229531" cy="81410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7329282" y="3092303"/>
              <a:ext cx="229531" cy="882019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584317" y="3036499"/>
              <a:ext cx="229531" cy="937823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839352" y="2985843"/>
              <a:ext cx="229531" cy="988478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8094388" y="2469057"/>
              <a:ext cx="229531" cy="1505265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8349423" y="2426936"/>
              <a:ext cx="229531" cy="1547385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 rot="-5400000">
              <a:off x="798129" y="361366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1083309" y="364984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1308200" y="361366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1563235" y="361366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848416" y="364984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2073306" y="361366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2328342" y="361366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2583377" y="361366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868557" y="364984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093448" y="361366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348483" y="361366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603519" y="361366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3858554" y="361366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143734" y="364984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4368625" y="3613669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4623660" y="423551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4908841" y="419934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5133731" y="423551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5388766" y="423551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Excerpt.14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5673947" y="419934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5898837" y="423551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6153873" y="423551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6439212" y="4199501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6663944" y="423551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6918979" y="423551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7174014" y="423551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7459353" y="4199501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7684085" y="423551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7969424" y="4199501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8194156" y="423551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915141" y="3974322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915141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690983" y="539230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53139" y="4663887"/>
              <a:ext cx="9937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90355" y="393263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90355" y="320421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28200" y="247295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" name="pl74"/>
            <p:cNvSpPr/>
            <p:nvPr/>
          </p:nvSpPr>
          <p:spPr>
            <a:xfrm>
              <a:off x="880347" y="54339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880347" y="47041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880347" y="3974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880347" y="32444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80347" y="251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9"/>
            <p:cNvSpPr/>
            <p:nvPr/>
          </p:nvSpPr>
          <p:spPr>
            <a:xfrm rot="-5400000">
              <a:off x="73719" y="3993831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915141" y="1893020"/>
              <a:ext cx="34931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Rows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915141" y="1634427"/>
              <a:ext cx="1006494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3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badj006.BR2.J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15141" y="3972521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15141" y="4518262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49940" y="4245391"/>
              <a:ext cx="208791" cy="1452578"/>
            </a:xfrm>
            <a:prstGeom prst="rect">
              <a:avLst/>
            </a:prstGeom>
            <a:solidFill>
              <a:srgbClr val="ABDDE7">
                <a:alpha val="100000"/>
              </a:srgbClr>
            </a:solidFill>
            <a:ln w="13550" cap="sq">
              <a:solidFill>
                <a:srgbClr val="3B9AB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1930" y="4245391"/>
              <a:ext cx="208791" cy="1427167"/>
            </a:xfrm>
            <a:prstGeom prst="rect">
              <a:avLst/>
            </a:prstGeom>
            <a:solidFill>
              <a:srgbClr val="B4DEE7">
                <a:alpha val="100000"/>
              </a:srgbClr>
            </a:solidFill>
            <a:ln w="13550" cap="sq">
              <a:solidFill>
                <a:srgbClr val="429DB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13920" y="4245391"/>
              <a:ext cx="208791" cy="1084192"/>
            </a:xfrm>
            <a:prstGeom prst="rect">
              <a:avLst/>
            </a:prstGeom>
            <a:solidFill>
              <a:srgbClr val="BCE0E7">
                <a:alpha val="100000"/>
              </a:srgbClr>
            </a:solidFill>
            <a:ln w="13550" cap="sq">
              <a:solidFill>
                <a:srgbClr val="4AA1B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45910" y="4245391"/>
              <a:ext cx="208791" cy="851349"/>
            </a:xfrm>
            <a:prstGeom prst="rect">
              <a:avLst/>
            </a:prstGeom>
            <a:solidFill>
              <a:srgbClr val="C2E2E9">
                <a:alpha val="100000"/>
              </a:srgbClr>
            </a:solidFill>
            <a:ln w="13550" cap="sq">
              <a:solidFill>
                <a:srgbClr val="51A4B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77900" y="4245391"/>
              <a:ext cx="208791" cy="618780"/>
            </a:xfrm>
            <a:prstGeom prst="rect">
              <a:avLst/>
            </a:prstGeom>
            <a:solidFill>
              <a:srgbClr val="C8E4EB">
                <a:alpha val="100000"/>
              </a:srgbClr>
            </a:solidFill>
            <a:ln w="13550" cap="sq">
              <a:solidFill>
                <a:srgbClr val="59A8B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9890" y="4245391"/>
              <a:ext cx="208791" cy="595546"/>
            </a:xfrm>
            <a:prstGeom prst="rect">
              <a:avLst/>
            </a:prstGeom>
            <a:solidFill>
              <a:srgbClr val="CEE7EC">
                <a:alpha val="100000"/>
              </a:srgbClr>
            </a:solidFill>
            <a:ln w="13550" cap="sq">
              <a:solidFill>
                <a:srgbClr val="61ACB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41880" y="4245391"/>
              <a:ext cx="208791" cy="555908"/>
            </a:xfrm>
            <a:prstGeom prst="rect">
              <a:avLst/>
            </a:prstGeom>
            <a:solidFill>
              <a:srgbClr val="D3E9EE">
                <a:alpha val="100000"/>
              </a:srgbClr>
            </a:solidFill>
            <a:ln w="13550" cap="sq">
              <a:solidFill>
                <a:srgbClr val="68AFC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573870" y="4245391"/>
              <a:ext cx="208791" cy="535878"/>
            </a:xfrm>
            <a:prstGeom prst="rect">
              <a:avLst/>
            </a:prstGeom>
            <a:solidFill>
              <a:srgbClr val="D9ECF0">
                <a:alpha val="100000"/>
              </a:srgbClr>
            </a:solidFill>
            <a:ln w="13550" cap="sq">
              <a:solidFill>
                <a:srgbClr val="70B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05860" y="4245391"/>
              <a:ext cx="208791" cy="493181"/>
            </a:xfrm>
            <a:prstGeom prst="rect">
              <a:avLst/>
            </a:prstGeom>
            <a:solidFill>
              <a:srgbClr val="DEEEF2">
                <a:alpha val="100000"/>
              </a:srgbClr>
            </a:solidFill>
            <a:ln w="13550" cap="sq">
              <a:solidFill>
                <a:srgbClr val="78B7C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037850" y="4245391"/>
              <a:ext cx="208791" cy="479162"/>
            </a:xfrm>
            <a:prstGeom prst="rect">
              <a:avLst/>
            </a:prstGeom>
            <a:solidFill>
              <a:srgbClr val="E2EFED">
                <a:alpha val="100000"/>
              </a:srgbClr>
            </a:solidFill>
            <a:ln w="13550" cap="sq">
              <a:solidFill>
                <a:srgbClr val="86B9B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269840" y="4245391"/>
              <a:ext cx="208791" cy="402300"/>
            </a:xfrm>
            <a:prstGeom prst="rect">
              <a:avLst/>
            </a:prstGeom>
            <a:solidFill>
              <a:srgbClr val="EAF2EC">
                <a:alpha val="100000"/>
              </a:srgbClr>
            </a:solidFill>
            <a:ln w="13550" cap="sq">
              <a:solidFill>
                <a:srgbClr val="94BC9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01830" y="4245391"/>
              <a:ext cx="208791" cy="353334"/>
            </a:xfrm>
            <a:prstGeom prst="rect">
              <a:avLst/>
            </a:prstGeom>
            <a:solidFill>
              <a:srgbClr val="EBF1E6">
                <a:alpha val="100000"/>
              </a:srgbClr>
            </a:solidFill>
            <a:ln w="13550" cap="sq">
              <a:solidFill>
                <a:srgbClr val="A3BE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733820" y="4245391"/>
              <a:ext cx="208791" cy="26327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965810" y="4245391"/>
              <a:ext cx="208791" cy="15700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197800" y="4245391"/>
              <a:ext cx="208791" cy="14837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429790" y="4245391"/>
              <a:ext cx="208791" cy="6106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661780" y="4245391"/>
              <a:ext cx="208791" cy="4994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893770" y="4245391"/>
              <a:ext cx="208791" cy="4844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25760" y="4245391"/>
              <a:ext cx="208791" cy="1627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357750" y="4245391"/>
              <a:ext cx="208791" cy="1408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589740" y="4204247"/>
              <a:ext cx="208791" cy="4114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21730" y="3981427"/>
              <a:ext cx="208791" cy="26396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053721" y="3958249"/>
              <a:ext cx="208791" cy="287142"/>
            </a:xfrm>
            <a:prstGeom prst="rect">
              <a:avLst/>
            </a:prstGeom>
            <a:solidFill>
              <a:srgbClr val="FBE987">
                <a:alpha val="100000"/>
              </a:srgbClr>
            </a:solidFill>
            <a:ln w="13550" cap="sq">
              <a:solidFill>
                <a:srgbClr val="E3B60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285711" y="3924625"/>
              <a:ext cx="208791" cy="320766"/>
            </a:xfrm>
            <a:prstGeom prst="rect">
              <a:avLst/>
            </a:prstGeom>
            <a:solidFill>
              <a:srgbClr val="FDE97A">
                <a:alpha val="100000"/>
              </a:srgbClr>
            </a:solidFill>
            <a:ln w="13550" cap="sq">
              <a:solidFill>
                <a:srgbClr val="E2B20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517701" y="3896446"/>
              <a:ext cx="208791" cy="348945"/>
            </a:xfrm>
            <a:prstGeom prst="rect">
              <a:avLst/>
            </a:prstGeom>
            <a:solidFill>
              <a:srgbClr val="FFE86B">
                <a:alpha val="100000"/>
              </a:srgbClr>
            </a:solidFill>
            <a:ln w="13550" cap="sq">
              <a:solidFill>
                <a:srgbClr val="E1A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49691" y="3739914"/>
              <a:ext cx="208791" cy="505477"/>
            </a:xfrm>
            <a:prstGeom prst="rect">
              <a:avLst/>
            </a:prstGeom>
            <a:solidFill>
              <a:srgbClr val="FFDF6E">
                <a:alpha val="100000"/>
              </a:srgbClr>
            </a:solidFill>
            <a:ln w="13550" cap="sq">
              <a:solidFill>
                <a:srgbClr val="E39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981681" y="3521951"/>
              <a:ext cx="208791" cy="723440"/>
            </a:xfrm>
            <a:prstGeom prst="rect">
              <a:avLst/>
            </a:prstGeom>
            <a:solidFill>
              <a:srgbClr val="FFD572">
                <a:alpha val="100000"/>
              </a:srgbClr>
            </a:solidFill>
            <a:ln w="13550" cap="sq">
              <a:solidFill>
                <a:srgbClr val="E58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213671" y="3509023"/>
              <a:ext cx="208791" cy="736368"/>
            </a:xfrm>
            <a:prstGeom prst="rect">
              <a:avLst/>
            </a:prstGeom>
            <a:solidFill>
              <a:srgbClr val="FFCC75">
                <a:alpha val="100000"/>
              </a:srgbClr>
            </a:solidFill>
            <a:ln w="13550" cap="sq">
              <a:solidFill>
                <a:srgbClr val="E77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445661" y="3106179"/>
              <a:ext cx="208791" cy="1139212"/>
            </a:xfrm>
            <a:prstGeom prst="rect">
              <a:avLst/>
            </a:prstGeom>
            <a:solidFill>
              <a:srgbClr val="FFC278">
                <a:alpha val="100000"/>
              </a:srgbClr>
            </a:solidFill>
            <a:ln w="13550" cap="sq">
              <a:solidFill>
                <a:srgbClr val="E96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77651" y="3017949"/>
              <a:ext cx="208791" cy="1227442"/>
            </a:xfrm>
            <a:prstGeom prst="rect">
              <a:avLst/>
            </a:prstGeom>
            <a:solidFill>
              <a:srgbClr val="FFB77B">
                <a:alpha val="100000"/>
              </a:srgbClr>
            </a:solidFill>
            <a:ln w="13550" cap="sq">
              <a:solidFill>
                <a:srgbClr val="EB5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909641" y="2877167"/>
              <a:ext cx="208791" cy="1368224"/>
            </a:xfrm>
            <a:prstGeom prst="rect">
              <a:avLst/>
            </a:prstGeom>
            <a:solidFill>
              <a:srgbClr val="FFAD7E">
                <a:alpha val="100000"/>
              </a:srgbClr>
            </a:solidFill>
            <a:ln w="13550" cap="sq">
              <a:solidFill>
                <a:srgbClr val="ED3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8141631" y="2868767"/>
              <a:ext cx="208791" cy="1376624"/>
            </a:xfrm>
            <a:prstGeom prst="rect">
              <a:avLst/>
            </a:prstGeom>
            <a:solidFill>
              <a:srgbClr val="FFA281">
                <a:alpha val="100000"/>
              </a:srgbClr>
            </a:solidFill>
            <a:ln w="13550" cap="sq">
              <a:solidFill>
                <a:srgbClr val="EF2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8373621" y="2451579"/>
              <a:ext cx="208791" cy="1793812"/>
            </a:xfrm>
            <a:prstGeom prst="rect">
              <a:avLst/>
            </a:prstGeom>
            <a:solidFill>
              <a:srgbClr val="FF9885">
                <a:alpha val="100000"/>
              </a:srgbClr>
            </a:solidFill>
            <a:ln w="13550" cap="sq">
              <a:solidFill>
                <a:srgbClr val="F21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 rot="-5400000">
              <a:off x="842157" y="3952237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114560" y="4002888"/>
              <a:ext cx="31939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238781" y="3873432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583940" y="4007080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824981" y="4017942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029182" y="398473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348536" y="4089570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8AFC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2422180" y="3901703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684950" y="3938512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3010259" y="4050490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B9B1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3088667" y="386619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3445868" y="401429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719410" y="406429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972440" y="4089538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4120824" y="3989073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4376871" y="4017942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4467215" y="3847966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858981" y="4039697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4927146" y="3845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5356096" y="4079460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5548996" y="4379363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742954" y="4401245"/>
              <a:ext cx="343476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Sparse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6027241" y="4360731"/>
              <a:ext cx="25910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Short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6237106" y="4365098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6493153" y="4336228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705850" y="4383079"/>
              <a:ext cx="29520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9C00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6897982" y="4429394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7224059" y="4318004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7276609" y="4509634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96400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7526622" y="4488006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845950" y="4383200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D3F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8130952" y="4343284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8267744" y="4433825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21A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915141" y="4245391"/>
              <a:ext cx="7702069" cy="0"/>
            </a:xfrm>
            <a:custGeom>
              <a:avLst/>
              <a:pathLst>
                <a:path w="7702069" h="0">
                  <a:moveTo>
                    <a:pt x="0" y="0"/>
                  </a:moveTo>
                  <a:lnTo>
                    <a:pt x="7702069" y="0"/>
                  </a:lnTo>
                  <a:lnTo>
                    <a:pt x="77020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15141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690983" y="5568051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53139" y="4887294"/>
              <a:ext cx="9937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90355" y="420370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90355" y="352294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8200" y="283934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28200" y="21571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880347" y="56097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880347" y="49275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880347" y="4245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880347" y="35632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880347" y="28810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880347" y="21988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7"/>
            <p:cNvSpPr/>
            <p:nvPr/>
          </p:nvSpPr>
          <p:spPr>
            <a:xfrm rot="-5400000">
              <a:off x="73719" y="3993831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915141" y="1891247"/>
              <a:ext cx="5512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Columns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BRadj.IJ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855276"/>
              <a:ext cx="4114800" cy="14236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14316" y="2665239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14316" y="2704818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32138" y="2685029"/>
              <a:ext cx="106929" cy="4107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50949" y="2685029"/>
              <a:ext cx="106929" cy="30795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169760" y="2685029"/>
              <a:ext cx="106929" cy="286279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288571" y="2685029"/>
              <a:ext cx="106929" cy="266230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07382" y="2685029"/>
              <a:ext cx="106929" cy="204263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526193" y="2685029"/>
              <a:ext cx="106929" cy="1593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45004" y="2685029"/>
              <a:ext cx="106929" cy="143957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3816" y="2685029"/>
              <a:ext cx="106929" cy="135930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882627" y="2685029"/>
              <a:ext cx="106929" cy="10399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001438" y="2685029"/>
              <a:ext cx="106929" cy="99913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120249" y="2685029"/>
              <a:ext cx="106929" cy="81928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39060" y="2685029"/>
              <a:ext cx="106929" cy="327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57871" y="2685029"/>
              <a:ext cx="106929" cy="26478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76682" y="2685029"/>
              <a:ext cx="106929" cy="2161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595493" y="2685029"/>
              <a:ext cx="106929" cy="1949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14304" y="2685029"/>
              <a:ext cx="106929" cy="1285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33115" y="2685029"/>
              <a:ext cx="106929" cy="1278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51926" y="2654458"/>
              <a:ext cx="106929" cy="30570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070737" y="2628937"/>
              <a:ext cx="106929" cy="56091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189548" y="2615583"/>
              <a:ext cx="106929" cy="69445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3308359" y="2615019"/>
              <a:ext cx="106929" cy="70009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3427170" y="2588161"/>
              <a:ext cx="106929" cy="9686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545981" y="2579128"/>
              <a:ext cx="106929" cy="105900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3664792" y="2578491"/>
              <a:ext cx="106929" cy="106537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3783604" y="2545160"/>
              <a:ext cx="106929" cy="13986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3902415" y="2503764"/>
              <a:ext cx="106929" cy="181264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4021226" y="2480493"/>
              <a:ext cx="106929" cy="204535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4140037" y="2476595"/>
              <a:ext cx="106929" cy="208433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4258848" y="2459795"/>
              <a:ext cx="106929" cy="225233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4377659" y="2411019"/>
              <a:ext cx="106929" cy="274009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 rot="-5400000">
              <a:off x="715570" y="232437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834381" y="232437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953192" y="232437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1102307" y="236070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190814" y="232437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309625" y="232437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428436" y="232437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577392" y="236054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1666058" y="232437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815014" y="236054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933825" y="236054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022491" y="232437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Excerpt.14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171447" y="236054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260114" y="232437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78925" y="232437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7736" y="232437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646692" y="236054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35358" y="2946222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54169" y="2946222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972980" y="2946222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091791" y="2946222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210602" y="2946222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329413" y="2946222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448224" y="2946222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3597339" y="2910207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3685846" y="2946222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3834961" y="2910207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3923468" y="2946222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072424" y="291004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161091" y="2946222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914316" y="2685029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914316" y="2345956"/>
              <a:ext cx="0" cy="828565"/>
            </a:xfrm>
            <a:custGeom>
              <a:avLst/>
              <a:pathLst>
                <a:path w="0" h="828565">
                  <a:moveTo>
                    <a:pt x="0" y="8285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690158" y="3039131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0158" y="284123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89531" y="264333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27375" y="24454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879522" y="3080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879522" y="28829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879522" y="26850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879522" y="248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 rot="-5400000">
              <a:off x="73719" y="2696357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914316" y="2146155"/>
              <a:ext cx="34931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914316" y="1889504"/>
              <a:ext cx="1006494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1</a:t>
              </a:r>
            </a:p>
          </p:txBody>
        </p:sp>
        <p:sp>
          <p:nvSpPr>
            <p:cNvPr id="81" name="rc80"/>
            <p:cNvSpPr/>
            <p:nvPr/>
          </p:nvSpPr>
          <p:spPr>
            <a:xfrm>
              <a:off x="4572000" y="1855276"/>
              <a:ext cx="4114800" cy="14236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029116" y="2706360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029116" y="2734732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045328" y="2720546"/>
              <a:ext cx="97267" cy="378466"/>
            </a:xfrm>
            <a:prstGeom prst="rect">
              <a:avLst/>
            </a:prstGeom>
            <a:solidFill>
              <a:srgbClr val="ABDDE7">
                <a:alpha val="100000"/>
              </a:srgbClr>
            </a:solidFill>
            <a:ln w="13550" cap="sq">
              <a:solidFill>
                <a:srgbClr val="3B9AB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153403" y="2720546"/>
              <a:ext cx="97267" cy="244832"/>
            </a:xfrm>
            <a:prstGeom prst="rect">
              <a:avLst/>
            </a:prstGeom>
            <a:solidFill>
              <a:srgbClr val="B4DEE7">
                <a:alpha val="100000"/>
              </a:srgbClr>
            </a:solidFill>
            <a:ln w="13550" cap="sq">
              <a:solidFill>
                <a:srgbClr val="429DB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61478" y="2720546"/>
              <a:ext cx="97267" cy="206535"/>
            </a:xfrm>
            <a:prstGeom prst="rect">
              <a:avLst/>
            </a:prstGeom>
            <a:solidFill>
              <a:srgbClr val="BCE0E7">
                <a:alpha val="100000"/>
              </a:srgbClr>
            </a:solidFill>
            <a:ln w="13550" cap="sq">
              <a:solidFill>
                <a:srgbClr val="4AA1B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69553" y="2720546"/>
              <a:ext cx="97267" cy="166877"/>
            </a:xfrm>
            <a:prstGeom prst="rect">
              <a:avLst/>
            </a:prstGeom>
            <a:solidFill>
              <a:srgbClr val="C2E2E9">
                <a:alpha val="100000"/>
              </a:srgbClr>
            </a:solidFill>
            <a:ln w="13550" cap="sq">
              <a:solidFill>
                <a:srgbClr val="51A4B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77628" y="2720546"/>
              <a:ext cx="97267" cy="157223"/>
            </a:xfrm>
            <a:prstGeom prst="rect">
              <a:avLst/>
            </a:prstGeom>
            <a:solidFill>
              <a:srgbClr val="C8E4EB">
                <a:alpha val="100000"/>
              </a:srgbClr>
            </a:solidFill>
            <a:ln w="13550" cap="sq">
              <a:solidFill>
                <a:srgbClr val="59A8B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585703" y="2720546"/>
              <a:ext cx="97267" cy="90684"/>
            </a:xfrm>
            <a:prstGeom prst="rect">
              <a:avLst/>
            </a:prstGeom>
            <a:solidFill>
              <a:srgbClr val="CEE7EC">
                <a:alpha val="100000"/>
              </a:srgbClr>
            </a:solidFill>
            <a:ln w="13550" cap="sq">
              <a:solidFill>
                <a:srgbClr val="61ACB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693778" y="2720546"/>
              <a:ext cx="97267" cy="77129"/>
            </a:xfrm>
            <a:prstGeom prst="rect">
              <a:avLst/>
            </a:prstGeom>
            <a:solidFill>
              <a:srgbClr val="D3E9EE">
                <a:alpha val="100000"/>
              </a:srgbClr>
            </a:solidFill>
            <a:ln w="13550" cap="sq">
              <a:solidFill>
                <a:srgbClr val="68AFC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801854" y="2720546"/>
              <a:ext cx="97267" cy="72652"/>
            </a:xfrm>
            <a:prstGeom prst="rect">
              <a:avLst/>
            </a:prstGeom>
            <a:solidFill>
              <a:srgbClr val="D9ECF0">
                <a:alpha val="100000"/>
              </a:srgbClr>
            </a:solidFill>
            <a:ln w="13550" cap="sq">
              <a:solidFill>
                <a:srgbClr val="70B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909929" y="2720546"/>
              <a:ext cx="97267" cy="43567"/>
            </a:xfrm>
            <a:prstGeom prst="rect">
              <a:avLst/>
            </a:prstGeom>
            <a:solidFill>
              <a:srgbClr val="DEEEF2">
                <a:alpha val="100000"/>
              </a:srgbClr>
            </a:solidFill>
            <a:ln w="13550" cap="sq">
              <a:solidFill>
                <a:srgbClr val="78B7C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6018004" y="2720546"/>
              <a:ext cx="97267" cy="40098"/>
            </a:xfrm>
            <a:prstGeom prst="rect">
              <a:avLst/>
            </a:prstGeom>
            <a:solidFill>
              <a:srgbClr val="E2EFED">
                <a:alpha val="100000"/>
              </a:srgbClr>
            </a:solidFill>
            <a:ln w="13550" cap="sq">
              <a:solidFill>
                <a:srgbClr val="86B9B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6126079" y="2720546"/>
              <a:ext cx="97267" cy="25459"/>
            </a:xfrm>
            <a:prstGeom prst="rect">
              <a:avLst/>
            </a:prstGeom>
            <a:solidFill>
              <a:srgbClr val="EAF2EC">
                <a:alpha val="100000"/>
              </a:srgbClr>
            </a:solidFill>
            <a:ln w="13550" cap="sq">
              <a:solidFill>
                <a:srgbClr val="94BC9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6234154" y="2720546"/>
              <a:ext cx="97267" cy="23894"/>
            </a:xfrm>
            <a:prstGeom prst="rect">
              <a:avLst/>
            </a:prstGeom>
            <a:solidFill>
              <a:srgbClr val="EBF1E6">
                <a:alpha val="100000"/>
              </a:srgbClr>
            </a:solidFill>
            <a:ln w="13550" cap="sq">
              <a:solidFill>
                <a:srgbClr val="A3BE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6342229" y="2720546"/>
              <a:ext cx="97267" cy="20694"/>
            </a:xfrm>
            <a:prstGeom prst="rect">
              <a:avLst/>
            </a:prstGeom>
            <a:solidFill>
              <a:srgbClr val="ECF0DC">
                <a:alpha val="100000"/>
              </a:srgbClr>
            </a:solidFill>
            <a:ln w="13550" cap="sq">
              <a:solidFill>
                <a:srgbClr val="B1C17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6450304" y="2720546"/>
              <a:ext cx="97267" cy="18012"/>
            </a:xfrm>
            <a:prstGeom prst="rect">
              <a:avLst/>
            </a:prstGeom>
            <a:solidFill>
              <a:srgbClr val="EEEFD2">
                <a:alpha val="100000"/>
              </a:srgbClr>
            </a:solidFill>
            <a:ln w="13550" cap="sq">
              <a:solidFill>
                <a:srgbClr val="BFC46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6558379" y="2720546"/>
              <a:ext cx="97267" cy="17240"/>
            </a:xfrm>
            <a:prstGeom prst="rect">
              <a:avLst/>
            </a:prstGeom>
            <a:solidFill>
              <a:srgbClr val="F1EFC8">
                <a:alpha val="100000"/>
              </a:srgbClr>
            </a:solidFill>
            <a:ln w="13550" cap="sq">
              <a:solidFill>
                <a:srgbClr val="CEC65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6666455" y="2720546"/>
              <a:ext cx="97267" cy="1105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6774530" y="2720546"/>
              <a:ext cx="97267" cy="637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6882605" y="2719140"/>
              <a:ext cx="97267" cy="140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6990680" y="2717331"/>
              <a:ext cx="97267" cy="321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7098755" y="2707075"/>
              <a:ext cx="97267" cy="1347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7206830" y="2706104"/>
              <a:ext cx="97267" cy="14442"/>
            </a:xfrm>
            <a:prstGeom prst="rect">
              <a:avLst/>
            </a:prstGeom>
            <a:solidFill>
              <a:srgbClr val="F8EA9D">
                <a:alpha val="100000"/>
              </a:srgbClr>
            </a:solidFill>
            <a:ln w="13550" cap="sq">
              <a:solidFill>
                <a:srgbClr val="E5BD1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7314905" y="2668761"/>
              <a:ext cx="97267" cy="51785"/>
            </a:xfrm>
            <a:prstGeom prst="rect">
              <a:avLst/>
            </a:prstGeom>
            <a:solidFill>
              <a:srgbClr val="FAE992">
                <a:alpha val="100000"/>
              </a:srgbClr>
            </a:solidFill>
            <a:ln w="13550" cap="sq">
              <a:solidFill>
                <a:srgbClr val="E4B90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7422980" y="2667881"/>
              <a:ext cx="97267" cy="52665"/>
            </a:xfrm>
            <a:prstGeom prst="rect">
              <a:avLst/>
            </a:prstGeom>
            <a:solidFill>
              <a:srgbClr val="FBE987">
                <a:alpha val="100000"/>
              </a:srgbClr>
            </a:solidFill>
            <a:ln w="13550" cap="sq">
              <a:solidFill>
                <a:srgbClr val="E3B60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7531055" y="2659569"/>
              <a:ext cx="97267" cy="60976"/>
            </a:xfrm>
            <a:prstGeom prst="rect">
              <a:avLst/>
            </a:prstGeom>
            <a:solidFill>
              <a:srgbClr val="FDE97A">
                <a:alpha val="100000"/>
              </a:srgbClr>
            </a:solidFill>
            <a:ln w="13550" cap="sq">
              <a:solidFill>
                <a:srgbClr val="E2B20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7639131" y="2658891"/>
              <a:ext cx="97267" cy="61655"/>
            </a:xfrm>
            <a:prstGeom prst="rect">
              <a:avLst/>
            </a:prstGeom>
            <a:solidFill>
              <a:srgbClr val="FFE86B">
                <a:alpha val="100000"/>
              </a:srgbClr>
            </a:solidFill>
            <a:ln w="13550" cap="sq">
              <a:solidFill>
                <a:srgbClr val="E1A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7747206" y="2611651"/>
              <a:ext cx="97267" cy="108895"/>
            </a:xfrm>
            <a:prstGeom prst="rect">
              <a:avLst/>
            </a:prstGeom>
            <a:solidFill>
              <a:srgbClr val="FFDF6E">
                <a:alpha val="100000"/>
              </a:srgbClr>
            </a:solidFill>
            <a:ln w="13550" cap="sq">
              <a:solidFill>
                <a:srgbClr val="E39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7855281" y="2606648"/>
              <a:ext cx="97267" cy="113898"/>
            </a:xfrm>
            <a:prstGeom prst="rect">
              <a:avLst/>
            </a:prstGeom>
            <a:solidFill>
              <a:srgbClr val="FFD572">
                <a:alpha val="100000"/>
              </a:srgbClr>
            </a:solidFill>
            <a:ln w="13550" cap="sq">
              <a:solidFill>
                <a:srgbClr val="E58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963356" y="2582493"/>
              <a:ext cx="97267" cy="138053"/>
            </a:xfrm>
            <a:prstGeom prst="rect">
              <a:avLst/>
            </a:prstGeom>
            <a:solidFill>
              <a:srgbClr val="FFCC75">
                <a:alpha val="100000"/>
              </a:srgbClr>
            </a:solidFill>
            <a:ln w="13550" cap="sq">
              <a:solidFill>
                <a:srgbClr val="E77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8071431" y="2557193"/>
              <a:ext cx="97267" cy="163352"/>
            </a:xfrm>
            <a:prstGeom prst="rect">
              <a:avLst/>
            </a:prstGeom>
            <a:solidFill>
              <a:srgbClr val="FFC278">
                <a:alpha val="100000"/>
              </a:srgbClr>
            </a:solidFill>
            <a:ln w="13550" cap="sq">
              <a:solidFill>
                <a:srgbClr val="E96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8179506" y="2483983"/>
              <a:ext cx="97267" cy="236562"/>
            </a:xfrm>
            <a:prstGeom prst="rect">
              <a:avLst/>
            </a:prstGeom>
            <a:solidFill>
              <a:srgbClr val="FFB77B">
                <a:alpha val="100000"/>
              </a:srgbClr>
            </a:solidFill>
            <a:ln w="13550" cap="sq">
              <a:solidFill>
                <a:srgbClr val="EB5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8287581" y="2482619"/>
              <a:ext cx="97267" cy="237926"/>
            </a:xfrm>
            <a:prstGeom prst="rect">
              <a:avLst/>
            </a:prstGeom>
            <a:solidFill>
              <a:srgbClr val="FFAD7E">
                <a:alpha val="100000"/>
              </a:srgbClr>
            </a:solidFill>
            <a:ln w="13550" cap="sq">
              <a:solidFill>
                <a:srgbClr val="ED3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8395656" y="2455111"/>
              <a:ext cx="97267" cy="265435"/>
            </a:xfrm>
            <a:prstGeom prst="rect">
              <a:avLst/>
            </a:prstGeom>
            <a:solidFill>
              <a:srgbClr val="FFA281">
                <a:alpha val="100000"/>
              </a:srgbClr>
            </a:solidFill>
            <a:ln w="13550" cap="sq">
              <a:solidFill>
                <a:srgbClr val="EF2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8503732" y="2414248"/>
              <a:ext cx="97267" cy="306298"/>
            </a:xfrm>
            <a:prstGeom prst="rect">
              <a:avLst/>
            </a:prstGeom>
            <a:solidFill>
              <a:srgbClr val="FF9885">
                <a:alpha val="100000"/>
              </a:srgbClr>
            </a:solidFill>
            <a:ln w="13550" cap="sq">
              <a:solidFill>
                <a:srgbClr val="F21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 rot="-5400000">
              <a:off x="4987912" y="2554615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118" name="tx117"/>
            <p:cNvSpPr/>
            <p:nvPr/>
          </p:nvSpPr>
          <p:spPr>
            <a:xfrm rot="-5400000">
              <a:off x="5033951" y="2482325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5099839" y="2431701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5230093" y="2456298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5373262" y="2500428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122" name="tx121"/>
            <p:cNvSpPr/>
            <p:nvPr/>
          </p:nvSpPr>
          <p:spPr>
            <a:xfrm rot="-5400000">
              <a:off x="5505394" y="252929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23" name="tx122"/>
            <p:cNvSpPr/>
            <p:nvPr/>
          </p:nvSpPr>
          <p:spPr>
            <a:xfrm rot="-5400000">
              <a:off x="5576047" y="2482235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8AFC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124" name="tx123"/>
            <p:cNvSpPr/>
            <p:nvPr/>
          </p:nvSpPr>
          <p:spPr>
            <a:xfrm rot="-5400000">
              <a:off x="5705347" y="2507706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25" name="tx124"/>
            <p:cNvSpPr/>
            <p:nvPr/>
          </p:nvSpPr>
          <p:spPr>
            <a:xfrm rot="-5400000">
              <a:off x="5702477" y="237685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26" name="tx125"/>
            <p:cNvSpPr/>
            <p:nvPr/>
          </p:nvSpPr>
          <p:spPr>
            <a:xfrm rot="-5400000">
              <a:off x="5787103" y="234858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B9B1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6026476" y="2503990"/>
              <a:ext cx="29520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128" name="tx127"/>
            <p:cNvSpPr/>
            <p:nvPr/>
          </p:nvSpPr>
          <p:spPr>
            <a:xfrm rot="-5400000">
              <a:off x="6125474" y="249309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29" name="tx128"/>
            <p:cNvSpPr/>
            <p:nvPr/>
          </p:nvSpPr>
          <p:spPr>
            <a:xfrm rot="-5400000">
              <a:off x="6219098" y="2478043"/>
              <a:ext cx="31939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1C177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6368063" y="2524962"/>
              <a:ext cx="25910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C464">
                      <a:alpha val="100000"/>
                    </a:srgbClr>
                  </a:solidFill>
                  <a:latin typeface="Arial"/>
                  <a:cs typeface="Arial"/>
                </a:rPr>
                <a:t>Short</a:t>
              </a:r>
            </a:p>
          </p:txBody>
        </p:sp>
        <p:sp>
          <p:nvSpPr>
            <p:cNvPr id="131" name="tx130"/>
            <p:cNvSpPr/>
            <p:nvPr/>
          </p:nvSpPr>
          <p:spPr>
            <a:xfrm rot="-5400000">
              <a:off x="6381708" y="241366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EC650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32" name="tx131"/>
            <p:cNvSpPr/>
            <p:nvPr/>
          </p:nvSpPr>
          <p:spPr>
            <a:xfrm rot="-5400000">
              <a:off x="6533716" y="2464228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33" name="tx132"/>
            <p:cNvSpPr/>
            <p:nvPr/>
          </p:nvSpPr>
          <p:spPr>
            <a:xfrm rot="-5400000">
              <a:off x="6520153" y="2320289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34" name="tx133"/>
            <p:cNvSpPr/>
            <p:nvPr/>
          </p:nvSpPr>
          <p:spPr>
            <a:xfrm rot="-5400000">
              <a:off x="6719060" y="2933508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6881999" y="286912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6987031" y="287277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072292" y="2876400"/>
              <a:ext cx="343476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Sparse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7064578" y="3039102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4B90F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7332429" y="2847372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7481950" y="279612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7555778" y="2815035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7701832" y="2793159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9C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7648491" y="296316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7826886" y="2900960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7846618" y="2984789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96400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7942571" y="2999334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8221141" y="2818439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D3F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8325484" y="2821403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8454600" y="2796155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21A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029116" y="2720546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5029116" y="2345956"/>
              <a:ext cx="0" cy="828565"/>
            </a:xfrm>
            <a:custGeom>
              <a:avLst/>
              <a:pathLst>
                <a:path w="0" h="828565">
                  <a:moveTo>
                    <a:pt x="0" y="8285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4804958" y="3104435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4804958" y="2891590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4904331" y="26788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4842175" y="246601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4994322" y="31461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4994322" y="2933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994322" y="2720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4994322" y="25077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59"/>
            <p:cNvSpPr/>
            <p:nvPr/>
          </p:nvSpPr>
          <p:spPr>
            <a:xfrm rot="-5400000">
              <a:off x="4188519" y="2696357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5029116" y="2144381"/>
              <a:ext cx="5512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Columns</a:t>
              </a:r>
            </a:p>
          </p:txBody>
        </p:sp>
        <p:sp>
          <p:nvSpPr>
            <p:cNvPr id="162" name="rc161"/>
            <p:cNvSpPr/>
            <p:nvPr/>
          </p:nvSpPr>
          <p:spPr>
            <a:xfrm>
              <a:off x="457200" y="3278905"/>
              <a:ext cx="4114800" cy="14236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914316" y="4163136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914316" y="4235944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932138" y="4199540"/>
              <a:ext cx="106929" cy="32813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1050949" y="4199540"/>
              <a:ext cx="106929" cy="32133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1169760" y="4199540"/>
              <a:ext cx="106929" cy="228505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1288571" y="4199540"/>
              <a:ext cx="106929" cy="200474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1407382" y="4199540"/>
              <a:ext cx="106929" cy="178690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1526193" y="4199540"/>
              <a:ext cx="106929" cy="16570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1645004" y="4199540"/>
              <a:ext cx="106929" cy="155664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1763816" y="4199540"/>
              <a:ext cx="106929" cy="143580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1882627" y="4199540"/>
              <a:ext cx="106929" cy="14121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2001438" y="4199540"/>
              <a:ext cx="106929" cy="104689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2120249" y="4199540"/>
              <a:ext cx="106929" cy="68605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2239060" y="4199540"/>
              <a:ext cx="106929" cy="521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2357871" y="4199540"/>
              <a:ext cx="106929" cy="45288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2476682" y="4199540"/>
              <a:ext cx="106929" cy="4267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2595493" y="4199540"/>
              <a:ext cx="106929" cy="2888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2714304" y="4199540"/>
              <a:ext cx="106929" cy="1855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2833115" y="4196199"/>
              <a:ext cx="106929" cy="334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2951926" y="4191344"/>
              <a:ext cx="106929" cy="819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3070737" y="4142602"/>
              <a:ext cx="106929" cy="56937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3189548" y="4129124"/>
              <a:ext cx="106929" cy="70416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308359" y="4120675"/>
              <a:ext cx="106929" cy="78864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427170" y="4108306"/>
              <a:ext cx="106929" cy="9123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3545981" y="4088842"/>
              <a:ext cx="106929" cy="110697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3664792" y="4053639"/>
              <a:ext cx="106929" cy="145901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3783604" y="4006313"/>
              <a:ext cx="106929" cy="19322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3902415" y="3985421"/>
              <a:ext cx="106929" cy="214119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4021226" y="3938856"/>
              <a:ext cx="106929" cy="260684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4140037" y="3937603"/>
              <a:ext cx="106929" cy="261937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4258848" y="3908529"/>
              <a:ext cx="106929" cy="291011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4377659" y="3842910"/>
              <a:ext cx="106929" cy="356630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 rot="-5400000">
              <a:off x="715570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196" name="tx195"/>
            <p:cNvSpPr/>
            <p:nvPr/>
          </p:nvSpPr>
          <p:spPr>
            <a:xfrm rot="-5400000">
              <a:off x="834381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197" name="tx196"/>
            <p:cNvSpPr/>
            <p:nvPr/>
          </p:nvSpPr>
          <p:spPr>
            <a:xfrm rot="-5400000">
              <a:off x="953192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198" name="tx197"/>
            <p:cNvSpPr/>
            <p:nvPr/>
          </p:nvSpPr>
          <p:spPr>
            <a:xfrm rot="-5400000">
              <a:off x="1072003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199" name="tx198"/>
            <p:cNvSpPr/>
            <p:nvPr/>
          </p:nvSpPr>
          <p:spPr>
            <a:xfrm rot="-5400000">
              <a:off x="1190814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1309625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201" name="tx200"/>
            <p:cNvSpPr/>
            <p:nvPr/>
          </p:nvSpPr>
          <p:spPr>
            <a:xfrm rot="-5400000">
              <a:off x="1428436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202" name="tx201"/>
            <p:cNvSpPr/>
            <p:nvPr/>
          </p:nvSpPr>
          <p:spPr>
            <a:xfrm rot="-5400000">
              <a:off x="1577392" y="387506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203" name="tx202"/>
            <p:cNvSpPr/>
            <p:nvPr/>
          </p:nvSpPr>
          <p:spPr>
            <a:xfrm rot="-5400000">
              <a:off x="1666058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204" name="tx203"/>
            <p:cNvSpPr/>
            <p:nvPr/>
          </p:nvSpPr>
          <p:spPr>
            <a:xfrm rot="-5400000">
              <a:off x="1784869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205" name="tx204"/>
            <p:cNvSpPr/>
            <p:nvPr/>
          </p:nvSpPr>
          <p:spPr>
            <a:xfrm rot="-5400000">
              <a:off x="1933825" y="387506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206" name="tx205"/>
            <p:cNvSpPr/>
            <p:nvPr/>
          </p:nvSpPr>
          <p:spPr>
            <a:xfrm rot="-5400000">
              <a:off x="2022491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207" name="tx206"/>
            <p:cNvSpPr/>
            <p:nvPr/>
          </p:nvSpPr>
          <p:spPr>
            <a:xfrm rot="-5400000">
              <a:off x="2141303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208" name="tx207"/>
            <p:cNvSpPr/>
            <p:nvPr/>
          </p:nvSpPr>
          <p:spPr>
            <a:xfrm rot="-5400000">
              <a:off x="2260114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209" name="tx208"/>
            <p:cNvSpPr/>
            <p:nvPr/>
          </p:nvSpPr>
          <p:spPr>
            <a:xfrm rot="-5400000">
              <a:off x="2378925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210" name="tx209"/>
            <p:cNvSpPr/>
            <p:nvPr/>
          </p:nvSpPr>
          <p:spPr>
            <a:xfrm rot="-5400000">
              <a:off x="2497736" y="383888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211" name="tx210"/>
            <p:cNvSpPr/>
            <p:nvPr/>
          </p:nvSpPr>
          <p:spPr>
            <a:xfrm rot="-5400000">
              <a:off x="2616547" y="446073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Excerpt.14</a:t>
              </a:r>
            </a:p>
          </p:txBody>
        </p:sp>
        <p:sp>
          <p:nvSpPr>
            <p:cNvPr id="212" name="tx211"/>
            <p:cNvSpPr/>
            <p:nvPr/>
          </p:nvSpPr>
          <p:spPr>
            <a:xfrm rot="-5400000">
              <a:off x="2765661" y="442471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213" name="tx212"/>
            <p:cNvSpPr/>
            <p:nvPr/>
          </p:nvSpPr>
          <p:spPr>
            <a:xfrm rot="-5400000">
              <a:off x="2854169" y="446073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214" name="tx213"/>
            <p:cNvSpPr/>
            <p:nvPr/>
          </p:nvSpPr>
          <p:spPr>
            <a:xfrm rot="-5400000">
              <a:off x="2972980" y="446073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215" name="tx214"/>
            <p:cNvSpPr/>
            <p:nvPr/>
          </p:nvSpPr>
          <p:spPr>
            <a:xfrm rot="-5400000">
              <a:off x="3121936" y="442456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216" name="tx215"/>
            <p:cNvSpPr/>
            <p:nvPr/>
          </p:nvSpPr>
          <p:spPr>
            <a:xfrm rot="-5400000">
              <a:off x="3210602" y="446073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217" name="tx216"/>
            <p:cNvSpPr/>
            <p:nvPr/>
          </p:nvSpPr>
          <p:spPr>
            <a:xfrm rot="-5400000">
              <a:off x="3329413" y="446073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218" name="tx217"/>
            <p:cNvSpPr/>
            <p:nvPr/>
          </p:nvSpPr>
          <p:spPr>
            <a:xfrm rot="-5400000">
              <a:off x="3478528" y="442471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219" name="tx218"/>
            <p:cNvSpPr/>
            <p:nvPr/>
          </p:nvSpPr>
          <p:spPr>
            <a:xfrm rot="-5400000">
              <a:off x="3597180" y="442456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220" name="tx219"/>
            <p:cNvSpPr/>
            <p:nvPr/>
          </p:nvSpPr>
          <p:spPr>
            <a:xfrm rot="-5400000">
              <a:off x="3685846" y="446073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221" name="tx220"/>
            <p:cNvSpPr/>
            <p:nvPr/>
          </p:nvSpPr>
          <p:spPr>
            <a:xfrm rot="-5400000">
              <a:off x="3834961" y="442471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222" name="tx221"/>
            <p:cNvSpPr/>
            <p:nvPr/>
          </p:nvSpPr>
          <p:spPr>
            <a:xfrm rot="-5400000">
              <a:off x="3923468" y="446073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223" name="tx222"/>
            <p:cNvSpPr/>
            <p:nvPr/>
          </p:nvSpPr>
          <p:spPr>
            <a:xfrm rot="-5400000">
              <a:off x="4072424" y="442456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224" name="tx223"/>
            <p:cNvSpPr/>
            <p:nvPr/>
          </p:nvSpPr>
          <p:spPr>
            <a:xfrm rot="-5400000">
              <a:off x="4191235" y="442456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225" name="pl224"/>
            <p:cNvSpPr/>
            <p:nvPr/>
          </p:nvSpPr>
          <p:spPr>
            <a:xfrm>
              <a:off x="914316" y="4199540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914316" y="3769585"/>
              <a:ext cx="0" cy="828565"/>
            </a:xfrm>
            <a:custGeom>
              <a:avLst/>
              <a:pathLst>
                <a:path w="0" h="828565">
                  <a:moveTo>
                    <a:pt x="0" y="8285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6"/>
            <p:cNvSpPr/>
            <p:nvPr/>
          </p:nvSpPr>
          <p:spPr>
            <a:xfrm>
              <a:off x="690158" y="4521891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690158" y="4339870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789531" y="415784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727375" y="397582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727375" y="379380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32" name="pl231"/>
            <p:cNvSpPr/>
            <p:nvPr/>
          </p:nvSpPr>
          <p:spPr>
            <a:xfrm>
              <a:off x="879522" y="4563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879522" y="43815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879522" y="41995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879522" y="40175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879522" y="38354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6"/>
            <p:cNvSpPr/>
            <p:nvPr/>
          </p:nvSpPr>
          <p:spPr>
            <a:xfrm rot="-5400000">
              <a:off x="73719" y="4119986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914316" y="3569783"/>
              <a:ext cx="34931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Rows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914316" y="3313132"/>
              <a:ext cx="1006494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2</a:t>
              </a:r>
            </a:p>
          </p:txBody>
        </p:sp>
        <p:sp>
          <p:nvSpPr>
            <p:cNvPr id="240" name="rc239"/>
            <p:cNvSpPr/>
            <p:nvPr/>
          </p:nvSpPr>
          <p:spPr>
            <a:xfrm>
              <a:off x="4572000" y="3278905"/>
              <a:ext cx="4114800" cy="14236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029116" y="4145513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5029116" y="4206769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045328" y="4176141"/>
              <a:ext cx="97267" cy="349406"/>
            </a:xfrm>
            <a:prstGeom prst="rect">
              <a:avLst/>
            </a:prstGeom>
            <a:solidFill>
              <a:srgbClr val="ABDDE7">
                <a:alpha val="100000"/>
              </a:srgbClr>
            </a:solidFill>
            <a:ln w="13550" cap="sq">
              <a:solidFill>
                <a:srgbClr val="3B9AB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5153403" y="4176141"/>
              <a:ext cx="97267" cy="246526"/>
            </a:xfrm>
            <a:prstGeom prst="rect">
              <a:avLst/>
            </a:prstGeom>
            <a:solidFill>
              <a:srgbClr val="B4DEE7">
                <a:alpha val="100000"/>
              </a:srgbClr>
            </a:solidFill>
            <a:ln w="13550" cap="sq">
              <a:solidFill>
                <a:srgbClr val="429DB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261478" y="4176141"/>
              <a:ext cx="97267" cy="229992"/>
            </a:xfrm>
            <a:prstGeom prst="rect">
              <a:avLst/>
            </a:prstGeom>
            <a:solidFill>
              <a:srgbClr val="BCE0E7">
                <a:alpha val="100000"/>
              </a:srgbClr>
            </a:solidFill>
            <a:ln w="13550" cap="sq">
              <a:solidFill>
                <a:srgbClr val="4AA1B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369553" y="4176141"/>
              <a:ext cx="97267" cy="206757"/>
            </a:xfrm>
            <a:prstGeom prst="rect">
              <a:avLst/>
            </a:prstGeom>
            <a:solidFill>
              <a:srgbClr val="C2E2E9">
                <a:alpha val="100000"/>
              </a:srgbClr>
            </a:solidFill>
            <a:ln w="13550" cap="sq">
              <a:solidFill>
                <a:srgbClr val="51A4B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5477628" y="4176141"/>
              <a:ext cx="97267" cy="166159"/>
            </a:xfrm>
            <a:prstGeom prst="rect">
              <a:avLst/>
            </a:prstGeom>
            <a:solidFill>
              <a:srgbClr val="C8E4EB">
                <a:alpha val="100000"/>
              </a:srgbClr>
            </a:solidFill>
            <a:ln w="13550" cap="sq">
              <a:solidFill>
                <a:srgbClr val="59A8B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585703" y="4176141"/>
              <a:ext cx="97267" cy="164146"/>
            </a:xfrm>
            <a:prstGeom prst="rect">
              <a:avLst/>
            </a:prstGeom>
            <a:solidFill>
              <a:srgbClr val="CEE7EC">
                <a:alpha val="100000"/>
              </a:srgbClr>
            </a:solidFill>
            <a:ln w="13550" cap="sq">
              <a:solidFill>
                <a:srgbClr val="61ACB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5693778" y="4176141"/>
              <a:ext cx="97267" cy="158372"/>
            </a:xfrm>
            <a:prstGeom prst="rect">
              <a:avLst/>
            </a:prstGeom>
            <a:solidFill>
              <a:srgbClr val="D3E9EE">
                <a:alpha val="100000"/>
              </a:srgbClr>
            </a:solidFill>
            <a:ln w="13550" cap="sq">
              <a:solidFill>
                <a:srgbClr val="68AFC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801854" y="4176141"/>
              <a:ext cx="97267" cy="153560"/>
            </a:xfrm>
            <a:prstGeom prst="rect">
              <a:avLst/>
            </a:prstGeom>
            <a:solidFill>
              <a:srgbClr val="D9ECF0">
                <a:alpha val="100000"/>
              </a:srgbClr>
            </a:solidFill>
            <a:ln w="13550" cap="sq">
              <a:solidFill>
                <a:srgbClr val="70B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5909929" y="4176141"/>
              <a:ext cx="97267" cy="124834"/>
            </a:xfrm>
            <a:prstGeom prst="rect">
              <a:avLst/>
            </a:prstGeom>
            <a:solidFill>
              <a:srgbClr val="DEEEF2">
                <a:alpha val="100000"/>
              </a:srgbClr>
            </a:solidFill>
            <a:ln w="13550" cap="sq">
              <a:solidFill>
                <a:srgbClr val="78B7C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6018004" y="4176141"/>
              <a:ext cx="97267" cy="121487"/>
            </a:xfrm>
            <a:prstGeom prst="rect">
              <a:avLst/>
            </a:prstGeom>
            <a:solidFill>
              <a:srgbClr val="E2EFED">
                <a:alpha val="100000"/>
              </a:srgbClr>
            </a:solidFill>
            <a:ln w="13550" cap="sq">
              <a:solidFill>
                <a:srgbClr val="86B9B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6126079" y="4176141"/>
              <a:ext cx="97267" cy="107994"/>
            </a:xfrm>
            <a:prstGeom prst="rect">
              <a:avLst/>
            </a:prstGeom>
            <a:solidFill>
              <a:srgbClr val="EAF2EC">
                <a:alpha val="100000"/>
              </a:srgbClr>
            </a:solidFill>
            <a:ln w="13550" cap="sq">
              <a:solidFill>
                <a:srgbClr val="94BC9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6234154" y="4176141"/>
              <a:ext cx="97267" cy="101967"/>
            </a:xfrm>
            <a:prstGeom prst="rect">
              <a:avLst/>
            </a:prstGeom>
            <a:solidFill>
              <a:srgbClr val="EBF1E6">
                <a:alpha val="100000"/>
              </a:srgbClr>
            </a:solidFill>
            <a:ln w="13550" cap="sq">
              <a:solidFill>
                <a:srgbClr val="A3BE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6342229" y="4176141"/>
              <a:ext cx="97267" cy="51839"/>
            </a:xfrm>
            <a:prstGeom prst="rect">
              <a:avLst/>
            </a:prstGeom>
            <a:solidFill>
              <a:srgbClr val="ECF0DC">
                <a:alpha val="100000"/>
              </a:srgbClr>
            </a:solidFill>
            <a:ln w="13550" cap="sq">
              <a:solidFill>
                <a:srgbClr val="B1C17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6450304" y="4176141"/>
              <a:ext cx="97267" cy="2938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6558379" y="4176141"/>
              <a:ext cx="97267" cy="2771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6666455" y="4176141"/>
              <a:ext cx="97267" cy="2119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6774530" y="4176141"/>
              <a:ext cx="97267" cy="1416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6882605" y="4176141"/>
              <a:ext cx="97267" cy="893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6990680" y="4173669"/>
              <a:ext cx="97267" cy="247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7098755" y="4132184"/>
              <a:ext cx="97267" cy="43957"/>
            </a:xfrm>
            <a:prstGeom prst="rect">
              <a:avLst/>
            </a:prstGeom>
            <a:solidFill>
              <a:srgbClr val="F8EBA5">
                <a:alpha val="100000"/>
              </a:srgbClr>
            </a:solidFill>
            <a:ln w="13550" cap="sq">
              <a:solidFill>
                <a:srgbClr val="E7C11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7206830" y="4125062"/>
              <a:ext cx="97267" cy="51079"/>
            </a:xfrm>
            <a:prstGeom prst="rect">
              <a:avLst/>
            </a:prstGeom>
            <a:solidFill>
              <a:srgbClr val="F8EA9D">
                <a:alpha val="100000"/>
              </a:srgbClr>
            </a:solidFill>
            <a:ln w="13550" cap="sq">
              <a:solidFill>
                <a:srgbClr val="E5BD1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7314905" y="4110569"/>
              <a:ext cx="97267" cy="65572"/>
            </a:xfrm>
            <a:prstGeom prst="rect">
              <a:avLst/>
            </a:prstGeom>
            <a:solidFill>
              <a:srgbClr val="FAE992">
                <a:alpha val="100000"/>
              </a:srgbClr>
            </a:solidFill>
            <a:ln w="13550" cap="sq">
              <a:solidFill>
                <a:srgbClr val="E4B90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7422980" y="4093907"/>
              <a:ext cx="97267" cy="82234"/>
            </a:xfrm>
            <a:prstGeom prst="rect">
              <a:avLst/>
            </a:prstGeom>
            <a:solidFill>
              <a:srgbClr val="FBE987">
                <a:alpha val="100000"/>
              </a:srgbClr>
            </a:solidFill>
            <a:ln w="13550" cap="sq">
              <a:solidFill>
                <a:srgbClr val="E3B60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7531055" y="4090562"/>
              <a:ext cx="97267" cy="85578"/>
            </a:xfrm>
            <a:prstGeom prst="rect">
              <a:avLst/>
            </a:prstGeom>
            <a:solidFill>
              <a:srgbClr val="FDE97A">
                <a:alpha val="100000"/>
              </a:srgbClr>
            </a:solidFill>
            <a:ln w="13550" cap="sq">
              <a:solidFill>
                <a:srgbClr val="E2B20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7639131" y="4061793"/>
              <a:ext cx="97267" cy="114347"/>
            </a:xfrm>
            <a:prstGeom prst="rect">
              <a:avLst/>
            </a:prstGeom>
            <a:solidFill>
              <a:srgbClr val="FFE86B">
                <a:alpha val="100000"/>
              </a:srgbClr>
            </a:solidFill>
            <a:ln w="13550" cap="sq">
              <a:solidFill>
                <a:srgbClr val="E1A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7747206" y="4054976"/>
              <a:ext cx="97267" cy="121164"/>
            </a:xfrm>
            <a:prstGeom prst="rect">
              <a:avLst/>
            </a:prstGeom>
            <a:solidFill>
              <a:srgbClr val="FFDF6E">
                <a:alpha val="100000"/>
              </a:srgbClr>
            </a:solidFill>
            <a:ln w="13550" cap="sq">
              <a:solidFill>
                <a:srgbClr val="E39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7855281" y="4053637"/>
              <a:ext cx="97267" cy="122504"/>
            </a:xfrm>
            <a:prstGeom prst="rect">
              <a:avLst/>
            </a:prstGeom>
            <a:solidFill>
              <a:srgbClr val="FFD572">
                <a:alpha val="100000"/>
              </a:srgbClr>
            </a:solidFill>
            <a:ln w="13550" cap="sq">
              <a:solidFill>
                <a:srgbClr val="E58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7963356" y="3986906"/>
              <a:ext cx="97267" cy="189235"/>
            </a:xfrm>
            <a:prstGeom prst="rect">
              <a:avLst/>
            </a:prstGeom>
            <a:solidFill>
              <a:srgbClr val="FFCC75">
                <a:alpha val="100000"/>
              </a:srgbClr>
            </a:solidFill>
            <a:ln w="13550" cap="sq">
              <a:solidFill>
                <a:srgbClr val="E77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8071431" y="3972869"/>
              <a:ext cx="97267" cy="203272"/>
            </a:xfrm>
            <a:prstGeom prst="rect">
              <a:avLst/>
            </a:prstGeom>
            <a:solidFill>
              <a:srgbClr val="FFC278">
                <a:alpha val="100000"/>
              </a:srgbClr>
            </a:solidFill>
            <a:ln w="13550" cap="sq">
              <a:solidFill>
                <a:srgbClr val="E96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8179506" y="3919242"/>
              <a:ext cx="97267" cy="256898"/>
            </a:xfrm>
            <a:prstGeom prst="rect">
              <a:avLst/>
            </a:prstGeom>
            <a:solidFill>
              <a:srgbClr val="FFB77B">
                <a:alpha val="100000"/>
              </a:srgbClr>
            </a:solidFill>
            <a:ln w="13550" cap="sq">
              <a:solidFill>
                <a:srgbClr val="EB5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8287581" y="3902815"/>
              <a:ext cx="97267" cy="273325"/>
            </a:xfrm>
            <a:prstGeom prst="rect">
              <a:avLst/>
            </a:prstGeom>
            <a:solidFill>
              <a:srgbClr val="FFAD7E">
                <a:alpha val="100000"/>
              </a:srgbClr>
            </a:solidFill>
            <a:ln w="13550" cap="sq">
              <a:solidFill>
                <a:srgbClr val="ED3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8395656" y="3860817"/>
              <a:ext cx="97267" cy="315323"/>
            </a:xfrm>
            <a:prstGeom prst="rect">
              <a:avLst/>
            </a:prstGeom>
            <a:solidFill>
              <a:srgbClr val="FFA281">
                <a:alpha val="100000"/>
              </a:srgbClr>
            </a:solidFill>
            <a:ln w="13550" cap="sq">
              <a:solidFill>
                <a:srgbClr val="EF2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8503732" y="3840783"/>
              <a:ext cx="97267" cy="335358"/>
            </a:xfrm>
            <a:prstGeom prst="rect">
              <a:avLst/>
            </a:prstGeom>
            <a:solidFill>
              <a:srgbClr val="FF9885">
                <a:alpha val="100000"/>
              </a:srgbClr>
            </a:solidFill>
            <a:ln w="13550" cap="sq">
              <a:solidFill>
                <a:srgbClr val="F21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tx275"/>
            <p:cNvSpPr/>
            <p:nvPr/>
          </p:nvSpPr>
          <p:spPr>
            <a:xfrm rot="-5400000">
              <a:off x="4948822" y="396330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277" name="tx276"/>
            <p:cNvSpPr/>
            <p:nvPr/>
          </p:nvSpPr>
          <p:spPr>
            <a:xfrm rot="-5400000">
              <a:off x="5104297" y="4020320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78" name="tx277"/>
            <p:cNvSpPr/>
            <p:nvPr/>
          </p:nvSpPr>
          <p:spPr>
            <a:xfrm rot="-5400000">
              <a:off x="5142026" y="3937920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279" name="tx278"/>
            <p:cNvSpPr/>
            <p:nvPr/>
          </p:nvSpPr>
          <p:spPr>
            <a:xfrm rot="-5400000">
              <a:off x="5299381" y="3995039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280" name="tx279"/>
            <p:cNvSpPr/>
            <p:nvPr/>
          </p:nvSpPr>
          <p:spPr>
            <a:xfrm rot="-5400000">
              <a:off x="5397319" y="3984892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81" name="tx280"/>
            <p:cNvSpPr/>
            <p:nvPr/>
          </p:nvSpPr>
          <p:spPr>
            <a:xfrm rot="-5400000">
              <a:off x="5473979" y="394504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2" name="tx281"/>
            <p:cNvSpPr/>
            <p:nvPr/>
          </p:nvSpPr>
          <p:spPr>
            <a:xfrm rot="-5400000">
              <a:off x="5456843" y="379694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8AFC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283" name="tx282"/>
            <p:cNvSpPr/>
            <p:nvPr/>
          </p:nvSpPr>
          <p:spPr>
            <a:xfrm rot="-5400000">
              <a:off x="5665384" y="3915482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284" name="tx283"/>
            <p:cNvSpPr/>
            <p:nvPr/>
          </p:nvSpPr>
          <p:spPr>
            <a:xfrm rot="-5400000">
              <a:off x="5748290" y="3887296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285" name="tx284"/>
            <p:cNvSpPr/>
            <p:nvPr/>
          </p:nvSpPr>
          <p:spPr>
            <a:xfrm rot="-5400000">
              <a:off x="5968872" y="4020288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B9B1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286" name="tx285"/>
            <p:cNvSpPr/>
            <p:nvPr/>
          </p:nvSpPr>
          <p:spPr>
            <a:xfrm rot="-5400000">
              <a:off x="6021712" y="3956023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287" name="tx286"/>
            <p:cNvSpPr/>
            <p:nvPr/>
          </p:nvSpPr>
          <p:spPr>
            <a:xfrm rot="-5400000">
              <a:off x="6094694" y="3911893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288" name="tx287"/>
            <p:cNvSpPr/>
            <p:nvPr/>
          </p:nvSpPr>
          <p:spPr>
            <a:xfrm rot="-5400000">
              <a:off x="6087853" y="3775884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1C177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289" name="tx288"/>
            <p:cNvSpPr/>
            <p:nvPr/>
          </p:nvSpPr>
          <p:spPr>
            <a:xfrm rot="-5400000">
              <a:off x="6359753" y="3970447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290" name="tx289"/>
            <p:cNvSpPr/>
            <p:nvPr/>
          </p:nvSpPr>
          <p:spPr>
            <a:xfrm rot="-5400000">
              <a:off x="6475027" y="3981240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291" name="tx290"/>
            <p:cNvSpPr/>
            <p:nvPr/>
          </p:nvSpPr>
          <p:spPr>
            <a:xfrm rot="-5400000">
              <a:off x="6621081" y="4024660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292" name="tx291"/>
            <p:cNvSpPr/>
            <p:nvPr/>
          </p:nvSpPr>
          <p:spPr>
            <a:xfrm rot="-5400000">
              <a:off x="6639992" y="3919823"/>
              <a:ext cx="343476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Sparse</a:t>
              </a:r>
            </a:p>
          </p:txBody>
        </p:sp>
        <p:sp>
          <p:nvSpPr>
            <p:cNvPr id="293" name="tx292"/>
            <p:cNvSpPr/>
            <p:nvPr/>
          </p:nvSpPr>
          <p:spPr>
            <a:xfrm rot="-5400000">
              <a:off x="6764873" y="3937830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294" name="tx293"/>
            <p:cNvSpPr/>
            <p:nvPr/>
          </p:nvSpPr>
          <p:spPr>
            <a:xfrm rot="-5400000">
              <a:off x="6908439" y="4291480"/>
              <a:ext cx="25910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Short</a:t>
              </a:r>
            </a:p>
          </p:txBody>
        </p:sp>
        <p:sp>
          <p:nvSpPr>
            <p:cNvPr id="295" name="tx294"/>
            <p:cNvSpPr/>
            <p:nvPr/>
          </p:nvSpPr>
          <p:spPr>
            <a:xfrm rot="-5400000">
              <a:off x="6848428" y="4494697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C11A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296" name="tx295"/>
            <p:cNvSpPr/>
            <p:nvPr/>
          </p:nvSpPr>
          <p:spPr>
            <a:xfrm rot="-5400000">
              <a:off x="7083699" y="4316909"/>
              <a:ext cx="31939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297" name="tx296"/>
            <p:cNvSpPr/>
            <p:nvPr/>
          </p:nvSpPr>
          <p:spPr>
            <a:xfrm rot="-5400000">
              <a:off x="7151361" y="438910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4B90F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298" name="tx297"/>
            <p:cNvSpPr/>
            <p:nvPr/>
          </p:nvSpPr>
          <p:spPr>
            <a:xfrm rot="-5400000">
              <a:off x="7314300" y="4324722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99" name="tx298"/>
            <p:cNvSpPr/>
            <p:nvPr/>
          </p:nvSpPr>
          <p:spPr>
            <a:xfrm rot="-5400000">
              <a:off x="7431453" y="4313828"/>
              <a:ext cx="29520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300" name="tx299"/>
            <p:cNvSpPr/>
            <p:nvPr/>
          </p:nvSpPr>
          <p:spPr>
            <a:xfrm rot="-5400000">
              <a:off x="7506392" y="435359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638525" y="4324722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9C00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02" name="tx301"/>
            <p:cNvSpPr/>
            <p:nvPr/>
          </p:nvSpPr>
          <p:spPr>
            <a:xfrm rot="-5400000">
              <a:off x="7788840" y="4274034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303" name="tx302"/>
            <p:cNvSpPr/>
            <p:nvPr/>
          </p:nvSpPr>
          <p:spPr>
            <a:xfrm rot="-5400000">
              <a:off x="7755904" y="4418094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4" name="tx303"/>
            <p:cNvSpPr/>
            <p:nvPr/>
          </p:nvSpPr>
          <p:spPr>
            <a:xfrm rot="-5400000">
              <a:off x="7894759" y="4382555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96400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305" name="tx304"/>
            <p:cNvSpPr/>
            <p:nvPr/>
          </p:nvSpPr>
          <p:spPr>
            <a:xfrm rot="-5400000">
              <a:off x="7954693" y="4440384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306" name="tx305"/>
            <p:cNvSpPr/>
            <p:nvPr/>
          </p:nvSpPr>
          <p:spPr>
            <a:xfrm rot="-5400000">
              <a:off x="8080791" y="4418756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D3F00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307" name="tx306"/>
            <p:cNvSpPr/>
            <p:nvPr/>
          </p:nvSpPr>
          <p:spPr>
            <a:xfrm rot="-5400000">
              <a:off x="8338241" y="4263204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308" name="tx307"/>
            <p:cNvSpPr/>
            <p:nvPr/>
          </p:nvSpPr>
          <p:spPr>
            <a:xfrm rot="-5400000">
              <a:off x="8272831" y="44476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21A00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309" name="pl308"/>
            <p:cNvSpPr/>
            <p:nvPr/>
          </p:nvSpPr>
          <p:spPr>
            <a:xfrm>
              <a:off x="5029116" y="4176141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5029116" y="3769585"/>
              <a:ext cx="0" cy="828565"/>
            </a:xfrm>
            <a:custGeom>
              <a:avLst/>
              <a:pathLst>
                <a:path w="0" h="828565">
                  <a:moveTo>
                    <a:pt x="0" y="8285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tx310"/>
            <p:cNvSpPr/>
            <p:nvPr/>
          </p:nvSpPr>
          <p:spPr>
            <a:xfrm>
              <a:off x="4804958" y="4440733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312" name="tx311"/>
            <p:cNvSpPr/>
            <p:nvPr/>
          </p:nvSpPr>
          <p:spPr>
            <a:xfrm>
              <a:off x="4804958" y="4287591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313" name="tx312"/>
            <p:cNvSpPr/>
            <p:nvPr/>
          </p:nvSpPr>
          <p:spPr>
            <a:xfrm>
              <a:off x="4904331" y="413444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14" name="tx313"/>
            <p:cNvSpPr/>
            <p:nvPr/>
          </p:nvSpPr>
          <p:spPr>
            <a:xfrm>
              <a:off x="4842175" y="39813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5" name="tx314"/>
            <p:cNvSpPr/>
            <p:nvPr/>
          </p:nvSpPr>
          <p:spPr>
            <a:xfrm>
              <a:off x="4842175" y="38281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6" name="pl315"/>
            <p:cNvSpPr/>
            <p:nvPr/>
          </p:nvSpPr>
          <p:spPr>
            <a:xfrm>
              <a:off x="4994322" y="4482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994322" y="43292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4994322" y="4176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994322" y="40230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4994322" y="3869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tx320"/>
            <p:cNvSpPr/>
            <p:nvPr/>
          </p:nvSpPr>
          <p:spPr>
            <a:xfrm rot="-5400000">
              <a:off x="4188519" y="4119986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5029116" y="3568010"/>
              <a:ext cx="5512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Columns</a:t>
              </a:r>
            </a:p>
          </p:txBody>
        </p:sp>
        <p:sp>
          <p:nvSpPr>
            <p:cNvPr id="323" name="rc322"/>
            <p:cNvSpPr/>
            <p:nvPr/>
          </p:nvSpPr>
          <p:spPr>
            <a:xfrm>
              <a:off x="457200" y="4702534"/>
              <a:ext cx="4114800" cy="14236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914316" y="5528328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914316" y="5651485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932138" y="5589907"/>
              <a:ext cx="106929" cy="3583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1050949" y="5589907"/>
              <a:ext cx="106929" cy="3458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1169760" y="5589907"/>
              <a:ext cx="106929" cy="339435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1288571" y="5589907"/>
              <a:ext cx="106929" cy="313825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1407382" y="5589907"/>
              <a:ext cx="106929" cy="209142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1526193" y="5589907"/>
              <a:ext cx="106929" cy="18940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1645004" y="5589907"/>
              <a:ext cx="106929" cy="128361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1763816" y="5589907"/>
              <a:ext cx="106929" cy="114387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1882627" y="5589907"/>
              <a:ext cx="106929" cy="877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2001438" y="5589907"/>
              <a:ext cx="106929" cy="76102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2120249" y="5589907"/>
              <a:ext cx="106929" cy="5465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2239060" y="5589907"/>
              <a:ext cx="106929" cy="4988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2357871" y="5589907"/>
              <a:ext cx="106929" cy="4864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2476682" y="5589907"/>
              <a:ext cx="106929" cy="1675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2595493" y="5589907"/>
              <a:ext cx="106929" cy="63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2714304" y="5569161"/>
              <a:ext cx="106929" cy="2074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2833115" y="5565595"/>
              <a:ext cx="106929" cy="2431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2951926" y="5556987"/>
              <a:ext cx="106929" cy="3291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3070737" y="5515470"/>
              <a:ext cx="106929" cy="74436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3189548" y="5484252"/>
              <a:ext cx="106929" cy="105654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3308359" y="5453866"/>
              <a:ext cx="106929" cy="136041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3427170" y="5445896"/>
              <a:ext cx="106929" cy="1440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3545981" y="5432097"/>
              <a:ext cx="106929" cy="157809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3664792" y="5431831"/>
              <a:ext cx="106929" cy="158075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3783604" y="5418186"/>
              <a:ext cx="106929" cy="171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3902415" y="5403861"/>
              <a:ext cx="106929" cy="186045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4021226" y="5392090"/>
              <a:ext cx="106929" cy="197816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4140037" y="5381406"/>
              <a:ext cx="106929" cy="208500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4258848" y="5272399"/>
              <a:ext cx="106929" cy="317507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4377659" y="5263515"/>
              <a:ext cx="106929" cy="326391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tx355"/>
            <p:cNvSpPr/>
            <p:nvPr/>
          </p:nvSpPr>
          <p:spPr>
            <a:xfrm rot="-5400000">
              <a:off x="715570" y="522925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357" name="tx356"/>
            <p:cNvSpPr/>
            <p:nvPr/>
          </p:nvSpPr>
          <p:spPr>
            <a:xfrm rot="-5400000">
              <a:off x="864526" y="526542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358" name="tx357"/>
            <p:cNvSpPr/>
            <p:nvPr/>
          </p:nvSpPr>
          <p:spPr>
            <a:xfrm rot="-5400000">
              <a:off x="953192" y="522925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359" name="tx358"/>
            <p:cNvSpPr/>
            <p:nvPr/>
          </p:nvSpPr>
          <p:spPr>
            <a:xfrm rot="-5400000">
              <a:off x="1072003" y="522925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360" name="tx359"/>
            <p:cNvSpPr/>
            <p:nvPr/>
          </p:nvSpPr>
          <p:spPr>
            <a:xfrm rot="-5400000">
              <a:off x="1220959" y="526542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361" name="tx360"/>
            <p:cNvSpPr/>
            <p:nvPr/>
          </p:nvSpPr>
          <p:spPr>
            <a:xfrm rot="-5400000">
              <a:off x="1309625" y="522925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362" name="tx361"/>
            <p:cNvSpPr/>
            <p:nvPr/>
          </p:nvSpPr>
          <p:spPr>
            <a:xfrm rot="-5400000">
              <a:off x="1428436" y="522925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363" name="tx362"/>
            <p:cNvSpPr/>
            <p:nvPr/>
          </p:nvSpPr>
          <p:spPr>
            <a:xfrm rot="-5400000">
              <a:off x="1547247" y="522925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364" name="tx363"/>
            <p:cNvSpPr/>
            <p:nvPr/>
          </p:nvSpPr>
          <p:spPr>
            <a:xfrm rot="-5400000">
              <a:off x="1696203" y="526542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365" name="tx364"/>
            <p:cNvSpPr/>
            <p:nvPr/>
          </p:nvSpPr>
          <p:spPr>
            <a:xfrm rot="-5400000">
              <a:off x="1784869" y="522925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366" name="tx365"/>
            <p:cNvSpPr/>
            <p:nvPr/>
          </p:nvSpPr>
          <p:spPr>
            <a:xfrm rot="-5400000">
              <a:off x="1903680" y="522925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367" name="tx366"/>
            <p:cNvSpPr/>
            <p:nvPr/>
          </p:nvSpPr>
          <p:spPr>
            <a:xfrm rot="-5400000">
              <a:off x="2022491" y="522925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368" name="tx367"/>
            <p:cNvSpPr/>
            <p:nvPr/>
          </p:nvSpPr>
          <p:spPr>
            <a:xfrm rot="-5400000">
              <a:off x="2141303" y="522925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369" name="tx368"/>
            <p:cNvSpPr/>
            <p:nvPr/>
          </p:nvSpPr>
          <p:spPr>
            <a:xfrm rot="-5400000">
              <a:off x="2290258" y="526542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370" name="tx369"/>
            <p:cNvSpPr/>
            <p:nvPr/>
          </p:nvSpPr>
          <p:spPr>
            <a:xfrm rot="-5400000">
              <a:off x="2378925" y="5229254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371" name="tx370"/>
            <p:cNvSpPr/>
            <p:nvPr/>
          </p:nvSpPr>
          <p:spPr>
            <a:xfrm rot="-5400000">
              <a:off x="2497736" y="585110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372" name="tx371"/>
            <p:cNvSpPr/>
            <p:nvPr/>
          </p:nvSpPr>
          <p:spPr>
            <a:xfrm rot="-5400000">
              <a:off x="2646692" y="581492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373" name="tx372"/>
            <p:cNvSpPr/>
            <p:nvPr/>
          </p:nvSpPr>
          <p:spPr>
            <a:xfrm rot="-5400000">
              <a:off x="2735358" y="585110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374" name="tx373"/>
            <p:cNvSpPr/>
            <p:nvPr/>
          </p:nvSpPr>
          <p:spPr>
            <a:xfrm rot="-5400000">
              <a:off x="2854169" y="585110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Excerpt.14</a:t>
              </a:r>
            </a:p>
          </p:txBody>
        </p:sp>
        <p:sp>
          <p:nvSpPr>
            <p:cNvPr id="375" name="tx374"/>
            <p:cNvSpPr/>
            <p:nvPr/>
          </p:nvSpPr>
          <p:spPr>
            <a:xfrm rot="-5400000">
              <a:off x="3003125" y="581492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376" name="tx375"/>
            <p:cNvSpPr/>
            <p:nvPr/>
          </p:nvSpPr>
          <p:spPr>
            <a:xfrm rot="-5400000">
              <a:off x="3091791" y="585110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377" name="tx376"/>
            <p:cNvSpPr/>
            <p:nvPr/>
          </p:nvSpPr>
          <p:spPr>
            <a:xfrm rot="-5400000">
              <a:off x="3210602" y="585110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378" name="tx377"/>
            <p:cNvSpPr/>
            <p:nvPr/>
          </p:nvSpPr>
          <p:spPr>
            <a:xfrm rot="-5400000">
              <a:off x="3359717" y="5815085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379" name="tx378"/>
            <p:cNvSpPr/>
            <p:nvPr/>
          </p:nvSpPr>
          <p:spPr>
            <a:xfrm rot="-5400000">
              <a:off x="3448224" y="585110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380" name="tx379"/>
            <p:cNvSpPr/>
            <p:nvPr/>
          </p:nvSpPr>
          <p:spPr>
            <a:xfrm rot="-5400000">
              <a:off x="3567035" y="585110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381" name="tx380"/>
            <p:cNvSpPr/>
            <p:nvPr/>
          </p:nvSpPr>
          <p:spPr>
            <a:xfrm rot="-5400000">
              <a:off x="3685846" y="585110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382" name="tx381"/>
            <p:cNvSpPr/>
            <p:nvPr/>
          </p:nvSpPr>
          <p:spPr>
            <a:xfrm rot="-5400000">
              <a:off x="3834961" y="5815085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383" name="tx382"/>
            <p:cNvSpPr/>
            <p:nvPr/>
          </p:nvSpPr>
          <p:spPr>
            <a:xfrm rot="-5400000">
              <a:off x="3923468" y="585110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384" name="tx383"/>
            <p:cNvSpPr/>
            <p:nvPr/>
          </p:nvSpPr>
          <p:spPr>
            <a:xfrm rot="-5400000">
              <a:off x="4072583" y="5815085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385" name="tx384"/>
            <p:cNvSpPr/>
            <p:nvPr/>
          </p:nvSpPr>
          <p:spPr>
            <a:xfrm rot="-5400000">
              <a:off x="4161091" y="585110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386" name="pl385"/>
            <p:cNvSpPr/>
            <p:nvPr/>
          </p:nvSpPr>
          <p:spPr>
            <a:xfrm>
              <a:off x="914316" y="5589907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914316" y="5193214"/>
              <a:ext cx="0" cy="828565"/>
            </a:xfrm>
            <a:custGeom>
              <a:avLst/>
              <a:pathLst>
                <a:path w="0" h="828565">
                  <a:moveTo>
                    <a:pt x="0" y="8285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tx387"/>
            <p:cNvSpPr/>
            <p:nvPr/>
          </p:nvSpPr>
          <p:spPr>
            <a:xfrm>
              <a:off x="690158" y="5856106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752314" y="5703579"/>
              <a:ext cx="9937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789531" y="55482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789531" y="539568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727375" y="52403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93" name="pl392"/>
            <p:cNvSpPr/>
            <p:nvPr/>
          </p:nvSpPr>
          <p:spPr>
            <a:xfrm>
              <a:off x="879522" y="58977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879522" y="5743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879522" y="5589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879522" y="54359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879522" y="5282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tx397"/>
            <p:cNvSpPr/>
            <p:nvPr/>
          </p:nvSpPr>
          <p:spPr>
            <a:xfrm rot="-5400000">
              <a:off x="73719" y="5543615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399" name="tx398"/>
            <p:cNvSpPr/>
            <p:nvPr/>
          </p:nvSpPr>
          <p:spPr>
            <a:xfrm>
              <a:off x="914316" y="4993412"/>
              <a:ext cx="34931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Rows</a:t>
              </a:r>
            </a:p>
          </p:txBody>
        </p:sp>
        <p:sp>
          <p:nvSpPr>
            <p:cNvPr id="400" name="tx399"/>
            <p:cNvSpPr/>
            <p:nvPr/>
          </p:nvSpPr>
          <p:spPr>
            <a:xfrm>
              <a:off x="914316" y="4736761"/>
              <a:ext cx="1006494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3</a:t>
              </a:r>
            </a:p>
          </p:txBody>
        </p:sp>
        <p:sp>
          <p:nvSpPr>
            <p:cNvPr id="401" name="rc400"/>
            <p:cNvSpPr/>
            <p:nvPr/>
          </p:nvSpPr>
          <p:spPr>
            <a:xfrm>
              <a:off x="4572000" y="4702534"/>
              <a:ext cx="4114800" cy="14236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5029116" y="5589527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5029116" y="5704640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5045328" y="5647084"/>
              <a:ext cx="97267" cy="306393"/>
            </a:xfrm>
            <a:prstGeom prst="rect">
              <a:avLst/>
            </a:prstGeom>
            <a:solidFill>
              <a:srgbClr val="ABDDE7">
                <a:alpha val="100000"/>
              </a:srgbClr>
            </a:solidFill>
            <a:ln w="13550" cap="sq">
              <a:solidFill>
                <a:srgbClr val="3B9AB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5153403" y="5647084"/>
              <a:ext cx="97267" cy="301034"/>
            </a:xfrm>
            <a:prstGeom prst="rect">
              <a:avLst/>
            </a:prstGeom>
            <a:solidFill>
              <a:srgbClr val="B4DEE7">
                <a:alpha val="100000"/>
              </a:srgbClr>
            </a:solidFill>
            <a:ln w="13550" cap="sq">
              <a:solidFill>
                <a:srgbClr val="429DB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5261478" y="5647084"/>
              <a:ext cx="97267" cy="228690"/>
            </a:xfrm>
            <a:prstGeom prst="rect">
              <a:avLst/>
            </a:prstGeom>
            <a:solidFill>
              <a:srgbClr val="BCE0E7">
                <a:alpha val="100000"/>
              </a:srgbClr>
            </a:solidFill>
            <a:ln w="13550" cap="sq">
              <a:solidFill>
                <a:srgbClr val="4AA1B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5369553" y="5647084"/>
              <a:ext cx="97267" cy="179576"/>
            </a:xfrm>
            <a:prstGeom prst="rect">
              <a:avLst/>
            </a:prstGeom>
            <a:solidFill>
              <a:srgbClr val="C2E2E9">
                <a:alpha val="100000"/>
              </a:srgbClr>
            </a:solidFill>
            <a:ln w="13550" cap="sq">
              <a:solidFill>
                <a:srgbClr val="51A4B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5477628" y="5647084"/>
              <a:ext cx="97267" cy="130520"/>
            </a:xfrm>
            <a:prstGeom prst="rect">
              <a:avLst/>
            </a:prstGeom>
            <a:solidFill>
              <a:srgbClr val="C8E4EB">
                <a:alpha val="100000"/>
              </a:srgbClr>
            </a:solidFill>
            <a:ln w="13550" cap="sq">
              <a:solidFill>
                <a:srgbClr val="59A8B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5585703" y="5647084"/>
              <a:ext cx="97267" cy="125619"/>
            </a:xfrm>
            <a:prstGeom prst="rect">
              <a:avLst/>
            </a:prstGeom>
            <a:solidFill>
              <a:srgbClr val="CEE7EC">
                <a:alpha val="100000"/>
              </a:srgbClr>
            </a:solidFill>
            <a:ln w="13550" cap="sq">
              <a:solidFill>
                <a:srgbClr val="61ACB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5693778" y="5647084"/>
              <a:ext cx="97267" cy="117258"/>
            </a:xfrm>
            <a:prstGeom prst="rect">
              <a:avLst/>
            </a:prstGeom>
            <a:solidFill>
              <a:srgbClr val="D3E9EE">
                <a:alpha val="100000"/>
              </a:srgbClr>
            </a:solidFill>
            <a:ln w="13550" cap="sq">
              <a:solidFill>
                <a:srgbClr val="68AFC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5801854" y="5647084"/>
              <a:ext cx="97267" cy="113033"/>
            </a:xfrm>
            <a:prstGeom prst="rect">
              <a:avLst/>
            </a:prstGeom>
            <a:solidFill>
              <a:srgbClr val="D9ECF0">
                <a:alpha val="100000"/>
              </a:srgbClr>
            </a:solidFill>
            <a:ln w="13550" cap="sq">
              <a:solidFill>
                <a:srgbClr val="70B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5909929" y="5647084"/>
              <a:ext cx="97267" cy="104027"/>
            </a:xfrm>
            <a:prstGeom prst="rect">
              <a:avLst/>
            </a:prstGeom>
            <a:solidFill>
              <a:srgbClr val="DEEEF2">
                <a:alpha val="100000"/>
              </a:srgbClr>
            </a:solidFill>
            <a:ln w="13550" cap="sq">
              <a:solidFill>
                <a:srgbClr val="78B7C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6018004" y="5647084"/>
              <a:ext cx="97267" cy="101070"/>
            </a:xfrm>
            <a:prstGeom prst="rect">
              <a:avLst/>
            </a:prstGeom>
            <a:solidFill>
              <a:srgbClr val="E2EFED">
                <a:alpha val="100000"/>
              </a:srgbClr>
            </a:solidFill>
            <a:ln w="13550" cap="sq">
              <a:solidFill>
                <a:srgbClr val="86B9B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6126079" y="5647084"/>
              <a:ext cx="97267" cy="84857"/>
            </a:xfrm>
            <a:prstGeom prst="rect">
              <a:avLst/>
            </a:prstGeom>
            <a:solidFill>
              <a:srgbClr val="EAF2EC">
                <a:alpha val="100000"/>
              </a:srgbClr>
            </a:solidFill>
            <a:ln w="13550" cap="sq">
              <a:solidFill>
                <a:srgbClr val="94BC9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6234154" y="5647084"/>
              <a:ext cx="97267" cy="74529"/>
            </a:xfrm>
            <a:prstGeom prst="rect">
              <a:avLst/>
            </a:prstGeom>
            <a:solidFill>
              <a:srgbClr val="EBF1E6">
                <a:alpha val="100000"/>
              </a:srgbClr>
            </a:solidFill>
            <a:ln w="13550" cap="sq">
              <a:solidFill>
                <a:srgbClr val="A3BE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6342229" y="5647084"/>
              <a:ext cx="97267" cy="5553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6450304" y="5647084"/>
              <a:ext cx="97267" cy="3311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6558379" y="5647084"/>
              <a:ext cx="97267" cy="3129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6666455" y="5647084"/>
              <a:ext cx="97267" cy="1288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6774530" y="5647084"/>
              <a:ext cx="97267" cy="1053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6882605" y="5647084"/>
              <a:ext cx="97267" cy="1021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6990680" y="5647084"/>
              <a:ext cx="97267" cy="343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7098755" y="5647084"/>
              <a:ext cx="97267" cy="297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7206830" y="5638405"/>
              <a:ext cx="97267" cy="867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7314905" y="5591405"/>
              <a:ext cx="97267" cy="5567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7422980" y="5586516"/>
              <a:ext cx="97267" cy="60567"/>
            </a:xfrm>
            <a:prstGeom prst="rect">
              <a:avLst/>
            </a:prstGeom>
            <a:solidFill>
              <a:srgbClr val="FBE987">
                <a:alpha val="100000"/>
              </a:srgbClr>
            </a:solidFill>
            <a:ln w="13550" cap="sq">
              <a:solidFill>
                <a:srgbClr val="E3B60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7531055" y="5579424"/>
              <a:ext cx="97267" cy="67659"/>
            </a:xfrm>
            <a:prstGeom prst="rect">
              <a:avLst/>
            </a:prstGeom>
            <a:solidFill>
              <a:srgbClr val="FDE97A">
                <a:alpha val="100000"/>
              </a:srgbClr>
            </a:solidFill>
            <a:ln w="13550" cap="sq">
              <a:solidFill>
                <a:srgbClr val="E2B20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7639131" y="5573480"/>
              <a:ext cx="97267" cy="73603"/>
            </a:xfrm>
            <a:prstGeom prst="rect">
              <a:avLst/>
            </a:prstGeom>
            <a:solidFill>
              <a:srgbClr val="FFE86B">
                <a:alpha val="100000"/>
              </a:srgbClr>
            </a:solidFill>
            <a:ln w="13550" cap="sq">
              <a:solidFill>
                <a:srgbClr val="E1A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7747206" y="5540463"/>
              <a:ext cx="97267" cy="106620"/>
            </a:xfrm>
            <a:prstGeom prst="rect">
              <a:avLst/>
            </a:prstGeom>
            <a:solidFill>
              <a:srgbClr val="FFDF6E">
                <a:alpha val="100000"/>
              </a:srgbClr>
            </a:solidFill>
            <a:ln w="13550" cap="sq">
              <a:solidFill>
                <a:srgbClr val="E39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7855281" y="5494488"/>
              <a:ext cx="97267" cy="152596"/>
            </a:xfrm>
            <a:prstGeom prst="rect">
              <a:avLst/>
            </a:prstGeom>
            <a:solidFill>
              <a:srgbClr val="FFD572">
                <a:alpha val="100000"/>
              </a:srgbClr>
            </a:solidFill>
            <a:ln w="13550" cap="sq">
              <a:solidFill>
                <a:srgbClr val="E58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7963356" y="5491760"/>
              <a:ext cx="97267" cy="155323"/>
            </a:xfrm>
            <a:prstGeom prst="rect">
              <a:avLst/>
            </a:prstGeom>
            <a:solidFill>
              <a:srgbClr val="FFCC75">
                <a:alpha val="100000"/>
              </a:srgbClr>
            </a:solidFill>
            <a:ln w="13550" cap="sq">
              <a:solidFill>
                <a:srgbClr val="E77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8071431" y="5406788"/>
              <a:ext cx="97267" cy="240295"/>
            </a:xfrm>
            <a:prstGeom prst="rect">
              <a:avLst/>
            </a:prstGeom>
            <a:solidFill>
              <a:srgbClr val="FFC278">
                <a:alpha val="100000"/>
              </a:srgbClr>
            </a:solidFill>
            <a:ln w="13550" cap="sq">
              <a:solidFill>
                <a:srgbClr val="E96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8179506" y="5388178"/>
              <a:ext cx="97267" cy="258905"/>
            </a:xfrm>
            <a:prstGeom prst="rect">
              <a:avLst/>
            </a:prstGeom>
            <a:solidFill>
              <a:srgbClr val="FFB77B">
                <a:alpha val="100000"/>
              </a:srgbClr>
            </a:solidFill>
            <a:ln w="13550" cap="sq">
              <a:solidFill>
                <a:srgbClr val="EB5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8287581" y="5358482"/>
              <a:ext cx="97267" cy="288601"/>
            </a:xfrm>
            <a:prstGeom prst="rect">
              <a:avLst/>
            </a:prstGeom>
            <a:solidFill>
              <a:srgbClr val="FFAD7E">
                <a:alpha val="100000"/>
              </a:srgbClr>
            </a:solidFill>
            <a:ln w="13550" cap="sq">
              <a:solidFill>
                <a:srgbClr val="ED3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8395656" y="5356711"/>
              <a:ext cx="97267" cy="290372"/>
            </a:xfrm>
            <a:prstGeom prst="rect">
              <a:avLst/>
            </a:prstGeom>
            <a:solidFill>
              <a:srgbClr val="FFA281">
                <a:alpha val="100000"/>
              </a:srgbClr>
            </a:solidFill>
            <a:ln w="13550" cap="sq">
              <a:solidFill>
                <a:srgbClr val="EF2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8503732" y="5268713"/>
              <a:ext cx="97267" cy="378370"/>
            </a:xfrm>
            <a:prstGeom prst="rect">
              <a:avLst/>
            </a:prstGeom>
            <a:solidFill>
              <a:srgbClr val="FF9885">
                <a:alpha val="100000"/>
              </a:srgbClr>
            </a:solidFill>
            <a:ln w="13550" cap="sq">
              <a:solidFill>
                <a:srgbClr val="F21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tx436"/>
            <p:cNvSpPr/>
            <p:nvPr/>
          </p:nvSpPr>
          <p:spPr>
            <a:xfrm rot="-5400000">
              <a:off x="4881783" y="5353930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438" name="tx437"/>
            <p:cNvSpPr/>
            <p:nvPr/>
          </p:nvSpPr>
          <p:spPr>
            <a:xfrm rot="-5400000">
              <a:off x="5030272" y="5404580"/>
              <a:ext cx="31939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439" name="tx438"/>
            <p:cNvSpPr/>
            <p:nvPr/>
          </p:nvSpPr>
          <p:spPr>
            <a:xfrm rot="-5400000">
              <a:off x="5030577" y="5275124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440" name="tx439"/>
            <p:cNvSpPr/>
            <p:nvPr/>
          </p:nvSpPr>
          <p:spPr>
            <a:xfrm rot="-5400000">
              <a:off x="5251821" y="5408773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441" name="tx440"/>
            <p:cNvSpPr/>
            <p:nvPr/>
          </p:nvSpPr>
          <p:spPr>
            <a:xfrm rot="-5400000">
              <a:off x="5368948" y="5419634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442" name="tx441"/>
            <p:cNvSpPr/>
            <p:nvPr/>
          </p:nvSpPr>
          <p:spPr>
            <a:xfrm rot="-5400000">
              <a:off x="5449233" y="5386425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443" name="tx442"/>
            <p:cNvSpPr/>
            <p:nvPr/>
          </p:nvSpPr>
          <p:spPr>
            <a:xfrm rot="-5400000">
              <a:off x="5644673" y="5491262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8AFC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444" name="tx443"/>
            <p:cNvSpPr/>
            <p:nvPr/>
          </p:nvSpPr>
          <p:spPr>
            <a:xfrm rot="-5400000">
              <a:off x="5594402" y="5303395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445" name="tx444"/>
            <p:cNvSpPr/>
            <p:nvPr/>
          </p:nvSpPr>
          <p:spPr>
            <a:xfrm rot="-5400000">
              <a:off x="5733257" y="5340204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446" name="tx445"/>
            <p:cNvSpPr/>
            <p:nvPr/>
          </p:nvSpPr>
          <p:spPr>
            <a:xfrm rot="-5400000">
              <a:off x="5934651" y="54521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B9B1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47" name="tx446"/>
            <p:cNvSpPr/>
            <p:nvPr/>
          </p:nvSpPr>
          <p:spPr>
            <a:xfrm rot="-5400000">
              <a:off x="5889144" y="5267883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48" name="tx447"/>
            <p:cNvSpPr/>
            <p:nvPr/>
          </p:nvSpPr>
          <p:spPr>
            <a:xfrm rot="-5400000">
              <a:off x="6122430" y="5415982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449" name="tx448"/>
            <p:cNvSpPr/>
            <p:nvPr/>
          </p:nvSpPr>
          <p:spPr>
            <a:xfrm rot="-5400000">
              <a:off x="6272057" y="5465982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450" name="tx449"/>
            <p:cNvSpPr/>
            <p:nvPr/>
          </p:nvSpPr>
          <p:spPr>
            <a:xfrm rot="-5400000">
              <a:off x="6401172" y="5491230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51" name="tx450"/>
            <p:cNvSpPr/>
            <p:nvPr/>
          </p:nvSpPr>
          <p:spPr>
            <a:xfrm rot="-5400000">
              <a:off x="6425641" y="5390765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452" name="tx451"/>
            <p:cNvSpPr/>
            <p:nvPr/>
          </p:nvSpPr>
          <p:spPr>
            <a:xfrm rot="-5400000">
              <a:off x="6557774" y="5419634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453" name="tx452"/>
            <p:cNvSpPr/>
            <p:nvPr/>
          </p:nvSpPr>
          <p:spPr>
            <a:xfrm rot="-5400000">
              <a:off x="6524203" y="5249659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454" name="tx453"/>
            <p:cNvSpPr/>
            <p:nvPr/>
          </p:nvSpPr>
          <p:spPr>
            <a:xfrm rot="-5400000">
              <a:off x="6792054" y="5441389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455" name="tx454"/>
            <p:cNvSpPr/>
            <p:nvPr/>
          </p:nvSpPr>
          <p:spPr>
            <a:xfrm rot="-5400000">
              <a:off x="6736304" y="5246827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456" name="tx455"/>
            <p:cNvSpPr/>
            <p:nvPr/>
          </p:nvSpPr>
          <p:spPr>
            <a:xfrm rot="-5400000">
              <a:off x="7041339" y="5481152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57" name="tx456"/>
            <p:cNvSpPr/>
            <p:nvPr/>
          </p:nvSpPr>
          <p:spPr>
            <a:xfrm rot="-5400000">
              <a:off x="7110324" y="5781055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458" name="tx457"/>
            <p:cNvSpPr/>
            <p:nvPr/>
          </p:nvSpPr>
          <p:spPr>
            <a:xfrm rot="-5400000">
              <a:off x="7180367" y="5802937"/>
              <a:ext cx="343476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Sparse</a:t>
              </a:r>
            </a:p>
          </p:txBody>
        </p:sp>
        <p:sp>
          <p:nvSpPr>
            <p:cNvPr id="459" name="tx458"/>
            <p:cNvSpPr/>
            <p:nvPr/>
          </p:nvSpPr>
          <p:spPr>
            <a:xfrm rot="-5400000">
              <a:off x="7340739" y="5762423"/>
              <a:ext cx="25910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Short</a:t>
              </a:r>
            </a:p>
          </p:txBody>
        </p:sp>
        <p:sp>
          <p:nvSpPr>
            <p:cNvPr id="460" name="tx459"/>
            <p:cNvSpPr/>
            <p:nvPr/>
          </p:nvSpPr>
          <p:spPr>
            <a:xfrm rot="-5400000">
              <a:off x="7426689" y="576679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461" name="tx460"/>
            <p:cNvSpPr/>
            <p:nvPr/>
          </p:nvSpPr>
          <p:spPr>
            <a:xfrm rot="-5400000">
              <a:off x="7558822" y="573792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2" name="tx461"/>
            <p:cNvSpPr/>
            <p:nvPr/>
          </p:nvSpPr>
          <p:spPr>
            <a:xfrm rot="-5400000">
              <a:off x="7647603" y="5784771"/>
              <a:ext cx="29520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9C00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463" name="tx462"/>
            <p:cNvSpPr/>
            <p:nvPr/>
          </p:nvSpPr>
          <p:spPr>
            <a:xfrm rot="-5400000">
              <a:off x="7715820" y="5831086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64" name="tx463"/>
            <p:cNvSpPr/>
            <p:nvPr/>
          </p:nvSpPr>
          <p:spPr>
            <a:xfrm rot="-5400000">
              <a:off x="7917982" y="5719696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65" name="tx464"/>
            <p:cNvSpPr/>
            <p:nvPr/>
          </p:nvSpPr>
          <p:spPr>
            <a:xfrm rot="-5400000">
              <a:off x="7846618" y="5911326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96400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466" name="tx465"/>
            <p:cNvSpPr/>
            <p:nvPr/>
          </p:nvSpPr>
          <p:spPr>
            <a:xfrm rot="-5400000">
              <a:off x="7972716" y="5889698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467" name="tx466"/>
            <p:cNvSpPr/>
            <p:nvPr/>
          </p:nvSpPr>
          <p:spPr>
            <a:xfrm rot="-5400000">
              <a:off x="8168129" y="578489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D3F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68" name="tx467"/>
            <p:cNvSpPr/>
            <p:nvPr/>
          </p:nvSpPr>
          <p:spPr>
            <a:xfrm rot="-5400000">
              <a:off x="8329216" y="574497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69" name="tx468"/>
            <p:cNvSpPr/>
            <p:nvPr/>
          </p:nvSpPr>
          <p:spPr>
            <a:xfrm rot="-5400000">
              <a:off x="8342093" y="583551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21A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70" name="pl469"/>
            <p:cNvSpPr/>
            <p:nvPr/>
          </p:nvSpPr>
          <p:spPr>
            <a:xfrm>
              <a:off x="5029116" y="5647084"/>
              <a:ext cx="3588094" cy="0"/>
            </a:xfrm>
            <a:custGeom>
              <a:avLst/>
              <a:pathLst>
                <a:path w="3588094" h="0">
                  <a:moveTo>
                    <a:pt x="0" y="0"/>
                  </a:moveTo>
                  <a:lnTo>
                    <a:pt x="3588094" y="0"/>
                  </a:lnTo>
                  <a:lnTo>
                    <a:pt x="35880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029116" y="5193214"/>
              <a:ext cx="0" cy="828565"/>
            </a:xfrm>
            <a:custGeom>
              <a:avLst/>
              <a:pathLst>
                <a:path w="0" h="828565">
                  <a:moveTo>
                    <a:pt x="0" y="8285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tx471"/>
            <p:cNvSpPr/>
            <p:nvPr/>
          </p:nvSpPr>
          <p:spPr>
            <a:xfrm>
              <a:off x="4804958" y="5893176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4867114" y="5750703"/>
              <a:ext cx="9937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474" name="tx473"/>
            <p:cNvSpPr/>
            <p:nvPr/>
          </p:nvSpPr>
          <p:spPr>
            <a:xfrm>
              <a:off x="4904331" y="560539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75" name="tx474"/>
            <p:cNvSpPr/>
            <p:nvPr/>
          </p:nvSpPr>
          <p:spPr>
            <a:xfrm>
              <a:off x="4904331" y="546291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76" name="tx475"/>
            <p:cNvSpPr/>
            <p:nvPr/>
          </p:nvSpPr>
          <p:spPr>
            <a:xfrm>
              <a:off x="4842175" y="5317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77" name="tx476"/>
            <p:cNvSpPr/>
            <p:nvPr/>
          </p:nvSpPr>
          <p:spPr>
            <a:xfrm>
              <a:off x="4842175" y="517371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78" name="pl477"/>
            <p:cNvSpPr/>
            <p:nvPr/>
          </p:nvSpPr>
          <p:spPr>
            <a:xfrm>
              <a:off x="4994322" y="593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4994322" y="5790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4994322" y="5647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4994322" y="55031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4994322" y="53592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4994322" y="5215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tx483"/>
            <p:cNvSpPr/>
            <p:nvPr/>
          </p:nvSpPr>
          <p:spPr>
            <a:xfrm rot="-5400000">
              <a:off x="4188519" y="5543615"/>
              <a:ext cx="97837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5029116" y="4991639"/>
              <a:ext cx="5512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Columns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3771509" y="1600490"/>
              <a:ext cx="1600981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Ctradj.IJ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855276"/>
              <a:ext cx="4114800" cy="213544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7523" y="2899524"/>
              <a:ext cx="3494887" cy="0"/>
            </a:xfrm>
            <a:custGeom>
              <a:avLst/>
              <a:pathLst>
                <a:path w="3494887" h="0">
                  <a:moveTo>
                    <a:pt x="0" y="0"/>
                  </a:moveTo>
                  <a:lnTo>
                    <a:pt x="3494887" y="0"/>
                  </a:lnTo>
                  <a:lnTo>
                    <a:pt x="3494887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7523" y="3341858"/>
              <a:ext cx="3494887" cy="0"/>
            </a:xfrm>
            <a:custGeom>
              <a:avLst/>
              <a:pathLst>
                <a:path w="3494887" h="0">
                  <a:moveTo>
                    <a:pt x="0" y="0"/>
                  </a:moveTo>
                  <a:lnTo>
                    <a:pt x="3494887" y="0"/>
                  </a:lnTo>
                  <a:lnTo>
                    <a:pt x="3494887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7237" y="2580092"/>
              <a:ext cx="238287" cy="540598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12001" y="3120691"/>
              <a:ext cx="238287" cy="379563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76766" y="2899037"/>
              <a:ext cx="238287" cy="221654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841530" y="2674133"/>
              <a:ext cx="238287" cy="446557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06294" y="2866723"/>
              <a:ext cx="238287" cy="253967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371058" y="3120691"/>
              <a:ext cx="238287" cy="475057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635823" y="2742314"/>
              <a:ext cx="238287" cy="378376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900587" y="3120691"/>
              <a:ext cx="238287" cy="319817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165351" y="3120691"/>
              <a:ext cx="238287" cy="579689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430115" y="2565351"/>
              <a:ext cx="238287" cy="555340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694880" y="3120691"/>
              <a:ext cx="238287" cy="453142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959644" y="2533426"/>
              <a:ext cx="238287" cy="587264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224408" y="3120691"/>
              <a:ext cx="238287" cy="225554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 rot="-5400000">
              <a:off x="926493" y="334571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1191416" y="2796371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1456180" y="3345870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1720944" y="3345870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1955405" y="3381885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2220169" y="276003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2484933" y="3381885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2749697" y="276003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3014462" y="276003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3279226" y="3381885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3543990" y="276003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3808754" y="3381885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4073519" y="2760038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34" name="pl33"/>
            <p:cNvSpPr/>
            <p:nvPr/>
          </p:nvSpPr>
          <p:spPr>
            <a:xfrm>
              <a:off x="1007523" y="3120691"/>
              <a:ext cx="3494887" cy="0"/>
            </a:xfrm>
            <a:custGeom>
              <a:avLst/>
              <a:pathLst>
                <a:path w="3494887" h="0">
                  <a:moveTo>
                    <a:pt x="0" y="0"/>
                  </a:moveTo>
                  <a:lnTo>
                    <a:pt x="3494887" y="0"/>
                  </a:lnTo>
                  <a:lnTo>
                    <a:pt x="34948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007523" y="2345956"/>
              <a:ext cx="0" cy="1540379"/>
            </a:xfrm>
            <a:custGeom>
              <a:avLst/>
              <a:pathLst>
                <a:path w="0" h="1540379">
                  <a:moveTo>
                    <a:pt x="0" y="15403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690158" y="374250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90158" y="341075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727375" y="307899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27375" y="274724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727375" y="241549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41" name="pl40"/>
            <p:cNvSpPr/>
            <p:nvPr/>
          </p:nvSpPr>
          <p:spPr>
            <a:xfrm>
              <a:off x="972728" y="37841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972728" y="34524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972728" y="3120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972728" y="27889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72728" y="2457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163521" y="3064440"/>
              <a:ext cx="82312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007523" y="2146155"/>
              <a:ext cx="34931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007523" y="1889504"/>
              <a:ext cx="1006494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1</a:t>
              </a:r>
            </a:p>
          </p:txBody>
        </p:sp>
        <p:sp>
          <p:nvSpPr>
            <p:cNvPr id="49" name="rc48"/>
            <p:cNvSpPr/>
            <p:nvPr/>
          </p:nvSpPr>
          <p:spPr>
            <a:xfrm>
              <a:off x="4572000" y="1855276"/>
              <a:ext cx="4114800" cy="213544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122323" y="2884749"/>
              <a:ext cx="3494887" cy="0"/>
            </a:xfrm>
            <a:custGeom>
              <a:avLst/>
              <a:pathLst>
                <a:path w="3494887" h="0">
                  <a:moveTo>
                    <a:pt x="0" y="0"/>
                  </a:moveTo>
                  <a:lnTo>
                    <a:pt x="3494887" y="0"/>
                  </a:lnTo>
                  <a:lnTo>
                    <a:pt x="3494887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122323" y="3222574"/>
              <a:ext cx="3494887" cy="0"/>
            </a:xfrm>
            <a:custGeom>
              <a:avLst/>
              <a:pathLst>
                <a:path w="3494887" h="0">
                  <a:moveTo>
                    <a:pt x="0" y="0"/>
                  </a:moveTo>
                  <a:lnTo>
                    <a:pt x="3494887" y="0"/>
                  </a:lnTo>
                  <a:lnTo>
                    <a:pt x="3494887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165292" y="3053661"/>
              <a:ext cx="257819" cy="265315"/>
            </a:xfrm>
            <a:prstGeom prst="rect">
              <a:avLst/>
            </a:prstGeom>
            <a:solidFill>
              <a:srgbClr val="B4DEE7">
                <a:alpha val="100000"/>
              </a:srgbClr>
            </a:solidFill>
            <a:ln w="13550" cap="sq">
              <a:solidFill>
                <a:srgbClr val="429DB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1759" y="3053661"/>
              <a:ext cx="257819" cy="325603"/>
            </a:xfrm>
            <a:prstGeom prst="rect">
              <a:avLst/>
            </a:prstGeom>
            <a:solidFill>
              <a:srgbClr val="BCE0E7">
                <a:alpha val="100000"/>
              </a:srgbClr>
            </a:solidFill>
            <a:ln w="13550" cap="sq">
              <a:solidFill>
                <a:srgbClr val="4AA1B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738225" y="3053661"/>
              <a:ext cx="257819" cy="385786"/>
            </a:xfrm>
            <a:prstGeom prst="rect">
              <a:avLst/>
            </a:prstGeom>
            <a:solidFill>
              <a:srgbClr val="C8E4EB">
                <a:alpha val="100000"/>
              </a:srgbClr>
            </a:solidFill>
            <a:ln w="13550" cap="sq">
              <a:solidFill>
                <a:srgbClr val="59A8B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024691" y="2551470"/>
              <a:ext cx="257819" cy="502191"/>
            </a:xfrm>
            <a:prstGeom prst="rect">
              <a:avLst/>
            </a:prstGeom>
            <a:solidFill>
              <a:srgbClr val="CEE7EC">
                <a:alpha val="100000"/>
              </a:srgbClr>
            </a:solidFill>
            <a:ln w="13550" cap="sq">
              <a:solidFill>
                <a:srgbClr val="61ACB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311157" y="2816073"/>
              <a:ext cx="257819" cy="237588"/>
            </a:xfrm>
            <a:prstGeom prst="rect">
              <a:avLst/>
            </a:prstGeom>
            <a:solidFill>
              <a:srgbClr val="D9ECF0">
                <a:alpha val="100000"/>
              </a:srgbClr>
            </a:solidFill>
            <a:ln w="13550" cap="sq">
              <a:solidFill>
                <a:srgbClr val="70B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597624" y="3053661"/>
              <a:ext cx="257819" cy="635547"/>
            </a:xfrm>
            <a:prstGeom prst="rect">
              <a:avLst/>
            </a:prstGeom>
            <a:solidFill>
              <a:srgbClr val="EAF2EC">
                <a:alpha val="100000"/>
              </a:srgbClr>
            </a:solidFill>
            <a:ln w="13550" cap="sq">
              <a:solidFill>
                <a:srgbClr val="94BC9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884090" y="3053661"/>
              <a:ext cx="257819" cy="493733"/>
            </a:xfrm>
            <a:prstGeom prst="rect">
              <a:avLst/>
            </a:prstGeom>
            <a:solidFill>
              <a:srgbClr val="EBF1E6">
                <a:alpha val="100000"/>
              </a:srgbClr>
            </a:solidFill>
            <a:ln w="13550" cap="sq">
              <a:solidFill>
                <a:srgbClr val="A3BE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7170556" y="2563088"/>
              <a:ext cx="257819" cy="490573"/>
            </a:xfrm>
            <a:prstGeom prst="rect">
              <a:avLst/>
            </a:prstGeom>
            <a:solidFill>
              <a:srgbClr val="F5EFBF">
                <a:alpha val="100000"/>
              </a:srgbClr>
            </a:solidFill>
            <a:ln w="13550" cap="sq">
              <a:solidFill>
                <a:srgbClr val="DCC93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7457022" y="2741789"/>
              <a:ext cx="257819" cy="311872"/>
            </a:xfrm>
            <a:prstGeom prst="rect">
              <a:avLst/>
            </a:prstGeom>
            <a:solidFill>
              <a:srgbClr val="F8EEAF">
                <a:alpha val="100000"/>
              </a:srgbClr>
            </a:solidFill>
            <a:ln w="13550" cap="sq">
              <a:solidFill>
                <a:srgbClr val="E9C82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7743488" y="2522255"/>
              <a:ext cx="257819" cy="531406"/>
            </a:xfrm>
            <a:prstGeom prst="rect">
              <a:avLst/>
            </a:prstGeom>
            <a:solidFill>
              <a:srgbClr val="F8EA9D">
                <a:alpha val="100000"/>
              </a:srgbClr>
            </a:solidFill>
            <a:ln w="13550" cap="sq">
              <a:solidFill>
                <a:srgbClr val="E5BD1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8029955" y="2595402"/>
              <a:ext cx="257819" cy="458259"/>
            </a:xfrm>
            <a:prstGeom prst="rect">
              <a:avLst/>
            </a:prstGeom>
            <a:solidFill>
              <a:srgbClr val="FBE987">
                <a:alpha val="100000"/>
              </a:srgbClr>
            </a:solidFill>
            <a:ln w="13550" cap="sq">
              <a:solidFill>
                <a:srgbClr val="E3B60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8316421" y="2798416"/>
              <a:ext cx="257819" cy="255245"/>
            </a:xfrm>
            <a:prstGeom prst="rect">
              <a:avLst/>
            </a:prstGeom>
            <a:solidFill>
              <a:srgbClr val="FFE86B">
                <a:alpha val="100000"/>
              </a:srgbClr>
            </a:solidFill>
            <a:ln w="13550" cap="sq">
              <a:solidFill>
                <a:srgbClr val="E1A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 rot="-5400000">
              <a:off x="5141202" y="2833543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5392574" y="2789414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656862" y="2764816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6038526" y="3151554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6184643" y="3296276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6620484" y="2887730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844914" y="2815440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013897" y="3332450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CC93D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7312485" y="3317904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9C82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7774633" y="3129270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8040058" y="3154518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8260227" y="3234075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6" name="pl75"/>
            <p:cNvSpPr/>
            <p:nvPr/>
          </p:nvSpPr>
          <p:spPr>
            <a:xfrm>
              <a:off x="5122323" y="3053661"/>
              <a:ext cx="3494887" cy="0"/>
            </a:xfrm>
            <a:custGeom>
              <a:avLst/>
              <a:pathLst>
                <a:path w="3494887" h="0">
                  <a:moveTo>
                    <a:pt x="0" y="0"/>
                  </a:moveTo>
                  <a:lnTo>
                    <a:pt x="3494887" y="0"/>
                  </a:lnTo>
                  <a:lnTo>
                    <a:pt x="34948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122323" y="2345956"/>
              <a:ext cx="0" cy="1540379"/>
            </a:xfrm>
            <a:custGeom>
              <a:avLst/>
              <a:pathLst>
                <a:path w="0" h="1540379">
                  <a:moveTo>
                    <a:pt x="0" y="15403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4804958" y="356938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804958" y="3290676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42175" y="301197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842175" y="273326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842175" y="245455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83" name="pl82"/>
            <p:cNvSpPr/>
            <p:nvPr/>
          </p:nvSpPr>
          <p:spPr>
            <a:xfrm>
              <a:off x="5087528" y="36110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087528" y="3332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087528" y="3053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087528" y="2774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5087528" y="24962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7"/>
            <p:cNvSpPr/>
            <p:nvPr/>
          </p:nvSpPr>
          <p:spPr>
            <a:xfrm rot="-5400000">
              <a:off x="4278321" y="3064440"/>
              <a:ext cx="82312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122323" y="2144381"/>
              <a:ext cx="5512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Columns</a:t>
              </a:r>
            </a:p>
          </p:txBody>
        </p:sp>
        <p:sp>
          <p:nvSpPr>
            <p:cNvPr id="90" name="rc89"/>
            <p:cNvSpPr/>
            <p:nvPr/>
          </p:nvSpPr>
          <p:spPr>
            <a:xfrm>
              <a:off x="457200" y="3990719"/>
              <a:ext cx="4114800" cy="213544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45367" y="5197655"/>
              <a:ext cx="3557043" cy="0"/>
            </a:xfrm>
            <a:custGeom>
              <a:avLst/>
              <a:pathLst>
                <a:path w="3557043" h="0">
                  <a:moveTo>
                    <a:pt x="0" y="0"/>
                  </a:moveTo>
                  <a:lnTo>
                    <a:pt x="3557043" y="0"/>
                  </a:lnTo>
                  <a:lnTo>
                    <a:pt x="355704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945367" y="5499170"/>
              <a:ext cx="3557043" cy="0"/>
            </a:xfrm>
            <a:custGeom>
              <a:avLst/>
              <a:pathLst>
                <a:path w="3557043" h="0">
                  <a:moveTo>
                    <a:pt x="0" y="0"/>
                  </a:moveTo>
                  <a:lnTo>
                    <a:pt x="3557043" y="0"/>
                  </a:lnTo>
                  <a:lnTo>
                    <a:pt x="355704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997676" y="5003741"/>
              <a:ext cx="313856" cy="34467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1346406" y="4684249"/>
              <a:ext cx="313856" cy="66416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1695136" y="5048963"/>
              <a:ext cx="313856" cy="299450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2043866" y="5348413"/>
              <a:ext cx="313856" cy="180813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2392595" y="5348413"/>
              <a:ext cx="313856" cy="473865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2741325" y="5060236"/>
              <a:ext cx="313856" cy="28817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090055" y="5348413"/>
              <a:ext cx="313856" cy="252613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3438785" y="5020503"/>
              <a:ext cx="313856" cy="32790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3787514" y="5348413"/>
              <a:ext cx="313856" cy="502790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4136244" y="5348413"/>
              <a:ext cx="313856" cy="210784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 rot="-5400000">
              <a:off x="914716" y="557343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104" name="tx103"/>
            <p:cNvSpPr/>
            <p:nvPr/>
          </p:nvSpPr>
          <p:spPr>
            <a:xfrm rot="-5400000">
              <a:off x="1263446" y="557343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105" name="tx104"/>
            <p:cNvSpPr/>
            <p:nvPr/>
          </p:nvSpPr>
          <p:spPr>
            <a:xfrm rot="-5400000">
              <a:off x="1612335" y="5573591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1930761" y="498776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2279491" y="498776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2628220" y="560960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2976950" y="498776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110" name="tx109"/>
            <p:cNvSpPr/>
            <p:nvPr/>
          </p:nvSpPr>
          <p:spPr>
            <a:xfrm rot="-5400000">
              <a:off x="3325680" y="5609606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111" name="tx110"/>
            <p:cNvSpPr/>
            <p:nvPr/>
          </p:nvSpPr>
          <p:spPr>
            <a:xfrm rot="-5400000">
              <a:off x="3674410" y="498776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5400000">
              <a:off x="4023139" y="498776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945367" y="5348413"/>
              <a:ext cx="3557043" cy="0"/>
            </a:xfrm>
            <a:custGeom>
              <a:avLst/>
              <a:pathLst>
                <a:path w="3557043" h="0">
                  <a:moveTo>
                    <a:pt x="0" y="0"/>
                  </a:moveTo>
                  <a:lnTo>
                    <a:pt x="3557043" y="0"/>
                  </a:lnTo>
                  <a:lnTo>
                    <a:pt x="3557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945367" y="4481399"/>
              <a:ext cx="0" cy="1540379"/>
            </a:xfrm>
            <a:custGeom>
              <a:avLst/>
              <a:pathLst>
                <a:path w="0" h="1540379">
                  <a:moveTo>
                    <a:pt x="0" y="15403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90158" y="5758993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27375" y="530672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7375" y="485444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18" name="pl117"/>
            <p:cNvSpPr/>
            <p:nvPr/>
          </p:nvSpPr>
          <p:spPr>
            <a:xfrm>
              <a:off x="910572" y="58006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910572" y="53484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910572" y="4896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 rot="-5400000">
              <a:off x="163521" y="5199884"/>
              <a:ext cx="82312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945367" y="4281598"/>
              <a:ext cx="34931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Rows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945367" y="4024947"/>
              <a:ext cx="1006494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2</a:t>
              </a:r>
            </a:p>
          </p:txBody>
        </p:sp>
        <p:sp>
          <p:nvSpPr>
            <p:cNvPr id="124" name="rc123"/>
            <p:cNvSpPr/>
            <p:nvPr/>
          </p:nvSpPr>
          <p:spPr>
            <a:xfrm>
              <a:off x="4572000" y="3990719"/>
              <a:ext cx="4114800" cy="213544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060167" y="5129611"/>
              <a:ext cx="3557043" cy="0"/>
            </a:xfrm>
            <a:custGeom>
              <a:avLst/>
              <a:pathLst>
                <a:path w="3557043" h="0">
                  <a:moveTo>
                    <a:pt x="0" y="0"/>
                  </a:moveTo>
                  <a:lnTo>
                    <a:pt x="3557043" y="0"/>
                  </a:lnTo>
                  <a:lnTo>
                    <a:pt x="355704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060167" y="5411821"/>
              <a:ext cx="3557043" cy="0"/>
            </a:xfrm>
            <a:custGeom>
              <a:avLst/>
              <a:pathLst>
                <a:path w="3557043" h="0">
                  <a:moveTo>
                    <a:pt x="0" y="0"/>
                  </a:moveTo>
                  <a:lnTo>
                    <a:pt x="3557043" y="0"/>
                  </a:lnTo>
                  <a:lnTo>
                    <a:pt x="355704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5103901" y="4671300"/>
              <a:ext cx="262404" cy="599416"/>
            </a:xfrm>
            <a:prstGeom prst="rect">
              <a:avLst/>
            </a:prstGeom>
            <a:solidFill>
              <a:srgbClr val="ABDDE7">
                <a:alpha val="100000"/>
              </a:srgbClr>
            </a:solidFill>
            <a:ln w="13550" cap="sq">
              <a:solidFill>
                <a:srgbClr val="3B9AB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5395462" y="5080939"/>
              <a:ext cx="262404" cy="189777"/>
            </a:xfrm>
            <a:prstGeom prst="rect">
              <a:avLst/>
            </a:prstGeom>
            <a:solidFill>
              <a:srgbClr val="C2E2E9">
                <a:alpha val="100000"/>
              </a:srgbClr>
            </a:solidFill>
            <a:ln w="13550" cap="sq">
              <a:solidFill>
                <a:srgbClr val="51A4B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5687023" y="4884681"/>
              <a:ext cx="262404" cy="386034"/>
            </a:xfrm>
            <a:prstGeom prst="rect">
              <a:avLst/>
            </a:prstGeom>
            <a:solidFill>
              <a:srgbClr val="D9ECF0">
                <a:alpha val="100000"/>
              </a:srgbClr>
            </a:solidFill>
            <a:ln w="13550" cap="sq">
              <a:solidFill>
                <a:srgbClr val="70B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5978584" y="4880166"/>
              <a:ext cx="262404" cy="390550"/>
            </a:xfrm>
            <a:prstGeom prst="rect">
              <a:avLst/>
            </a:prstGeom>
            <a:solidFill>
              <a:srgbClr val="EAF2EC">
                <a:alpha val="100000"/>
              </a:srgbClr>
            </a:solidFill>
            <a:ln w="13550" cap="sq">
              <a:solidFill>
                <a:srgbClr val="94BC9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6270145" y="5270716"/>
              <a:ext cx="262404" cy="198979"/>
            </a:xfrm>
            <a:prstGeom prst="rect">
              <a:avLst/>
            </a:prstGeom>
            <a:solidFill>
              <a:srgbClr val="EBF1E6">
                <a:alpha val="100000"/>
              </a:srgbClr>
            </a:solidFill>
            <a:ln w="13550" cap="sq">
              <a:solidFill>
                <a:srgbClr val="A3BE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6561706" y="5270716"/>
              <a:ext cx="262404" cy="146012"/>
            </a:xfrm>
            <a:prstGeom prst="rect">
              <a:avLst/>
            </a:prstGeom>
            <a:solidFill>
              <a:srgbClr val="EEEFD2">
                <a:alpha val="100000"/>
              </a:srgbClr>
            </a:solidFill>
            <a:ln w="13550" cap="sq">
              <a:solidFill>
                <a:srgbClr val="BFC46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6853267" y="4997862"/>
              <a:ext cx="262404" cy="272854"/>
            </a:xfrm>
            <a:prstGeom prst="rect">
              <a:avLst/>
            </a:prstGeom>
            <a:solidFill>
              <a:srgbClr val="F8EEAF">
                <a:alpha val="100000"/>
              </a:srgbClr>
            </a:solidFill>
            <a:ln w="13550" cap="sq">
              <a:solidFill>
                <a:srgbClr val="E9C82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7144828" y="5270716"/>
              <a:ext cx="262404" cy="190347"/>
            </a:xfrm>
            <a:prstGeom prst="rect">
              <a:avLst/>
            </a:prstGeom>
            <a:solidFill>
              <a:srgbClr val="F8EBA5">
                <a:alpha val="100000"/>
              </a:srgbClr>
            </a:solidFill>
            <a:ln w="13550" cap="sq">
              <a:solidFill>
                <a:srgbClr val="E7C11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7436389" y="5270716"/>
              <a:ext cx="262404" cy="194624"/>
            </a:xfrm>
            <a:prstGeom prst="rect">
              <a:avLst/>
            </a:prstGeom>
            <a:solidFill>
              <a:srgbClr val="FBE987">
                <a:alpha val="100000"/>
              </a:srgbClr>
            </a:solidFill>
            <a:ln w="13550" cap="sq">
              <a:solidFill>
                <a:srgbClr val="E3B60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7727950" y="5270716"/>
              <a:ext cx="262404" cy="377414"/>
            </a:xfrm>
            <a:prstGeom prst="rect">
              <a:avLst/>
            </a:prstGeom>
            <a:solidFill>
              <a:srgbClr val="FDE97A">
                <a:alpha val="100000"/>
              </a:srgbClr>
            </a:solidFill>
            <a:ln w="13550" cap="sq">
              <a:solidFill>
                <a:srgbClr val="E2B20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8019511" y="5056414"/>
              <a:ext cx="262404" cy="214302"/>
            </a:xfrm>
            <a:prstGeom prst="rect">
              <a:avLst/>
            </a:prstGeom>
            <a:solidFill>
              <a:srgbClr val="FFCC75">
                <a:alpha val="100000"/>
              </a:srgbClr>
            </a:solidFill>
            <a:ln w="13550" cap="sq">
              <a:solidFill>
                <a:srgbClr val="E77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8311071" y="5270716"/>
              <a:ext cx="262404" cy="567537"/>
            </a:xfrm>
            <a:prstGeom prst="rect">
              <a:avLst/>
            </a:prstGeom>
            <a:solidFill>
              <a:srgbClr val="FFA281">
                <a:alpha val="100000"/>
              </a:srgbClr>
            </a:solidFill>
            <a:ln w="13550" cap="sq">
              <a:solidFill>
                <a:srgbClr val="EF2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 rot="-5400000">
              <a:off x="4955569" y="5542263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5301359" y="5477130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5562801" y="551333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6003737" y="5357779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6233261" y="5032495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6563966" y="507946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C46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6711022" y="5534959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9C82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7115672" y="5039614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C11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7448785" y="5089614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7761413" y="5114895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7894627" y="551266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8297134" y="5057876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51" name="pl150"/>
            <p:cNvSpPr/>
            <p:nvPr/>
          </p:nvSpPr>
          <p:spPr>
            <a:xfrm>
              <a:off x="5060167" y="5270716"/>
              <a:ext cx="3557043" cy="0"/>
            </a:xfrm>
            <a:custGeom>
              <a:avLst/>
              <a:pathLst>
                <a:path w="3557043" h="0">
                  <a:moveTo>
                    <a:pt x="0" y="0"/>
                  </a:moveTo>
                  <a:lnTo>
                    <a:pt x="3557043" y="0"/>
                  </a:lnTo>
                  <a:lnTo>
                    <a:pt x="3557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5060167" y="4481399"/>
              <a:ext cx="0" cy="1540379"/>
            </a:xfrm>
            <a:custGeom>
              <a:avLst/>
              <a:pathLst>
                <a:path w="0" h="1540379">
                  <a:moveTo>
                    <a:pt x="0" y="15403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4804958" y="569467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4842175" y="5229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4842175" y="476337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025372" y="57363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5025372" y="52707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5025372" y="48050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 rot="-5400000">
              <a:off x="4278321" y="5199884"/>
              <a:ext cx="82312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5060167" y="4279824"/>
              <a:ext cx="5512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Columns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3898534" y="1640338"/>
              <a:ext cx="1346931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ctradjI.1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505304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63330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94812" y="2690719"/>
              <a:ext cx="518786" cy="1378584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71241" y="4069303"/>
              <a:ext cx="518786" cy="967926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47670" y="3504061"/>
              <a:ext cx="518786" cy="565242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24099" y="2930534"/>
              <a:ext cx="518786" cy="1138769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400528" y="3421659"/>
              <a:ext cx="518786" cy="647644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976957" y="4069303"/>
              <a:ext cx="518786" cy="1211446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553386" y="3104402"/>
              <a:ext cx="518786" cy="964901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129815" y="4069303"/>
              <a:ext cx="518786" cy="815568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706244" y="4069303"/>
              <a:ext cx="518786" cy="1478269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282673" y="2653127"/>
              <a:ext cx="518786" cy="1416176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6859102" y="4069303"/>
              <a:ext cx="518786" cy="1155560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435531" y="2571715"/>
              <a:ext cx="518786" cy="1497588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8011960" y="4069303"/>
              <a:ext cx="518786" cy="575188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 rot="-5400000">
              <a:off x="1114316" y="429432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1690904" y="3744983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267333" y="429448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2843762" y="429448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3389888" y="433049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3966317" y="370865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4542746" y="433049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5119175" y="370865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5695604" y="370865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6272033" y="433049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6848462" y="370865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7424891" y="433049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8001320" y="370865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34" name="pl33"/>
            <p:cNvSpPr/>
            <p:nvPr/>
          </p:nvSpPr>
          <p:spPr>
            <a:xfrm>
              <a:off x="1008347" y="406930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008347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690983" y="571960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90983" y="487361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728200" y="402761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28200" y="318161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728200" y="233561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41" name="pl40"/>
            <p:cNvSpPr/>
            <p:nvPr/>
          </p:nvSpPr>
          <p:spPr>
            <a:xfrm>
              <a:off x="973553" y="5761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973553" y="49153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973553" y="4069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973553" y="32233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73553" y="23773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163521" y="4006007"/>
              <a:ext cx="82312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008347" y="1893020"/>
              <a:ext cx="34931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008347" y="1634427"/>
              <a:ext cx="1006494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1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ctradjI.2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920176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68907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59001" y="3425673"/>
              <a:ext cx="676854" cy="87895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11061" y="2610935"/>
              <a:ext cx="676854" cy="1693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3122" y="3540994"/>
              <a:ext cx="676854" cy="763629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315183" y="4304624"/>
              <a:ext cx="676854" cy="461092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067243" y="4304624"/>
              <a:ext cx="676854" cy="1208407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819304" y="3569743"/>
              <a:ext cx="676854" cy="7348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571365" y="4304624"/>
              <a:ext cx="676854" cy="644191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323425" y="3468419"/>
              <a:ext cx="676854" cy="8362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7075486" y="4304624"/>
              <a:ext cx="676854" cy="1282169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827547" y="4304624"/>
              <a:ext cx="676854" cy="537522"/>
            </a:xfrm>
            <a:prstGeom prst="rect">
              <a:avLst/>
            </a:prstGeom>
            <a:solidFill>
              <a:srgbClr val="D2EEF5">
                <a:alpha val="100000"/>
              </a:srgbClr>
            </a:solidFill>
            <a:ln w="13550" cap="sq">
              <a:solidFill>
                <a:srgbClr val="5BBCD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 rot="-5400000">
              <a:off x="1157540" y="452964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1909600" y="452964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20" name="tx19"/>
            <p:cNvSpPr/>
            <p:nvPr/>
          </p:nvSpPr>
          <p:spPr>
            <a:xfrm rot="-5400000">
              <a:off x="2661820" y="452980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3383577" y="3943971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4135637" y="3943971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4887698" y="456581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5639759" y="3943971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6391819" y="456581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7143880" y="3943971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7895941" y="3943971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28" name="pl27"/>
            <p:cNvSpPr/>
            <p:nvPr/>
          </p:nvSpPr>
          <p:spPr>
            <a:xfrm>
              <a:off x="946192" y="430462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946192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690983" y="541627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28200" y="426293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728200" y="310959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3" name="pl32"/>
            <p:cNvSpPr/>
            <p:nvPr/>
          </p:nvSpPr>
          <p:spPr>
            <a:xfrm>
              <a:off x="911397" y="54579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911397" y="4304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911397" y="31512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 rot="-5400000">
              <a:off x="163521" y="4006007"/>
              <a:ext cx="82312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946192" y="1893020"/>
              <a:ext cx="34931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946192" y="1634427"/>
              <a:ext cx="1006494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a.00.Map4Part.adj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631349" y="1600200"/>
              <a:ext cx="38813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25730" y="1894657"/>
              <a:ext cx="3317330" cy="3826182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25730" y="5339451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25730" y="4270076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25730" y="3200701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25730" y="2131326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650236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719611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788986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25730" y="4804764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125730" y="3735389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25730" y="2666014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18492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254299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32367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25730" y="3735389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254299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5059017" y="407963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5116289" y="372645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5541794" y="354843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5263699" y="354314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5428332" y="364898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578671" y="385693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474115" y="352065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784539" y="428319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484185" y="404563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392678" y="343708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101686" y="305056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365594" y="488424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310682" y="308267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630427" y="387075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353381" y="312319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169451" y="447861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177421" y="409709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587789" y="377627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249638" y="423780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66076" y="358306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129950" y="412143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79298" y="386717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847011" y="368873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050189" y="328103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509634" y="361290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24260" y="391210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224962" y="368136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331456" y="339759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250197" y="388008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431309" y="413327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48744" y="322018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786979" y="380055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708495" y="414774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8377" y="376585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676612" y="385175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737236" y="400827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541103" y="288455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326990" y="375605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172063" y="355963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31043" y="444036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014864" y="362092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052470" y="384282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547985" y="388216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986446" y="417214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513528" y="352643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338131" y="339313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118402" y="430899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456161" y="351481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431394" y="377551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880198" y="356845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489261" y="370131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963902" y="371875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323270" y="400685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635625" y="419850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757948" y="362202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773810" y="374544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718733" y="431256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102883" y="360954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326432" y="481532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875511" y="304898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787719" y="305434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903840" y="354082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632718" y="416672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5657995" y="346884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215150" y="344056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307573" y="389738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147184" y="337732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814290" y="373241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448934" y="363189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167976" y="411518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462847" y="335876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861918" y="367804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82649" y="445316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826409" y="379243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971075" y="374441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5453" y="361135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287148" y="389314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94257" y="394483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143709" y="338868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283279" y="444643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724483" y="237937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52459" y="397380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779443" y="404984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058440" y="343329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199793" y="440687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789903" y="376544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879458" y="419316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918439" y="359648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5421359" y="331253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625849" y="450641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748555" y="377005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250760" y="339792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112402" y="421806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396586" y="362434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289873" y="377947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633785" y="352095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707923" y="412862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072631" y="339342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157335" y="385602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208933" y="384667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574899" y="391387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121921" y="393603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284339" y="385533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198861" y="411699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889135" y="394298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212660" y="325884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360973" y="341279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030464" y="390170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66364" y="316767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185814" y="367656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122808" y="343745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92738" y="294011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334798" y="272464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867530" y="512905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101924" y="406140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5248164" y="401598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543244" y="323990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40832" y="383319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900783" y="420137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445912" y="328802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590696" y="384693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383481" y="298366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903312" y="374020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20047" y="332600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8892" y="325400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241629" y="401766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65774" y="321997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590778" y="399623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46727" y="357190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510496" y="350952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11912" y="439495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074476" y="368817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096386" y="339454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239029" y="390543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019798" y="434427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697395" y="335814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437396" y="333020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254129" y="387710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279014" y="309153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63131" y="366235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728948" y="328677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039845" y="463404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194832" y="375519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721579" y="373106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368599" y="371096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656711" y="353073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401506" y="392276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068402" y="398267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600387" y="339970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545713" y="365874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928673" y="330560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61357" y="329109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5050185" y="361147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5306137" y="334309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09593" y="328730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5130688" y="396495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5705678" y="361982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979951" y="370635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539212" y="336562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5185554" y="365386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5363035" y="387750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584126" y="334157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389829" y="429061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634698" y="309774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5616973" y="381584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873594" y="356059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947341" y="404659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5124993" y="384762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5398546" y="375560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367711" y="340787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489418" y="333955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194133" y="339036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5471105" y="401980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357881" y="359971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348227" y="352524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167765" y="404462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519514" y="354372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5311642" y="373896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5258374" y="401029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21016" y="394580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316252" y="379970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449660" y="339773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17760" y="368984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590439" y="365677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753053" y="380706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582581" y="371172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411377" y="374368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995023" y="331967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564518" y="361412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5634225" y="380625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5271741" y="338888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497742" y="402060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217967" y="382895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5482723" y="392645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5507975" y="368680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5485045" y="352503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5258811" y="325369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461670" y="315251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704479" y="347517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512842" y="330795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5534281" y="384286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5274425" y="290206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5625863" y="384693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5492532" y="330921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5489269" y="384749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5715589" y="340347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5574976" y="348406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5652403" y="372405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5382801" y="327299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5727571" y="391125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5705013" y="349730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939122" y="342646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622413" y="351610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548260" y="344965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583988" y="367717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565058" y="371051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5121474" y="379722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5623903" y="344968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5650380" y="370186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5757005" y="378376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5276595" y="334847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5517607" y="362172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5559024" y="376581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5805860" y="373603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5431250" y="383024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5530642" y="341051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5346013" y="393145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5467983" y="335481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5190392" y="347555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5494619" y="349029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5622257" y="396461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5079818" y="363876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5463147" y="367628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5609320" y="381602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5452135" y="373345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5555856" y="381122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6036455" y="367067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377391" y="372495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6004941" y="368293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6036455" y="367067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33502" y="358819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552706" y="364094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736654" y="348702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5553479" y="404463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5754754" y="389412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5457476" y="338989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194570" y="363052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5298363" y="393404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5274456" y="349827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5323947" y="353934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5343132" y="383161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5839504" y="383365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5206751" y="400027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5728725" y="335974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5596363" y="378033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5440722" y="361177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5241135" y="370423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5334736" y="348981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5402472" y="350562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5425082" y="371390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5463890" y="361018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5208048" y="410367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5315681" y="421094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5692568" y="395521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368428" y="348487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5627192" y="374489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4852266" y="320491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5624640" y="383249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043549" y="309380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658520" y="383073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5765415" y="368911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5682666" y="355251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5214143" y="405232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5211041" y="282727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5519485" y="389417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5235504" y="371178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5357887" y="363370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5467672" y="401452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5339739" y="393349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5540171" y="329451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5251584" y="370942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5620445" y="398580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3"/>
            <p:cNvSpPr/>
            <p:nvPr/>
          </p:nvSpPr>
          <p:spPr>
            <a:xfrm>
              <a:off x="2870522" y="476307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05" name="tx304"/>
            <p:cNvSpPr/>
            <p:nvPr/>
          </p:nvSpPr>
          <p:spPr>
            <a:xfrm>
              <a:off x="2907738" y="369369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06" name="tx305"/>
            <p:cNvSpPr/>
            <p:nvPr/>
          </p:nvSpPr>
          <p:spPr>
            <a:xfrm>
              <a:off x="2907738" y="262432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07" name="pl306"/>
            <p:cNvSpPr/>
            <p:nvPr/>
          </p:nvSpPr>
          <p:spPr>
            <a:xfrm>
              <a:off x="3090936" y="48047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090936" y="3735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090936" y="2666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4184924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254299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6323674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2"/>
            <p:cNvSpPr/>
            <p:nvPr/>
          </p:nvSpPr>
          <p:spPr>
            <a:xfrm>
              <a:off x="4088634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14" name="tx313"/>
            <p:cNvSpPr/>
            <p:nvPr/>
          </p:nvSpPr>
          <p:spPr>
            <a:xfrm>
              <a:off x="5176618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15" name="tx314"/>
            <p:cNvSpPr/>
            <p:nvPr/>
          </p:nvSpPr>
          <p:spPr>
            <a:xfrm>
              <a:off x="6245993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16" name="tx315"/>
            <p:cNvSpPr/>
            <p:nvPr/>
          </p:nvSpPr>
          <p:spPr>
            <a:xfrm>
              <a:off x="3662206" y="592185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4360979" y="592308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4438674" y="6009507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4516300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4600134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4683967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480012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4916285" y="5921307"/>
              <a:ext cx="349591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1.653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5265876" y="600950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530468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538852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5472357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58851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704675" y="5921307"/>
              <a:ext cx="77694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782369" y="5918101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331" name="tx330"/>
            <p:cNvSpPr/>
            <p:nvPr/>
          </p:nvSpPr>
          <p:spPr>
            <a:xfrm rot="-5400000">
              <a:off x="2402439" y="452973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332" name="tx331"/>
            <p:cNvSpPr/>
            <p:nvPr/>
          </p:nvSpPr>
          <p:spPr>
            <a:xfrm rot="-5400000">
              <a:off x="2713592" y="4142113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3" name="tx332"/>
            <p:cNvSpPr/>
            <p:nvPr/>
          </p:nvSpPr>
          <p:spPr>
            <a:xfrm rot="-5400000">
              <a:off x="2756839" y="4107666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334" name="tx333"/>
            <p:cNvSpPr/>
            <p:nvPr/>
          </p:nvSpPr>
          <p:spPr>
            <a:xfrm rot="-5400000">
              <a:off x="2717071" y="3990271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35" name="tx334"/>
            <p:cNvSpPr/>
            <p:nvPr/>
          </p:nvSpPr>
          <p:spPr>
            <a:xfrm rot="-5400000">
              <a:off x="2717071" y="390643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36" name="tx335"/>
            <p:cNvSpPr/>
            <p:nvPr/>
          </p:nvSpPr>
          <p:spPr>
            <a:xfrm rot="-5400000">
              <a:off x="2717071" y="382260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337" name="tx336"/>
            <p:cNvSpPr/>
            <p:nvPr/>
          </p:nvSpPr>
          <p:spPr>
            <a:xfrm rot="-5400000">
              <a:off x="2717071" y="370644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38" name="tx337"/>
            <p:cNvSpPr/>
            <p:nvPr/>
          </p:nvSpPr>
          <p:spPr>
            <a:xfrm rot="-5400000">
              <a:off x="2576791" y="3450006"/>
              <a:ext cx="349591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1.267</a:t>
              </a:r>
            </a:p>
          </p:txBody>
        </p:sp>
        <p:sp>
          <p:nvSpPr>
            <p:cNvPr id="339" name="tx338"/>
            <p:cNvSpPr/>
            <p:nvPr/>
          </p:nvSpPr>
          <p:spPr>
            <a:xfrm rot="-5400000">
              <a:off x="2776245" y="3299870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340" name="tx339"/>
            <p:cNvSpPr/>
            <p:nvPr/>
          </p:nvSpPr>
          <p:spPr>
            <a:xfrm rot="-5400000">
              <a:off x="2717071" y="320188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41" name="tx340"/>
            <p:cNvSpPr/>
            <p:nvPr/>
          </p:nvSpPr>
          <p:spPr>
            <a:xfrm rot="-5400000">
              <a:off x="2717071" y="311804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42" name="tx341"/>
            <p:cNvSpPr/>
            <p:nvPr/>
          </p:nvSpPr>
          <p:spPr>
            <a:xfrm rot="-5400000">
              <a:off x="2717071" y="303421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343" name="tx342"/>
            <p:cNvSpPr/>
            <p:nvPr/>
          </p:nvSpPr>
          <p:spPr>
            <a:xfrm rot="-5400000">
              <a:off x="2717071" y="2918056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44" name="tx343"/>
            <p:cNvSpPr/>
            <p:nvPr/>
          </p:nvSpPr>
          <p:spPr>
            <a:xfrm rot="-5400000">
              <a:off x="2713592" y="2798418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45" name="tx344"/>
            <p:cNvSpPr/>
            <p:nvPr/>
          </p:nvSpPr>
          <p:spPr>
            <a:xfrm rot="-5400000">
              <a:off x="2687841" y="2694973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ctradjI.3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739086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54958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59001" y="4144333"/>
              <a:ext cx="676854" cy="1415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811061" y="3631628"/>
              <a:ext cx="676854" cy="512705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63122" y="2584220"/>
              <a:ext cx="676854" cy="1560112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315183" y="4144333"/>
              <a:ext cx="676854" cy="4076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067243" y="4144333"/>
              <a:ext cx="676854" cy="135838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819304" y="4144333"/>
              <a:ext cx="676854" cy="1289048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571365" y="3505488"/>
              <a:ext cx="676854" cy="638845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323425" y="3159659"/>
              <a:ext cx="676854" cy="984674"/>
            </a:xfrm>
            <a:prstGeom prst="rect">
              <a:avLst/>
            </a:prstGeom>
            <a:solidFill>
              <a:srgbClr val="FFD98A">
                <a:alpha val="100000"/>
              </a:srgbClr>
            </a:solidFill>
            <a:ln w="13550" cap="sq">
              <a:solidFill>
                <a:srgbClr val="F69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7075486" y="3670105"/>
              <a:ext cx="676854" cy="474227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827547" y="4144333"/>
              <a:ext cx="676854" cy="1155446"/>
            </a:xfrm>
            <a:prstGeom prst="rect">
              <a:avLst/>
            </a:prstGeom>
            <a:solidFill>
              <a:srgbClr val="BAE1C0">
                <a:alpha val="100000"/>
              </a:srgbClr>
            </a:solidFill>
            <a:ln w="13550" cap="sq">
              <a:solidFill>
                <a:srgbClr val="50A45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 rot="-5400000">
              <a:off x="1157540" y="381985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1909759" y="436951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20" name="tx19"/>
            <p:cNvSpPr/>
            <p:nvPr/>
          </p:nvSpPr>
          <p:spPr>
            <a:xfrm rot="-5400000">
              <a:off x="2661820" y="436951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3413722" y="381985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4135637" y="378368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4887698" y="378368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5639759" y="440552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6391819" y="440552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7143880" y="4405527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7895941" y="3783680"/>
              <a:ext cx="51820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28" name="pl27"/>
            <p:cNvSpPr/>
            <p:nvPr/>
          </p:nvSpPr>
          <p:spPr>
            <a:xfrm>
              <a:off x="946192" y="4144333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946192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690983" y="531838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28200" y="410264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728200" y="288690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3" name="pl32"/>
            <p:cNvSpPr/>
            <p:nvPr/>
          </p:nvSpPr>
          <p:spPr>
            <a:xfrm>
              <a:off x="911397" y="5360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911397" y="41443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911397" y="2928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 rot="-5400000">
              <a:off x="163521" y="4006007"/>
              <a:ext cx="82312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946192" y="1893020"/>
              <a:ext cx="34931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946192" y="1634427"/>
              <a:ext cx="1006494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3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ctradjJ.1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467625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329116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101899" y="3898371"/>
              <a:ext cx="561309" cy="676582"/>
            </a:xfrm>
            <a:prstGeom prst="rect">
              <a:avLst/>
            </a:prstGeom>
            <a:solidFill>
              <a:srgbClr val="B4DEE7">
                <a:alpha val="100000"/>
              </a:srgbClr>
            </a:solidFill>
            <a:ln w="13550" cap="sq">
              <a:solidFill>
                <a:srgbClr val="429DB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725576" y="3898371"/>
              <a:ext cx="561309" cy="830324"/>
            </a:xfrm>
            <a:prstGeom prst="rect">
              <a:avLst/>
            </a:prstGeom>
            <a:solidFill>
              <a:srgbClr val="BCE0E7">
                <a:alpha val="100000"/>
              </a:srgbClr>
            </a:solidFill>
            <a:ln w="13550" cap="sq">
              <a:solidFill>
                <a:srgbClr val="4AA1B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349253" y="3898371"/>
              <a:ext cx="561309" cy="983796"/>
            </a:xfrm>
            <a:prstGeom prst="rect">
              <a:avLst/>
            </a:prstGeom>
            <a:solidFill>
              <a:srgbClr val="C8E4EB">
                <a:alpha val="100000"/>
              </a:srgbClr>
            </a:solidFill>
            <a:ln w="13550" cap="sq">
              <a:solidFill>
                <a:srgbClr val="59A8B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72931" y="2617730"/>
              <a:ext cx="561309" cy="1280640"/>
            </a:xfrm>
            <a:prstGeom prst="rect">
              <a:avLst/>
            </a:prstGeom>
            <a:solidFill>
              <a:srgbClr val="CEE7EC">
                <a:alpha val="100000"/>
              </a:srgbClr>
            </a:solidFill>
            <a:ln w="13550" cap="sq">
              <a:solidFill>
                <a:srgbClr val="61ACB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96608" y="3292494"/>
              <a:ext cx="561309" cy="605876"/>
            </a:xfrm>
            <a:prstGeom prst="rect">
              <a:avLst/>
            </a:prstGeom>
            <a:solidFill>
              <a:srgbClr val="D9ECF0">
                <a:alpha val="100000"/>
              </a:srgbClr>
            </a:solidFill>
            <a:ln w="13550" cap="sq">
              <a:solidFill>
                <a:srgbClr val="70B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220285" y="3898371"/>
              <a:ext cx="561309" cy="1620713"/>
            </a:xfrm>
            <a:prstGeom prst="rect">
              <a:avLst/>
            </a:prstGeom>
            <a:solidFill>
              <a:srgbClr val="EAF2EC">
                <a:alpha val="100000"/>
              </a:srgbClr>
            </a:solidFill>
            <a:ln w="13550" cap="sq">
              <a:solidFill>
                <a:srgbClr val="94BC9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43963" y="3898371"/>
              <a:ext cx="561309" cy="1259072"/>
            </a:xfrm>
            <a:prstGeom prst="rect">
              <a:avLst/>
            </a:prstGeom>
            <a:solidFill>
              <a:srgbClr val="EBF1E6">
                <a:alpha val="100000"/>
              </a:srgbClr>
            </a:solidFill>
            <a:ln w="13550" cap="sq">
              <a:solidFill>
                <a:srgbClr val="A3BE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67640" y="2647357"/>
              <a:ext cx="561309" cy="1251014"/>
            </a:xfrm>
            <a:prstGeom prst="rect">
              <a:avLst/>
            </a:prstGeom>
            <a:solidFill>
              <a:srgbClr val="F5EFBF">
                <a:alpha val="100000"/>
              </a:srgbClr>
            </a:solidFill>
            <a:ln w="13550" cap="sq">
              <a:solidFill>
                <a:srgbClr val="DCC93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91317" y="3103064"/>
              <a:ext cx="561309" cy="795307"/>
            </a:xfrm>
            <a:prstGeom prst="rect">
              <a:avLst/>
            </a:prstGeom>
            <a:solidFill>
              <a:srgbClr val="F8EEAF">
                <a:alpha val="100000"/>
              </a:srgbClr>
            </a:solidFill>
            <a:ln w="13550" cap="sq">
              <a:solidFill>
                <a:srgbClr val="E9C82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714995" y="2543227"/>
              <a:ext cx="561309" cy="1355144"/>
            </a:xfrm>
            <a:prstGeom prst="rect">
              <a:avLst/>
            </a:prstGeom>
            <a:solidFill>
              <a:srgbClr val="F8EA9D">
                <a:alpha val="100000"/>
              </a:srgbClr>
            </a:solidFill>
            <a:ln w="13550" cap="sq">
              <a:solidFill>
                <a:srgbClr val="E5BD1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38672" y="2729760"/>
              <a:ext cx="561309" cy="1168610"/>
            </a:xfrm>
            <a:prstGeom prst="rect">
              <a:avLst/>
            </a:prstGeom>
            <a:solidFill>
              <a:srgbClr val="FBE987">
                <a:alpha val="100000"/>
              </a:srgbClr>
            </a:solidFill>
            <a:ln w="13550" cap="sq">
              <a:solidFill>
                <a:srgbClr val="E3B60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62349" y="3247468"/>
              <a:ext cx="561309" cy="650903"/>
            </a:xfrm>
            <a:prstGeom prst="rect">
              <a:avLst/>
            </a:prstGeom>
            <a:solidFill>
              <a:srgbClr val="FFE86B">
                <a:alpha val="100000"/>
              </a:srgbClr>
            </a:solidFill>
            <a:ln w="13550" cap="sq">
              <a:solidFill>
                <a:srgbClr val="E1A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229553" y="3678253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818137" y="3634123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419635" y="3609525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3138511" y="3996263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21839" y="4140985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394891" y="3732439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56532" y="3660150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462726" y="4177159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CC93D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098525" y="4162613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9C82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897884" y="3973979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500521" y="3999228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57900" y="4078785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1008347" y="389837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008347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278138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90983" y="456740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85667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314594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728200" y="24352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39" name="pl38"/>
            <p:cNvSpPr/>
            <p:nvPr/>
          </p:nvSpPr>
          <p:spPr>
            <a:xfrm>
              <a:off x="973553" y="5319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73553" y="4609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73553" y="38983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973553" y="3187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973553" y="24769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 rot="-5400000">
              <a:off x="163521" y="4006007"/>
              <a:ext cx="82312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008347" y="1891247"/>
              <a:ext cx="5512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Columns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ctradjJ.2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74665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46632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2577913"/>
              <a:ext cx="565894" cy="1528575"/>
            </a:xfrm>
            <a:prstGeom prst="rect">
              <a:avLst/>
            </a:prstGeom>
            <a:solidFill>
              <a:srgbClr val="ABDDE7">
                <a:alpha val="100000"/>
              </a:srgbClr>
            </a:solidFill>
            <a:ln w="13550" cap="sq">
              <a:solidFill>
                <a:srgbClr val="3B9AB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3622537"/>
              <a:ext cx="565894" cy="483952"/>
            </a:xfrm>
            <a:prstGeom prst="rect">
              <a:avLst/>
            </a:prstGeom>
            <a:solidFill>
              <a:srgbClr val="C2E2E9">
                <a:alpha val="100000"/>
              </a:srgbClr>
            </a:solidFill>
            <a:ln w="13550" cap="sq">
              <a:solidFill>
                <a:srgbClr val="51A4B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3122059"/>
              <a:ext cx="565894" cy="984430"/>
            </a:xfrm>
            <a:prstGeom prst="rect">
              <a:avLst/>
            </a:prstGeom>
            <a:solidFill>
              <a:srgbClr val="D9ECF0">
                <a:alpha val="100000"/>
              </a:srgbClr>
            </a:solidFill>
            <a:ln w="13550" cap="sq">
              <a:solidFill>
                <a:srgbClr val="70B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3110543"/>
              <a:ext cx="565894" cy="995945"/>
            </a:xfrm>
            <a:prstGeom prst="rect">
              <a:avLst/>
            </a:prstGeom>
            <a:solidFill>
              <a:srgbClr val="EAF2EC">
                <a:alpha val="100000"/>
              </a:srgbClr>
            </a:solidFill>
            <a:ln w="13550" cap="sq">
              <a:solidFill>
                <a:srgbClr val="94BC9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06489"/>
              <a:ext cx="565894" cy="507418"/>
            </a:xfrm>
            <a:prstGeom prst="rect">
              <a:avLst/>
            </a:prstGeom>
            <a:solidFill>
              <a:srgbClr val="EBF1E6">
                <a:alpha val="100000"/>
              </a:srgbClr>
            </a:solidFill>
            <a:ln w="13550" cap="sq">
              <a:solidFill>
                <a:srgbClr val="A3BE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06489"/>
              <a:ext cx="565894" cy="372346"/>
            </a:xfrm>
            <a:prstGeom prst="rect">
              <a:avLst/>
            </a:prstGeom>
            <a:solidFill>
              <a:srgbClr val="EEEFD2">
                <a:alpha val="100000"/>
              </a:srgbClr>
            </a:solidFill>
            <a:ln w="13550" cap="sq">
              <a:solidFill>
                <a:srgbClr val="BFC46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3410681"/>
              <a:ext cx="565894" cy="695808"/>
            </a:xfrm>
            <a:prstGeom prst="rect">
              <a:avLst/>
            </a:prstGeom>
            <a:solidFill>
              <a:srgbClr val="F8EEAF">
                <a:alpha val="100000"/>
              </a:srgbClr>
            </a:solidFill>
            <a:ln w="13550" cap="sq">
              <a:solidFill>
                <a:srgbClr val="E9C82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4106489"/>
              <a:ext cx="565894" cy="485406"/>
            </a:xfrm>
            <a:prstGeom prst="rect">
              <a:avLst/>
            </a:prstGeom>
            <a:solidFill>
              <a:srgbClr val="F8EBA5">
                <a:alpha val="100000"/>
              </a:srgbClr>
            </a:solidFill>
            <a:ln w="13550" cap="sq">
              <a:solidFill>
                <a:srgbClr val="E7C11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4106489"/>
              <a:ext cx="565894" cy="496314"/>
            </a:xfrm>
            <a:prstGeom prst="rect">
              <a:avLst/>
            </a:prstGeom>
            <a:solidFill>
              <a:srgbClr val="FBE987">
                <a:alpha val="100000"/>
              </a:srgbClr>
            </a:solidFill>
            <a:ln w="13550" cap="sq">
              <a:solidFill>
                <a:srgbClr val="E3B60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06489"/>
              <a:ext cx="565894" cy="962446"/>
            </a:xfrm>
            <a:prstGeom prst="rect">
              <a:avLst/>
            </a:prstGeom>
            <a:solidFill>
              <a:srgbClr val="FDE97A">
                <a:alpha val="100000"/>
              </a:srgbClr>
            </a:solidFill>
            <a:ln w="13550" cap="sq">
              <a:solidFill>
                <a:srgbClr val="E2B20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3559995"/>
              <a:ext cx="565894" cy="546493"/>
            </a:xfrm>
            <a:prstGeom prst="rect">
              <a:avLst/>
            </a:prstGeom>
            <a:solidFill>
              <a:srgbClr val="FFCC75">
                <a:alpha val="100000"/>
              </a:srgbClr>
            </a:solidFill>
            <a:ln w="13550" cap="sq">
              <a:solidFill>
                <a:srgbClr val="E77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4106489"/>
              <a:ext cx="565894" cy="1447282"/>
            </a:xfrm>
            <a:prstGeom prst="rect">
              <a:avLst/>
            </a:prstGeom>
            <a:solidFill>
              <a:srgbClr val="FFA281">
                <a:alpha val="100000"/>
              </a:srgbClr>
            </a:solidFill>
            <a:ln w="13550" cap="sq">
              <a:solidFill>
                <a:srgbClr val="EF2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43920" y="4378036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726921" y="4312903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25575" y="434910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3103721" y="4193552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70457" y="386826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338372" y="391524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C46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822640" y="4370731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9C82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3875387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C11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34825" y="3925387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884664" y="395066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355090" y="434844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38936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06489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2522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6479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28773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7" name="pl36"/>
            <p:cNvSpPr/>
            <p:nvPr/>
          </p:nvSpPr>
          <p:spPr>
            <a:xfrm>
              <a:off x="911397" y="52939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911397" y="41064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2919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 rot="-5400000">
              <a:off x="163521" y="4006007"/>
              <a:ext cx="82312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946192" y="1891247"/>
              <a:ext cx="5512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Columns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ctradjJ.3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692586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41560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71263" y="4054095"/>
              <a:ext cx="750425" cy="805846"/>
            </a:xfrm>
            <a:prstGeom prst="rect">
              <a:avLst/>
            </a:prstGeom>
            <a:solidFill>
              <a:srgbClr val="ABDDE7">
                <a:alpha val="100000"/>
              </a:srgbClr>
            </a:solidFill>
            <a:ln w="13550" cap="sq">
              <a:solidFill>
                <a:srgbClr val="3B9AB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05069" y="2818795"/>
              <a:ext cx="750425" cy="1235299"/>
            </a:xfrm>
            <a:prstGeom prst="rect">
              <a:avLst/>
            </a:prstGeom>
            <a:solidFill>
              <a:srgbClr val="C8E4EB">
                <a:alpha val="100000"/>
              </a:srgbClr>
            </a:solidFill>
            <a:ln w="13550" cap="sq">
              <a:solidFill>
                <a:srgbClr val="59A8B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738875" y="2569181"/>
              <a:ext cx="750425" cy="1484914"/>
            </a:xfrm>
            <a:prstGeom prst="rect">
              <a:avLst/>
            </a:prstGeom>
            <a:solidFill>
              <a:srgbClr val="CEE7EC">
                <a:alpha val="100000"/>
              </a:srgbClr>
            </a:solidFill>
            <a:ln w="13550" cap="sq">
              <a:solidFill>
                <a:srgbClr val="61ACB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572682" y="2797584"/>
              <a:ext cx="750425" cy="1256510"/>
            </a:xfrm>
            <a:prstGeom prst="rect">
              <a:avLst/>
            </a:prstGeom>
            <a:solidFill>
              <a:srgbClr val="D9ECF0">
                <a:alpha val="100000"/>
              </a:srgbClr>
            </a:solidFill>
            <a:ln w="13550" cap="sq">
              <a:solidFill>
                <a:srgbClr val="70B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406488" y="3352485"/>
              <a:ext cx="750425" cy="701609"/>
            </a:xfrm>
            <a:prstGeom prst="rect">
              <a:avLst/>
            </a:prstGeom>
            <a:solidFill>
              <a:srgbClr val="EBF1E6">
                <a:alpha val="100000"/>
              </a:srgbClr>
            </a:solidFill>
            <a:ln w="13550" cap="sq">
              <a:solidFill>
                <a:srgbClr val="A3BE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240295" y="2972014"/>
              <a:ext cx="750425" cy="1082081"/>
            </a:xfrm>
            <a:prstGeom prst="rect">
              <a:avLst/>
            </a:prstGeom>
            <a:solidFill>
              <a:srgbClr val="F8EEAF">
                <a:alpha val="100000"/>
              </a:srgbClr>
            </a:solidFill>
            <a:ln w="13550" cap="sq">
              <a:solidFill>
                <a:srgbClr val="E9C82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074101" y="4054095"/>
              <a:ext cx="750425" cy="1303516"/>
            </a:xfrm>
            <a:prstGeom prst="rect">
              <a:avLst/>
            </a:prstGeom>
            <a:solidFill>
              <a:srgbClr val="F8ECAA">
                <a:alpha val="100000"/>
              </a:srgbClr>
            </a:solidFill>
            <a:ln w="13550" cap="sq">
              <a:solidFill>
                <a:srgbClr val="E8C41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907907" y="4054095"/>
              <a:ext cx="750425" cy="1490943"/>
            </a:xfrm>
            <a:prstGeom prst="rect">
              <a:avLst/>
            </a:prstGeom>
            <a:solidFill>
              <a:srgbClr val="FFD572">
                <a:alpha val="100000"/>
              </a:srgbClr>
            </a:solidFill>
            <a:ln w="13550" cap="sq">
              <a:solidFill>
                <a:srgbClr val="E58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7741714" y="4054095"/>
              <a:ext cx="750425" cy="422069"/>
            </a:xfrm>
            <a:prstGeom prst="rect">
              <a:avLst/>
            </a:prstGeom>
            <a:solidFill>
              <a:srgbClr val="FFB77B">
                <a:alpha val="100000"/>
              </a:srgbClr>
            </a:solidFill>
            <a:ln w="13550" cap="sq">
              <a:solidFill>
                <a:srgbClr val="EB5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 rot="-5400000">
              <a:off x="1166941" y="3682135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8" name="tx17"/>
            <p:cNvSpPr/>
            <p:nvPr/>
          </p:nvSpPr>
          <p:spPr>
            <a:xfrm rot="-5400000">
              <a:off x="2070009" y="424252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2999014" y="4151987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20" name="tx19"/>
            <p:cNvSpPr/>
            <p:nvPr/>
          </p:nvSpPr>
          <p:spPr>
            <a:xfrm rot="-5400000">
              <a:off x="3692471" y="4296709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4613615" y="4191904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5342060" y="4318337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9C82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6237135" y="3760941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8C41F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7111355" y="3811591"/>
              <a:ext cx="31939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7950561" y="3815784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946192" y="405409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946192" y="2093646"/>
              <a:ext cx="0" cy="3928132"/>
            </a:xfrm>
            <a:custGeom>
              <a:avLst/>
              <a:pathLst>
                <a:path w="0" h="3928132">
                  <a:moveTo>
                    <a:pt x="0" y="39281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690983" y="520538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28200" y="401240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28200" y="28194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1" name="pl30"/>
            <p:cNvSpPr/>
            <p:nvPr/>
          </p:nvSpPr>
          <p:spPr>
            <a:xfrm>
              <a:off x="911397" y="5247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911397" y="40540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11397" y="28611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 rot="-5400000">
              <a:off x="163521" y="4006007"/>
              <a:ext cx="82312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946192" y="1891247"/>
              <a:ext cx="5512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Columns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mus.00.scree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882435"/>
              <a:ext cx="5926666" cy="2222544"/>
            </a:xfrm>
            <a:custGeom>
              <a:avLst/>
              <a:pathLst>
                <a:path w="5926666" h="2222544">
                  <a:moveTo>
                    <a:pt x="0" y="0"/>
                  </a:moveTo>
                  <a:lnTo>
                    <a:pt x="211666" y="1220293"/>
                  </a:lnTo>
                  <a:lnTo>
                    <a:pt x="423333" y="1887787"/>
                  </a:lnTo>
                  <a:lnTo>
                    <a:pt x="634999" y="1954094"/>
                  </a:lnTo>
                  <a:lnTo>
                    <a:pt x="846666" y="2058166"/>
                  </a:lnTo>
                  <a:lnTo>
                    <a:pt x="1058333" y="2114907"/>
                  </a:lnTo>
                  <a:lnTo>
                    <a:pt x="1269999" y="2160953"/>
                  </a:lnTo>
                  <a:lnTo>
                    <a:pt x="1481666" y="2171449"/>
                  </a:lnTo>
                  <a:lnTo>
                    <a:pt x="1693333" y="2178739"/>
                  </a:lnTo>
                  <a:lnTo>
                    <a:pt x="1905000" y="2191250"/>
                  </a:lnTo>
                  <a:lnTo>
                    <a:pt x="2116666" y="2194292"/>
                  </a:lnTo>
                  <a:lnTo>
                    <a:pt x="2328333" y="2196866"/>
                  </a:lnTo>
                  <a:lnTo>
                    <a:pt x="2539999" y="2203607"/>
                  </a:lnTo>
                  <a:lnTo>
                    <a:pt x="2751666" y="2207448"/>
                  </a:lnTo>
                  <a:lnTo>
                    <a:pt x="2963333" y="2209623"/>
                  </a:lnTo>
                  <a:lnTo>
                    <a:pt x="3174999" y="2212559"/>
                  </a:lnTo>
                  <a:lnTo>
                    <a:pt x="3386666" y="2212699"/>
                  </a:lnTo>
                  <a:lnTo>
                    <a:pt x="3598333" y="2214349"/>
                  </a:lnTo>
                  <a:lnTo>
                    <a:pt x="3810000" y="2216227"/>
                  </a:lnTo>
                  <a:lnTo>
                    <a:pt x="4021666" y="2217935"/>
                  </a:lnTo>
                  <a:lnTo>
                    <a:pt x="4233333" y="2218637"/>
                  </a:lnTo>
                  <a:lnTo>
                    <a:pt x="4444999" y="2219590"/>
                  </a:lnTo>
                  <a:lnTo>
                    <a:pt x="4656666" y="2220529"/>
                  </a:lnTo>
                  <a:lnTo>
                    <a:pt x="4868333" y="2220590"/>
                  </a:lnTo>
                  <a:lnTo>
                    <a:pt x="5079999" y="2221324"/>
                  </a:lnTo>
                  <a:lnTo>
                    <a:pt x="5291666" y="2221658"/>
                  </a:lnTo>
                  <a:lnTo>
                    <a:pt x="5503333" y="2222079"/>
                  </a:lnTo>
                  <a:lnTo>
                    <a:pt x="5714999" y="2222404"/>
                  </a:lnTo>
                  <a:lnTo>
                    <a:pt x="5926666" y="2222544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79880" y="5211762"/>
              <a:ext cx="6349999" cy="0"/>
            </a:xfrm>
            <a:custGeom>
              <a:avLst/>
              <a:pathLst>
                <a:path w="6349999" h="0">
                  <a:moveTo>
                    <a:pt x="0" y="0"/>
                  </a:moveTo>
                  <a:lnTo>
                    <a:pt x="6349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798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6382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6965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7548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8132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8715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7929879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1537501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595834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6117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670122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5728455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67867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845122" y="542947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466064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421619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77174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332729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88283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60494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67" y="416049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30" y="3716005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27159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82714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255764" y="1864429"/>
              <a:ext cx="2998231" cy="1669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Explained Variance per Dimension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8481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68923" y="406843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180590" y="47359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392256" y="480223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03923" y="49063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15590" y="496305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027256" y="50090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38923" y="501959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450590" y="50268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662256" y="50393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873923" y="50424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085590" y="50450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297256" y="505175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08923" y="505559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720590" y="50577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932256" y="50607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143923" y="50608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355590" y="50624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567256" y="506437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778923" y="506608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990590" y="506678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202256" y="506773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413923" y="506867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6625589" y="506873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6837256" y="50694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048923" y="50698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260589" y="507022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7472256" y="50705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7683923" y="507068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645920" y="4876900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23812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1" name="pl70"/>
            <p:cNvSpPr/>
            <p:nvPr/>
          </p:nvSpPr>
          <p:spPr>
            <a:xfrm>
              <a:off x="7863839" y="2514270"/>
              <a:ext cx="0" cy="2506157"/>
            </a:xfrm>
            <a:custGeom>
              <a:avLst/>
              <a:pathLst>
                <a:path w="0" h="2506157">
                  <a:moveTo>
                    <a:pt x="0" y="25061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863839" y="439388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863839" y="3767349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314081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251427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8031396" y="4964729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8031396" y="4338189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8031396" y="3711650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031359" y="3085074"/>
              <a:ext cx="21185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031396" y="2458572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mus.adj.001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085012" y="1600200"/>
              <a:ext cx="4973975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79393" y="2075709"/>
              <a:ext cx="4410005" cy="364513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79393" y="5310773"/>
              <a:ext cx="4410005" cy="0"/>
            </a:xfrm>
            <a:custGeom>
              <a:avLst/>
              <a:pathLst>
                <a:path w="4410005" h="0">
                  <a:moveTo>
                    <a:pt x="0" y="0"/>
                  </a:moveTo>
                  <a:lnTo>
                    <a:pt x="4410005" y="0"/>
                  </a:lnTo>
                  <a:lnTo>
                    <a:pt x="44100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79393" y="4447902"/>
              <a:ext cx="4410005" cy="0"/>
            </a:xfrm>
            <a:custGeom>
              <a:avLst/>
              <a:pathLst>
                <a:path w="4410005" h="0">
                  <a:moveTo>
                    <a:pt x="0" y="0"/>
                  </a:moveTo>
                  <a:lnTo>
                    <a:pt x="4410005" y="0"/>
                  </a:lnTo>
                  <a:lnTo>
                    <a:pt x="44100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79393" y="3585031"/>
              <a:ext cx="4410005" cy="0"/>
            </a:xfrm>
            <a:custGeom>
              <a:avLst/>
              <a:pathLst>
                <a:path w="4410005" h="0">
                  <a:moveTo>
                    <a:pt x="0" y="0"/>
                  </a:moveTo>
                  <a:lnTo>
                    <a:pt x="4410005" y="0"/>
                  </a:lnTo>
                  <a:lnTo>
                    <a:pt x="44100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79393" y="2722160"/>
              <a:ext cx="4410005" cy="0"/>
            </a:xfrm>
            <a:custGeom>
              <a:avLst/>
              <a:pathLst>
                <a:path w="4410005" h="0">
                  <a:moveTo>
                    <a:pt x="0" y="0"/>
                  </a:moveTo>
                  <a:lnTo>
                    <a:pt x="4410005" y="0"/>
                  </a:lnTo>
                  <a:lnTo>
                    <a:pt x="44100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398064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260935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123806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986676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849547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579393" y="4879338"/>
              <a:ext cx="4410005" cy="0"/>
            </a:xfrm>
            <a:custGeom>
              <a:avLst/>
              <a:pathLst>
                <a:path w="4410005" h="0">
                  <a:moveTo>
                    <a:pt x="0" y="0"/>
                  </a:moveTo>
                  <a:lnTo>
                    <a:pt x="4410005" y="0"/>
                  </a:lnTo>
                  <a:lnTo>
                    <a:pt x="44100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79393" y="4016467"/>
              <a:ext cx="4410005" cy="0"/>
            </a:xfrm>
            <a:custGeom>
              <a:avLst/>
              <a:pathLst>
                <a:path w="4410005" h="0">
                  <a:moveTo>
                    <a:pt x="0" y="0"/>
                  </a:moveTo>
                  <a:lnTo>
                    <a:pt x="4410005" y="0"/>
                  </a:lnTo>
                  <a:lnTo>
                    <a:pt x="44100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579393" y="3153596"/>
              <a:ext cx="4410005" cy="0"/>
            </a:xfrm>
            <a:custGeom>
              <a:avLst/>
              <a:pathLst>
                <a:path w="4410005" h="0">
                  <a:moveTo>
                    <a:pt x="0" y="0"/>
                  </a:moveTo>
                  <a:lnTo>
                    <a:pt x="4410005" y="0"/>
                  </a:lnTo>
                  <a:lnTo>
                    <a:pt x="44100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579393" y="2290725"/>
              <a:ext cx="4410005" cy="0"/>
            </a:xfrm>
            <a:custGeom>
              <a:avLst/>
              <a:pathLst>
                <a:path w="4410005" h="0">
                  <a:moveTo>
                    <a:pt x="0" y="0"/>
                  </a:moveTo>
                  <a:lnTo>
                    <a:pt x="4410005" y="0"/>
                  </a:lnTo>
                  <a:lnTo>
                    <a:pt x="44100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66628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829499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92370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555241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418112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579393" y="4016467"/>
              <a:ext cx="4410005" cy="0"/>
            </a:xfrm>
            <a:custGeom>
              <a:avLst/>
              <a:pathLst>
                <a:path w="4410005" h="0">
                  <a:moveTo>
                    <a:pt x="0" y="0"/>
                  </a:moveTo>
                  <a:lnTo>
                    <a:pt x="4410005" y="0"/>
                  </a:lnTo>
                  <a:lnTo>
                    <a:pt x="4410005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692370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641417" y="3388681"/>
              <a:ext cx="69899" cy="66143"/>
            </a:xfrm>
            <a:custGeom>
              <a:avLst/>
              <a:pathLst>
                <a:path w="69899" h="66143">
                  <a:moveTo>
                    <a:pt x="0" y="0"/>
                  </a:moveTo>
                  <a:lnTo>
                    <a:pt x="69899" y="6614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755589" y="4749034"/>
              <a:ext cx="73447" cy="70373"/>
            </a:xfrm>
            <a:custGeom>
              <a:avLst/>
              <a:pathLst>
                <a:path w="73447" h="70373">
                  <a:moveTo>
                    <a:pt x="73447" y="70373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208908" y="4699793"/>
              <a:ext cx="110195" cy="119984"/>
            </a:xfrm>
            <a:custGeom>
              <a:avLst/>
              <a:pathLst>
                <a:path w="110195" h="119984">
                  <a:moveTo>
                    <a:pt x="0" y="119984"/>
                  </a:moveTo>
                  <a:lnTo>
                    <a:pt x="1101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4110856" y="3136496"/>
              <a:ext cx="297337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4477330" y="3422159"/>
              <a:ext cx="297337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Ex.2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6001391" y="4329828"/>
              <a:ext cx="297337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Ex.3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518253" y="3802908"/>
              <a:ext cx="297337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Ex.4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407877" y="3260592"/>
              <a:ext cx="297337" cy="1052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Ex.5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4598804" y="2447991"/>
              <a:ext cx="297337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Ex.6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797441" y="3151322"/>
              <a:ext cx="29733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Ex.7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003934" y="4405611"/>
              <a:ext cx="297337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Ex.8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916742" y="3551377"/>
              <a:ext cx="297337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Ex.9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5722237" y="4840080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924954" y="5058630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Ex.11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052865" y="3595451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Ex.12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3001903" y="4227721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Ex.13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334869" y="3841545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Ex.14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304930" y="4645866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Ex.15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3563957" y="3206321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Ex.16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5112838" y="4057084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Ex.17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5719831" y="3454926"/>
              <a:ext cx="377723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Ex.18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507478" y="4252855"/>
              <a:ext cx="377723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Ex.19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4150431" y="5008426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Ex.20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531804" y="4363457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Ex.21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458955" y="3618021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Ex.22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857255" y="4461845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Ex.23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6240891" y="3815222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Ex.24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731525" y="2902286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Ex.25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242150" y="3996465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Ex.26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6411425" y="4011400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Ex.27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270393" y="5290070"/>
              <a:ext cx="377723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Ex.28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3616693" y="4653976"/>
              <a:ext cx="377723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Ex.29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955727" y="4840450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Ex.30</a:t>
              </a:r>
            </a:p>
          </p:txBody>
        </p:sp>
        <p:sp>
          <p:nvSpPr>
            <p:cNvPr id="60" name="pt59"/>
            <p:cNvSpPr/>
            <p:nvPr/>
          </p:nvSpPr>
          <p:spPr>
            <a:xfrm>
              <a:off x="4087722" y="303970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452956" y="332472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244150" y="4234407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463163" y="3948817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683552" y="3426490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574466" y="257487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6041788" y="3053720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979726" y="4531943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893313" y="367738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706675" y="4700561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941256" y="5183399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069812" y="349886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286249" y="4132207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350567" y="396674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563928" y="4550204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848800" y="311046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397886" y="4182438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6003483" y="3580329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24294" y="4157557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435163" y="4912593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596393" y="4488280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475858" y="374266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142118" y="4366557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6256930" y="3718385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015420" y="302844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325154" y="4069614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6311364" y="4047811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55499" y="5194443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634014" y="4780105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290481" y="4650796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2324184" y="483764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361401" y="397477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361401" y="31119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361401" y="224903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4" name="pl93"/>
            <p:cNvSpPr/>
            <p:nvPr/>
          </p:nvSpPr>
          <p:spPr>
            <a:xfrm>
              <a:off x="2544598" y="48793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544598" y="4016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544598" y="3153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544598" y="2290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966628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829499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692370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555241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418112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2870339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33210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614689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77560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40431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623359" y="592185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322132" y="592308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399826" y="6009507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47745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456128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645120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76127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877438" y="5921307"/>
              <a:ext cx="349591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0.332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227029" y="600950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5842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4967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3350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49668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665827" y="5921376"/>
              <a:ext cx="155388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821216" y="5918101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23" name="tx122"/>
            <p:cNvSpPr/>
            <p:nvPr/>
          </p:nvSpPr>
          <p:spPr>
            <a:xfrm rot="-5400000">
              <a:off x="1856101" y="4620259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24" name="tx123"/>
            <p:cNvSpPr/>
            <p:nvPr/>
          </p:nvSpPr>
          <p:spPr>
            <a:xfrm rot="-5400000">
              <a:off x="2167254" y="4232639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5" name="tx124"/>
            <p:cNvSpPr/>
            <p:nvPr/>
          </p:nvSpPr>
          <p:spPr>
            <a:xfrm rot="-5400000">
              <a:off x="2210501" y="4198191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26" name="tx125"/>
            <p:cNvSpPr/>
            <p:nvPr/>
          </p:nvSpPr>
          <p:spPr>
            <a:xfrm rot="-5400000">
              <a:off x="2170733" y="4080797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2170733" y="3996963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8" name="tx127"/>
            <p:cNvSpPr/>
            <p:nvPr/>
          </p:nvSpPr>
          <p:spPr>
            <a:xfrm rot="-5400000">
              <a:off x="2170733" y="3913130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29" name="tx128"/>
            <p:cNvSpPr/>
            <p:nvPr/>
          </p:nvSpPr>
          <p:spPr>
            <a:xfrm rot="-5400000">
              <a:off x="2170733" y="3796971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2069301" y="3579379"/>
              <a:ext cx="271896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31" name="tx130"/>
            <p:cNvSpPr/>
            <p:nvPr/>
          </p:nvSpPr>
          <p:spPr>
            <a:xfrm rot="-5400000">
              <a:off x="2229908" y="3468090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32" name="tx131"/>
            <p:cNvSpPr/>
            <p:nvPr/>
          </p:nvSpPr>
          <p:spPr>
            <a:xfrm rot="-5400000">
              <a:off x="2170733" y="337010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3" name="tx132"/>
            <p:cNvSpPr/>
            <p:nvPr/>
          </p:nvSpPr>
          <p:spPr>
            <a:xfrm rot="-5400000">
              <a:off x="2170733" y="328626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4" name="tx133"/>
            <p:cNvSpPr/>
            <p:nvPr/>
          </p:nvSpPr>
          <p:spPr>
            <a:xfrm rot="-5400000">
              <a:off x="2170733" y="320243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2170733" y="3086276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2127520" y="2926904"/>
              <a:ext cx="155388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2141504" y="2785499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2579393" y="1644004"/>
              <a:ext cx="1518500" cy="1457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 Factor Scores, 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2579393" y="1813514"/>
              <a:ext cx="2227041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Colored according to the HCA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mus.adj.002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3287155" y="1600200"/>
              <a:ext cx="2569688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781536" y="2075709"/>
              <a:ext cx="2005718" cy="364513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781536" y="5310773"/>
              <a:ext cx="2005718" cy="0"/>
            </a:xfrm>
            <a:custGeom>
              <a:avLst/>
              <a:pathLst>
                <a:path w="2005718" h="0">
                  <a:moveTo>
                    <a:pt x="0" y="0"/>
                  </a:moveTo>
                  <a:lnTo>
                    <a:pt x="2005718" y="0"/>
                  </a:lnTo>
                  <a:lnTo>
                    <a:pt x="200571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781536" y="4447902"/>
              <a:ext cx="2005718" cy="0"/>
            </a:xfrm>
            <a:custGeom>
              <a:avLst/>
              <a:pathLst>
                <a:path w="2005718" h="0">
                  <a:moveTo>
                    <a:pt x="0" y="0"/>
                  </a:moveTo>
                  <a:lnTo>
                    <a:pt x="2005718" y="0"/>
                  </a:lnTo>
                  <a:lnTo>
                    <a:pt x="200571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781536" y="3585031"/>
              <a:ext cx="2005718" cy="0"/>
            </a:xfrm>
            <a:custGeom>
              <a:avLst/>
              <a:pathLst>
                <a:path w="2005718" h="0">
                  <a:moveTo>
                    <a:pt x="0" y="0"/>
                  </a:moveTo>
                  <a:lnTo>
                    <a:pt x="2005718" y="0"/>
                  </a:lnTo>
                  <a:lnTo>
                    <a:pt x="200571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781536" y="2722160"/>
              <a:ext cx="2005718" cy="0"/>
            </a:xfrm>
            <a:custGeom>
              <a:avLst/>
              <a:pathLst>
                <a:path w="2005718" h="0">
                  <a:moveTo>
                    <a:pt x="0" y="0"/>
                  </a:moveTo>
                  <a:lnTo>
                    <a:pt x="2005718" y="0"/>
                  </a:lnTo>
                  <a:lnTo>
                    <a:pt x="200571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978572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496294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014017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531739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781536" y="4879338"/>
              <a:ext cx="2005718" cy="0"/>
            </a:xfrm>
            <a:custGeom>
              <a:avLst/>
              <a:pathLst>
                <a:path w="2005718" h="0">
                  <a:moveTo>
                    <a:pt x="0" y="0"/>
                  </a:moveTo>
                  <a:lnTo>
                    <a:pt x="2005718" y="0"/>
                  </a:lnTo>
                  <a:lnTo>
                    <a:pt x="200571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781536" y="4016467"/>
              <a:ext cx="2005718" cy="0"/>
            </a:xfrm>
            <a:custGeom>
              <a:avLst/>
              <a:pathLst>
                <a:path w="2005718" h="0">
                  <a:moveTo>
                    <a:pt x="0" y="0"/>
                  </a:moveTo>
                  <a:lnTo>
                    <a:pt x="2005718" y="0"/>
                  </a:lnTo>
                  <a:lnTo>
                    <a:pt x="200571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781536" y="3153596"/>
              <a:ext cx="2005718" cy="0"/>
            </a:xfrm>
            <a:custGeom>
              <a:avLst/>
              <a:pathLst>
                <a:path w="2005718" h="0">
                  <a:moveTo>
                    <a:pt x="0" y="0"/>
                  </a:moveTo>
                  <a:lnTo>
                    <a:pt x="2005718" y="0"/>
                  </a:lnTo>
                  <a:lnTo>
                    <a:pt x="200571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81536" y="2290725"/>
              <a:ext cx="2005718" cy="0"/>
            </a:xfrm>
            <a:custGeom>
              <a:avLst/>
              <a:pathLst>
                <a:path w="2005718" h="0">
                  <a:moveTo>
                    <a:pt x="0" y="0"/>
                  </a:moveTo>
                  <a:lnTo>
                    <a:pt x="2005718" y="0"/>
                  </a:lnTo>
                  <a:lnTo>
                    <a:pt x="200571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237433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755155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272878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781536" y="4016467"/>
              <a:ext cx="2005718" cy="0"/>
            </a:xfrm>
            <a:custGeom>
              <a:avLst/>
              <a:pathLst>
                <a:path w="2005718" h="0">
                  <a:moveTo>
                    <a:pt x="0" y="0"/>
                  </a:moveTo>
                  <a:lnTo>
                    <a:pt x="2005718" y="0"/>
                  </a:lnTo>
                  <a:lnTo>
                    <a:pt x="200571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755155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4046311" y="303970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765644" y="332472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942937" y="4234407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980196" y="3948817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165782" y="3426490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513403" y="257487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460597" y="3053720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674552" y="4531943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322355" y="367738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351297" y="4700561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618675" y="5183399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029621" y="349886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044529" y="4132207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890189" y="396674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019190" y="4550204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25024" y="311046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998549" y="4182438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219593" y="3580329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781758" y="4157557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624197" y="4912593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554821" y="4488280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593190" y="374266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281803" y="4366557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141528" y="3718385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444913" y="302844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973950" y="4069614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760637" y="4047811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14679" y="5194443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006926" y="4780105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033373" y="4650796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808074" y="3375087"/>
              <a:ext cx="61778" cy="182678"/>
            </a:xfrm>
            <a:custGeom>
              <a:avLst/>
              <a:pathLst>
                <a:path w="61778" h="182678">
                  <a:moveTo>
                    <a:pt x="61778" y="182678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3874303" y="3138238"/>
              <a:ext cx="297337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892713" y="3524330"/>
              <a:ext cx="297337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Ex.2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812071" y="4330272"/>
              <a:ext cx="297337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Ex.3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914308" y="3854493"/>
              <a:ext cx="297337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Ex.4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993863" y="3299569"/>
              <a:ext cx="297337" cy="1052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341437" y="2670990"/>
              <a:ext cx="297337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Ex.6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11640" y="3151627"/>
              <a:ext cx="297337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Ex.7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657835" y="4627820"/>
              <a:ext cx="297337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Ex.8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056242" y="3773818"/>
              <a:ext cx="297337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Ex.9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188620" y="4813592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223551" y="5205951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Ex.11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827587" y="3373861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Ex.12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445622" y="3922421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Ex.14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827256" y="4422736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435793" y="3206800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136139" y="4137470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310655" y="3494471"/>
              <a:ext cx="377723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412461" y="5008788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Ex.20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342683" y="4362935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Ex.21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423614" y="3580716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Ex.22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363811" y="4458279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Ex.23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950164" y="3778871"/>
              <a:ext cx="377723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Ex.24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232880" y="2900774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Ex.25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92568" y="5290471"/>
              <a:ext cx="377723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Ex.28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046659" y="4653096"/>
              <a:ext cx="377723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Ex.29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827256" y="4747293"/>
              <a:ext cx="377723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Ex.30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526327" y="483764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563544" y="397477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563544" y="31119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563544" y="224903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85" name="pl84"/>
            <p:cNvSpPr/>
            <p:nvPr/>
          </p:nvSpPr>
          <p:spPr>
            <a:xfrm>
              <a:off x="3746742" y="48793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746742" y="4016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746742" y="3153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746742" y="2290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237433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755155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272878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4141144" y="5781724"/>
              <a:ext cx="19257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677475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195197" y="5781724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01054" y="592185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399826" y="5921307"/>
              <a:ext cx="77694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477521" y="6009507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555147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638981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722814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83897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955132" y="5921376"/>
              <a:ext cx="271896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227029" y="600950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265842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4967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3350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49668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665827" y="5921376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743522" y="5918101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10" name="tx109"/>
            <p:cNvSpPr/>
            <p:nvPr/>
          </p:nvSpPr>
          <p:spPr>
            <a:xfrm rot="-5400000">
              <a:off x="3058245" y="4620259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11" name="tx110"/>
            <p:cNvSpPr/>
            <p:nvPr/>
          </p:nvSpPr>
          <p:spPr>
            <a:xfrm rot="-5400000">
              <a:off x="3369398" y="4232639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5400000">
              <a:off x="3412645" y="4198191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372877" y="4080797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3372877" y="3996963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3372877" y="3913130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16" name="tx115"/>
            <p:cNvSpPr/>
            <p:nvPr/>
          </p:nvSpPr>
          <p:spPr>
            <a:xfrm rot="-5400000">
              <a:off x="3372877" y="3796971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17" name="tx116"/>
            <p:cNvSpPr/>
            <p:nvPr/>
          </p:nvSpPr>
          <p:spPr>
            <a:xfrm rot="-5400000">
              <a:off x="3271444" y="3579379"/>
              <a:ext cx="271896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18" name="tx117"/>
            <p:cNvSpPr/>
            <p:nvPr/>
          </p:nvSpPr>
          <p:spPr>
            <a:xfrm rot="-5400000">
              <a:off x="3432051" y="3468090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372877" y="337010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3372877" y="328626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3372877" y="320243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22" name="tx121"/>
            <p:cNvSpPr/>
            <p:nvPr/>
          </p:nvSpPr>
          <p:spPr>
            <a:xfrm rot="-5400000">
              <a:off x="3372877" y="3086276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3" name="tx122"/>
            <p:cNvSpPr/>
            <p:nvPr/>
          </p:nvSpPr>
          <p:spPr>
            <a:xfrm rot="-5400000">
              <a:off x="3329664" y="2926904"/>
              <a:ext cx="155388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124" name="tx123"/>
            <p:cNvSpPr/>
            <p:nvPr/>
          </p:nvSpPr>
          <p:spPr>
            <a:xfrm rot="-5400000">
              <a:off x="3343647" y="2785499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781536" y="1644004"/>
              <a:ext cx="1518500" cy="1457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Row Factor Scores, 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781536" y="1813514"/>
              <a:ext cx="2227041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Colored according to the HCA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mus.adj.003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021678" y="1600200"/>
              <a:ext cx="5100642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16059" y="1894657"/>
              <a:ext cx="4536672" cy="3826182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16059" y="5316525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16059" y="4441899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16059" y="3567272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16059" y="2692646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4121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11584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99047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86509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739723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516059" y="4879212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16059" y="4004585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516059" y="3129959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516059" y="2255332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0390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67853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55315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427783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30241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516059" y="4004585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55315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116921" y="2435766"/>
              <a:ext cx="76753" cy="76753"/>
            </a:xfrm>
            <a:prstGeom prst="ellipse">
              <a:avLst/>
            </a:prstGeom>
            <a:solidFill>
              <a:srgbClr val="3B9AB2">
                <a:alpha val="50196"/>
              </a:srgbClr>
            </a:solidFill>
            <a:ln w="9000" cap="rnd">
              <a:solidFill>
                <a:srgbClr val="3B9A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55000" y="4365367"/>
              <a:ext cx="76753" cy="76753"/>
            </a:xfrm>
            <a:prstGeom prst="ellipse">
              <a:avLst/>
            </a:prstGeom>
            <a:solidFill>
              <a:srgbClr val="429DB4">
                <a:alpha val="50196"/>
              </a:srgbClr>
            </a:solidFill>
            <a:ln w="9000" cap="rnd">
              <a:solidFill>
                <a:srgbClr val="429D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347164" y="4283640"/>
              <a:ext cx="76753" cy="76753"/>
            </a:xfrm>
            <a:prstGeom prst="ellipse">
              <a:avLst/>
            </a:prstGeom>
            <a:solidFill>
              <a:srgbClr val="4AA1B6">
                <a:alpha val="50196"/>
              </a:srgbClr>
            </a:solidFill>
            <a:ln w="9000" cap="rnd">
              <a:solidFill>
                <a:srgbClr val="4AA1B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385300" y="3317900"/>
              <a:ext cx="76753" cy="76753"/>
            </a:xfrm>
            <a:prstGeom prst="ellipse">
              <a:avLst/>
            </a:prstGeom>
            <a:solidFill>
              <a:srgbClr val="51A4B9">
                <a:alpha val="50196"/>
              </a:srgbClr>
            </a:solidFill>
            <a:ln w="9000" cap="rnd">
              <a:solidFill>
                <a:srgbClr val="51A4B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256026" y="4382706"/>
              <a:ext cx="76753" cy="76753"/>
            </a:xfrm>
            <a:prstGeom prst="ellipse">
              <a:avLst/>
            </a:prstGeom>
            <a:solidFill>
              <a:srgbClr val="59A8BB">
                <a:alpha val="50196"/>
              </a:srgbClr>
            </a:solidFill>
            <a:ln w="9000" cap="rnd">
              <a:solidFill>
                <a:srgbClr val="59A8B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6317269" y="3382893"/>
              <a:ext cx="76753" cy="76753"/>
            </a:xfrm>
            <a:prstGeom prst="ellipse">
              <a:avLst/>
            </a:prstGeom>
            <a:solidFill>
              <a:srgbClr val="61ACBD">
                <a:alpha val="50196"/>
              </a:srgbClr>
            </a:solidFill>
            <a:ln w="9000" cap="rnd">
              <a:solidFill>
                <a:srgbClr val="61ACB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59979" y="3604007"/>
              <a:ext cx="76753" cy="76753"/>
            </a:xfrm>
            <a:prstGeom prst="ellipse">
              <a:avLst/>
            </a:prstGeom>
            <a:solidFill>
              <a:srgbClr val="68AFC0">
                <a:alpha val="50196"/>
              </a:srgbClr>
            </a:solidFill>
            <a:ln w="9000" cap="rnd">
              <a:solidFill>
                <a:srgbClr val="68AFC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854311" y="2711655"/>
              <a:ext cx="76753" cy="76753"/>
            </a:xfrm>
            <a:prstGeom prst="ellipse">
              <a:avLst/>
            </a:prstGeom>
            <a:solidFill>
              <a:srgbClr val="70B3C2">
                <a:alpha val="50196"/>
              </a:srgbClr>
            </a:solidFill>
            <a:ln w="9000" cap="rnd">
              <a:solidFill>
                <a:srgbClr val="70B3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784562" y="4095120"/>
              <a:ext cx="76753" cy="76753"/>
            </a:xfrm>
            <a:prstGeom prst="ellipse">
              <a:avLst/>
            </a:prstGeom>
            <a:solidFill>
              <a:srgbClr val="78B7C5">
                <a:alpha val="50196"/>
              </a:srgbClr>
            </a:solidFill>
            <a:ln w="9000" cap="rnd">
              <a:solidFill>
                <a:srgbClr val="78B7C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147158" y="3512642"/>
              <a:ext cx="76753" cy="76753"/>
            </a:xfrm>
            <a:prstGeom prst="ellipse">
              <a:avLst/>
            </a:prstGeom>
            <a:solidFill>
              <a:srgbClr val="86B9B1">
                <a:alpha val="50196"/>
              </a:srgbClr>
            </a:solidFill>
            <a:ln w="9000" cap="rnd">
              <a:solidFill>
                <a:srgbClr val="86B9B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067440" y="3132582"/>
              <a:ext cx="76753" cy="76753"/>
            </a:xfrm>
            <a:prstGeom prst="ellipse">
              <a:avLst/>
            </a:prstGeom>
            <a:solidFill>
              <a:srgbClr val="94BC9E">
                <a:alpha val="50196"/>
              </a:srgbClr>
            </a:solidFill>
            <a:ln w="9000" cap="rnd">
              <a:solidFill>
                <a:srgbClr val="94BC9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161180" y="4597580"/>
              <a:ext cx="76753" cy="76753"/>
            </a:xfrm>
            <a:prstGeom prst="ellipse">
              <a:avLst/>
            </a:prstGeom>
            <a:solidFill>
              <a:srgbClr val="A3BE8A">
                <a:alpha val="50196"/>
              </a:srgbClr>
            </a:solidFill>
            <a:ln w="9000" cap="rnd">
              <a:solidFill>
                <a:srgbClr val="A3BE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362879" y="3299084"/>
              <a:ext cx="76753" cy="76753"/>
            </a:xfrm>
            <a:prstGeom prst="ellipse">
              <a:avLst/>
            </a:prstGeom>
            <a:solidFill>
              <a:srgbClr val="B1C177">
                <a:alpha val="50196"/>
              </a:srgbClr>
            </a:solidFill>
            <a:ln w="9000" cap="rnd">
              <a:solidFill>
                <a:srgbClr val="B1C17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745904" y="4627938"/>
              <a:ext cx="76753" cy="76753"/>
            </a:xfrm>
            <a:prstGeom prst="ellipse">
              <a:avLst/>
            </a:prstGeom>
            <a:solidFill>
              <a:srgbClr val="BFC464">
                <a:alpha val="50196"/>
              </a:srgbClr>
            </a:solidFill>
            <a:ln w="9000" cap="rnd">
              <a:solidFill>
                <a:srgbClr val="BFC46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294941" y="4132250"/>
              <a:ext cx="76753" cy="76753"/>
            </a:xfrm>
            <a:prstGeom prst="ellipse">
              <a:avLst/>
            </a:prstGeom>
            <a:solidFill>
              <a:srgbClr val="CEC650">
                <a:alpha val="50196"/>
              </a:srgbClr>
            </a:solidFill>
            <a:ln w="9000" cap="rnd">
              <a:solidFill>
                <a:srgbClr val="CEC65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6091835" y="4552346"/>
              <a:ext cx="76753" cy="76753"/>
            </a:xfrm>
            <a:prstGeom prst="ellipse">
              <a:avLst/>
            </a:prstGeom>
            <a:solidFill>
              <a:srgbClr val="DCC93D">
                <a:alpha val="50196"/>
              </a:srgbClr>
            </a:solidFill>
            <a:ln w="9000" cap="rnd">
              <a:solidFill>
                <a:srgbClr val="DCC93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093351" y="3725415"/>
              <a:ext cx="76753" cy="76753"/>
            </a:xfrm>
            <a:prstGeom prst="ellipse">
              <a:avLst/>
            </a:prstGeom>
            <a:solidFill>
              <a:srgbClr val="EBCC2A">
                <a:alpha val="50196"/>
              </a:srgbClr>
            </a:solidFill>
            <a:ln w="9000" cap="rnd">
              <a:solidFill>
                <a:srgbClr val="EBCC2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644641" y="3189714"/>
              <a:ext cx="76753" cy="76753"/>
            </a:xfrm>
            <a:prstGeom prst="ellipse">
              <a:avLst/>
            </a:prstGeom>
            <a:solidFill>
              <a:srgbClr val="E9C824">
                <a:alpha val="50196"/>
              </a:srgbClr>
            </a:solidFill>
            <a:ln w="9000" cap="rnd">
              <a:solidFill>
                <a:srgbClr val="E9C82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526160" y="3661285"/>
              <a:ext cx="76753" cy="76753"/>
            </a:xfrm>
            <a:prstGeom prst="ellipse">
              <a:avLst/>
            </a:prstGeom>
            <a:solidFill>
              <a:srgbClr val="E8C41F">
                <a:alpha val="50196"/>
              </a:srgbClr>
            </a:solidFill>
            <a:ln w="9000" cap="rnd">
              <a:solidFill>
                <a:srgbClr val="E8C41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685018" y="4964372"/>
              <a:ext cx="76753" cy="76753"/>
            </a:xfrm>
            <a:prstGeom prst="ellipse">
              <a:avLst/>
            </a:prstGeom>
            <a:solidFill>
              <a:srgbClr val="E7C11A">
                <a:alpha val="50196"/>
              </a:srgbClr>
            </a:solidFill>
            <a:ln w="9000" cap="rnd">
              <a:solidFill>
                <a:srgbClr val="E7C11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6327715" y="4434846"/>
              <a:ext cx="76753" cy="76753"/>
            </a:xfrm>
            <a:prstGeom prst="ellipse">
              <a:avLst/>
            </a:prstGeom>
            <a:solidFill>
              <a:srgbClr val="E5BD15">
                <a:alpha val="50196"/>
              </a:srgbClr>
            </a:solidFill>
            <a:ln w="9000" cap="rnd">
              <a:solidFill>
                <a:srgbClr val="E5BD1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245904" y="3952705"/>
              <a:ext cx="76753" cy="76753"/>
            </a:xfrm>
            <a:prstGeom prst="ellipse">
              <a:avLst/>
            </a:prstGeom>
            <a:solidFill>
              <a:srgbClr val="E4B90F">
                <a:alpha val="50196"/>
              </a:srgbClr>
            </a:solidFill>
            <a:ln w="9000" cap="rnd">
              <a:solidFill>
                <a:srgbClr val="E4B90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6018299" y="4686136"/>
              <a:ext cx="76753" cy="76753"/>
            </a:xfrm>
            <a:prstGeom prst="ellipse">
              <a:avLst/>
            </a:prstGeom>
            <a:solidFill>
              <a:srgbClr val="E3B60A">
                <a:alpha val="50196"/>
              </a:srgbClr>
            </a:solidFill>
            <a:ln w="9000" cap="rnd">
              <a:solidFill>
                <a:srgbClr val="E3B60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107025" y="5185448"/>
              <a:ext cx="76753" cy="76753"/>
            </a:xfrm>
            <a:prstGeom prst="ellipse">
              <a:avLst/>
            </a:prstGeom>
            <a:solidFill>
              <a:srgbClr val="E2B205">
                <a:alpha val="50196"/>
              </a:srgbClr>
            </a:solidFill>
            <a:ln w="9000" cap="rnd">
              <a:solidFill>
                <a:srgbClr val="E2B20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668452" y="4586726"/>
              <a:ext cx="76753" cy="76753"/>
            </a:xfrm>
            <a:prstGeom prst="ellipse">
              <a:avLst/>
            </a:prstGeom>
            <a:solidFill>
              <a:srgbClr val="E1AF00">
                <a:alpha val="50196"/>
              </a:srgbClr>
            </a:solidFill>
            <a:ln w="9000" cap="rnd">
              <a:solidFill>
                <a:srgbClr val="E1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710384" y="4065485"/>
              <a:ext cx="76753" cy="76753"/>
            </a:xfrm>
            <a:prstGeom prst="ellipse">
              <a:avLst/>
            </a:prstGeom>
            <a:solidFill>
              <a:srgbClr val="E39C00">
                <a:alpha val="50196"/>
              </a:srgbClr>
            </a:solidFill>
            <a:ln w="9000" cap="rnd">
              <a:solidFill>
                <a:srgbClr val="E39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359643" y="3780115"/>
              <a:ext cx="76753" cy="76753"/>
            </a:xfrm>
            <a:prstGeom prst="ellipse">
              <a:avLst/>
            </a:prstGeom>
            <a:solidFill>
              <a:srgbClr val="E58900">
                <a:alpha val="50196"/>
              </a:srgbClr>
            </a:solidFill>
            <a:ln w="9000" cap="rnd">
              <a:solidFill>
                <a:srgbClr val="E58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147192" y="3174105"/>
              <a:ext cx="76753" cy="76753"/>
            </a:xfrm>
            <a:prstGeom prst="ellipse">
              <a:avLst/>
            </a:prstGeom>
            <a:solidFill>
              <a:srgbClr val="E77700">
                <a:alpha val="50196"/>
              </a:srgbClr>
            </a:solidFill>
            <a:ln w="9000" cap="rnd">
              <a:solidFill>
                <a:srgbClr val="E77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389772" y="4495429"/>
              <a:ext cx="76753" cy="76753"/>
            </a:xfrm>
            <a:prstGeom prst="ellipse">
              <a:avLst/>
            </a:prstGeom>
            <a:solidFill>
              <a:srgbClr val="E96400">
                <a:alpha val="50196"/>
              </a:srgbClr>
            </a:solidFill>
            <a:ln w="9000" cap="rnd">
              <a:solidFill>
                <a:srgbClr val="E96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17544" y="4015219"/>
              <a:ext cx="76753" cy="76753"/>
            </a:xfrm>
            <a:prstGeom prst="ellipse">
              <a:avLst/>
            </a:prstGeom>
            <a:solidFill>
              <a:srgbClr val="EB5100">
                <a:alpha val="50196"/>
              </a:srgbClr>
            </a:solidFill>
            <a:ln w="9000" cap="rnd">
              <a:solidFill>
                <a:srgbClr val="EB5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351410" y="3568556"/>
              <a:ext cx="76753" cy="76753"/>
            </a:xfrm>
            <a:prstGeom prst="ellipse">
              <a:avLst/>
            </a:prstGeom>
            <a:solidFill>
              <a:srgbClr val="ED3F00">
                <a:alpha val="50196"/>
              </a:srgbClr>
            </a:solidFill>
            <a:ln w="9000" cap="rnd">
              <a:solidFill>
                <a:srgbClr val="ED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903455" y="5184947"/>
              <a:ext cx="76753" cy="76753"/>
            </a:xfrm>
            <a:prstGeom prst="ellipse">
              <a:avLst/>
            </a:prstGeom>
            <a:solidFill>
              <a:srgbClr val="EF2C00">
                <a:alpha val="50196"/>
              </a:srgbClr>
            </a:solidFill>
            <a:ln w="9000" cap="rnd">
              <a:solidFill>
                <a:srgbClr val="EF2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466877" y="4257161"/>
              <a:ext cx="76753" cy="76753"/>
            </a:xfrm>
            <a:prstGeom prst="ellipse">
              <a:avLst/>
            </a:prstGeom>
            <a:solidFill>
              <a:srgbClr val="F21A00">
                <a:alpha val="50196"/>
              </a:srgbClr>
            </a:solidFill>
            <a:ln w="9000" cap="rnd">
              <a:solidFill>
                <a:srgbClr val="F21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613362" y="3543612"/>
              <a:ext cx="312145" cy="94240"/>
            </a:xfrm>
            <a:custGeom>
              <a:avLst/>
              <a:pathLst>
                <a:path w="312145" h="94240">
                  <a:moveTo>
                    <a:pt x="312145" y="0"/>
                  </a:moveTo>
                  <a:lnTo>
                    <a:pt x="0" y="942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146080" y="3769640"/>
              <a:ext cx="120583" cy="49131"/>
            </a:xfrm>
            <a:custGeom>
              <a:avLst/>
              <a:pathLst>
                <a:path w="120583" h="49131">
                  <a:moveTo>
                    <a:pt x="120583" y="49131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6375104" y="4386609"/>
              <a:ext cx="61383" cy="75525"/>
            </a:xfrm>
            <a:custGeom>
              <a:avLst/>
              <a:pathLst>
                <a:path w="61383" h="75525">
                  <a:moveTo>
                    <a:pt x="61383" y="0"/>
                  </a:moveTo>
                  <a:lnTo>
                    <a:pt x="0" y="7552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107315" y="3126465"/>
              <a:ext cx="68550" cy="75351"/>
            </a:xfrm>
            <a:custGeom>
              <a:avLst/>
              <a:pathLst>
                <a:path w="68550" h="75351">
                  <a:moveTo>
                    <a:pt x="0" y="0"/>
                  </a:moveTo>
                  <a:lnTo>
                    <a:pt x="68550" y="7535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3632624" y="2503486"/>
              <a:ext cx="779302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327303" y="4449671"/>
              <a:ext cx="425503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911192" y="4155899"/>
              <a:ext cx="553952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49023" y="3385690"/>
              <a:ext cx="610413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665127" y="4442290"/>
              <a:ext cx="570184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326744" y="3256291"/>
              <a:ext cx="321403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948367" y="3485838"/>
              <a:ext cx="433831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AFC0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663042" y="2556413"/>
              <a:ext cx="72262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818369" y="3968334"/>
              <a:ext cx="272988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696118" y="3389304"/>
              <a:ext cx="433761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6B9B1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089225" y="3006479"/>
              <a:ext cx="297196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846808" y="4664766"/>
              <a:ext cx="441736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029046" y="3193561"/>
              <a:ext cx="530309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1C177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475780" y="4695246"/>
              <a:ext cx="353163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C46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287970" y="3978522"/>
              <a:ext cx="353163" cy="133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EC65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836433" y="4424297"/>
              <a:ext cx="787136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DCC93D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289523" y="3773159"/>
              <a:ext cx="86695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BCC2A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170131" y="3256859"/>
              <a:ext cx="76306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9C82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588422" y="3678662"/>
              <a:ext cx="610342" cy="1069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8C41F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626206" y="4838000"/>
              <a:ext cx="457545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7C11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30233" y="4256685"/>
              <a:ext cx="265084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122064" y="4068240"/>
              <a:ext cx="377370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4B90F">
                      <a:alpha val="100000"/>
                    </a:srgbClr>
                  </a:solidFill>
                  <a:latin typeface="Arial"/>
                  <a:cs typeface="Arial"/>
                </a:rPr>
                <a:t>Short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756541" y="4780481"/>
              <a:ext cx="337283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135983" y="5057657"/>
              <a:ext cx="280963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122927" y="4547238"/>
              <a:ext cx="522051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4639347" y="4132683"/>
              <a:ext cx="482105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39C00">
                      <a:alpha val="100000"/>
                    </a:srgbClr>
                  </a:solidFill>
                  <a:latin typeface="Arial"/>
                  <a:cs typeface="Arial"/>
                </a:rPr>
                <a:t>Sparse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4347048" y="3845738"/>
              <a:ext cx="465661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702165" y="2967958"/>
              <a:ext cx="722770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143047" y="4341596"/>
              <a:ext cx="835339" cy="131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96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556691" y="4111513"/>
              <a:ext cx="473918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894928" y="3662871"/>
              <a:ext cx="44187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D3F00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873136" y="5058046"/>
              <a:ext cx="401578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368312" y="4353876"/>
              <a:ext cx="377582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21A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260850" y="483752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298067" y="396289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298067" y="30882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98067" y="221364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1" name="pl100"/>
            <p:cNvSpPr/>
            <p:nvPr/>
          </p:nvSpPr>
          <p:spPr>
            <a:xfrm>
              <a:off x="2481265" y="4879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81265" y="4004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81265" y="31299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481265" y="22553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03904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678530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4553157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427783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6302410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09"/>
            <p:cNvSpPr/>
            <p:nvPr/>
          </p:nvSpPr>
          <p:spPr>
            <a:xfrm>
              <a:off x="2707614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82241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4475476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50102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224729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623359" y="592185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322132" y="592308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399826" y="6009507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47745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56128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645120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76127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877438" y="5921307"/>
              <a:ext cx="349591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0.332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227029" y="600950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265842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34967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43350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49668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665827" y="5921376"/>
              <a:ext cx="155388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21216" y="5918101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1792768" y="452973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31" name="tx130"/>
            <p:cNvSpPr/>
            <p:nvPr/>
          </p:nvSpPr>
          <p:spPr>
            <a:xfrm rot="-5400000">
              <a:off x="2103921" y="4142113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2" name="tx131"/>
            <p:cNvSpPr/>
            <p:nvPr/>
          </p:nvSpPr>
          <p:spPr>
            <a:xfrm rot="-5400000">
              <a:off x="2147168" y="4107666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33" name="tx132"/>
            <p:cNvSpPr/>
            <p:nvPr/>
          </p:nvSpPr>
          <p:spPr>
            <a:xfrm rot="-5400000">
              <a:off x="2107400" y="3990271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4" name="tx133"/>
            <p:cNvSpPr/>
            <p:nvPr/>
          </p:nvSpPr>
          <p:spPr>
            <a:xfrm rot="-5400000">
              <a:off x="2107400" y="390643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2107400" y="382260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2107400" y="370644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2005967" y="3488854"/>
              <a:ext cx="271896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2166574" y="3377564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2107400" y="3279576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2107400" y="3195743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107400" y="3111909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107400" y="2995750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064187" y="2836378"/>
              <a:ext cx="155388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078170" y="2694973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mus.adj.004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82305" y="1600200"/>
              <a:ext cx="35793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83480" y="1894657"/>
              <a:ext cx="3108625" cy="3826182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83480" y="5684729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83480" y="4983562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83480" y="4282395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83480" y="3581228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83480" y="2880061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83480" y="2178894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21173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2234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2350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72467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83480" y="5334146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83480" y="4632979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83480" y="3931812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83480" y="3230645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83480" y="2529478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7059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97175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292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7409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07525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183480" y="3931812"/>
              <a:ext cx="3108625" cy="0"/>
            </a:xfrm>
            <a:custGeom>
              <a:avLst/>
              <a:pathLst>
                <a:path w="3108625" h="0">
                  <a:moveTo>
                    <a:pt x="0" y="0"/>
                  </a:moveTo>
                  <a:lnTo>
                    <a:pt x="3108625" y="0"/>
                  </a:lnTo>
                  <a:lnTo>
                    <a:pt x="3108625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7292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092775" y="3318352"/>
              <a:ext cx="1306841" cy="1102176"/>
            </a:xfrm>
            <a:custGeom>
              <a:avLst/>
              <a:pathLst>
                <a:path w="1306841" h="1102176">
                  <a:moveTo>
                    <a:pt x="0" y="279310"/>
                  </a:moveTo>
                  <a:lnTo>
                    <a:pt x="420671" y="0"/>
                  </a:lnTo>
                  <a:lnTo>
                    <a:pt x="1117083" y="110587"/>
                  </a:lnTo>
                  <a:lnTo>
                    <a:pt x="1302654" y="379644"/>
                  </a:lnTo>
                  <a:lnTo>
                    <a:pt x="1306841" y="801307"/>
                  </a:lnTo>
                  <a:lnTo>
                    <a:pt x="1182816" y="902033"/>
                  </a:lnTo>
                  <a:lnTo>
                    <a:pt x="817542" y="1102176"/>
                  </a:lnTo>
                  <a:lnTo>
                    <a:pt x="335106" y="1101976"/>
                  </a:lnTo>
                  <a:lnTo>
                    <a:pt x="37574" y="866537"/>
                  </a:lnTo>
                  <a:close/>
                </a:path>
              </a:pathLst>
            </a:custGeom>
            <a:solidFill>
              <a:srgbClr val="9932CC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235380" y="290843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492835" y="320761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755453" y="4162483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795127" y="3862708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360286" y="3314437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578487" y="242052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612807" y="2923152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59254" y="4474797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098341" y="357778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376585" y="4651790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837039" y="5158610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927659" y="339040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670420" y="4055206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420660" y="388152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275962" y="4493966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066964" y="2982717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58919" y="4107933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585806" y="3475917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838218" y="4081816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480293" y="4874354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298847" y="4428965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508979" y="364631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568822" y="4301197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764461" y="3620831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184415" y="289661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697845" y="3989505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02832" y="3966619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565118" y="5170203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915560" y="4735285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83209" y="4599554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283983" y="2953096"/>
              <a:ext cx="81103" cy="49827"/>
            </a:xfrm>
            <a:custGeom>
              <a:avLst/>
              <a:pathLst>
                <a:path w="81103" h="49827">
                  <a:moveTo>
                    <a:pt x="81103" y="49827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882058" y="4132549"/>
              <a:ext cx="46447" cy="105056"/>
            </a:xfrm>
            <a:custGeom>
              <a:avLst/>
              <a:pathLst>
                <a:path w="46447" h="105056">
                  <a:moveTo>
                    <a:pt x="46447" y="105056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tx61"/>
            <p:cNvSpPr/>
            <p:nvPr/>
          </p:nvSpPr>
          <p:spPr>
            <a:xfrm>
              <a:off x="4387946" y="2940982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339300" y="3280465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676950" y="4039209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646012" y="3716826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040303" y="3157775"/>
              <a:ext cx="569435" cy="1154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46472" y="2493632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451989" y="2786134"/>
              <a:ext cx="569435" cy="1154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956222" y="4555837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678453" y="3440457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349764" y="4724837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786739" y="5021355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488422" y="3464381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29200" y="4154660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224768" y="3954326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618577" y="4441302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657384" y="3055981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21583" y="4180811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219144" y="3339241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51366" y="4192353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055528" y="4947478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351933" y="4291957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313072" y="3719014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229200" y="4374184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606612" y="3647034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817327" y="2759322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3464010" y="3898944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606612" y="3829119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4197898" y="5243843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257234" y="4741156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618552" y="4672407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92" name="pg91"/>
            <p:cNvSpPr/>
            <p:nvPr/>
          </p:nvSpPr>
          <p:spPr>
            <a:xfrm>
              <a:off x="4475070" y="327997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3B9AB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4169663" y="405343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29DB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4166522" y="4020674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AA1B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4582646" y="3633568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51A4B9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129991" y="406038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59A8B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5357053" y="365962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61A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4652664" y="374825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68AFC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5171482" y="339056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70B3C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5143524" y="394510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78B7C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4487190" y="3711628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86B9B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4054398" y="355928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4BC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4091973" y="414651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A3BE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4573659" y="362602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B1C17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4326352" y="415868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BFC46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4947265" y="395999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CEC65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5266690" y="412838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DCC93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4866460" y="379691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BCC2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5087438" y="358218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9C82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4639108" y="377121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8C41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4702785" y="429353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7C11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5361240" y="408128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5BD1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4526771" y="388802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4B90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5237214" y="4182009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3B60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4871941" y="438215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2B20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5096983" y="414216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1AF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4712952" y="3933229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39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4572362" y="381884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589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4487203" y="357593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7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4584439" y="410556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96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4395152" y="391308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B5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4569062" y="373404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D3F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89505" y="438195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F2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5016183" y="401006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F21A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001577" y="4138224"/>
              <a:ext cx="117807" cy="42691"/>
            </a:xfrm>
            <a:custGeom>
              <a:avLst/>
              <a:pathLst>
                <a:path w="117807" h="42691">
                  <a:moveTo>
                    <a:pt x="0" y="0"/>
                  </a:moveTo>
                  <a:lnTo>
                    <a:pt x="117807" y="4269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" name="tx125"/>
            <p:cNvSpPr/>
            <p:nvPr/>
          </p:nvSpPr>
          <p:spPr>
            <a:xfrm>
              <a:off x="4086762" y="3141372"/>
              <a:ext cx="681889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77786" y="3905257"/>
              <a:ext cx="484708" cy="93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40679" y="3545151"/>
              <a:ext cx="281228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979272" y="3252024"/>
              <a:ext cx="632300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170210" y="3784870"/>
              <a:ext cx="238865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77049" y="3656317"/>
              <a:ext cx="260046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592198" y="4064178"/>
              <a:ext cx="386519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69815" y="4243889"/>
              <a:ext cx="309017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BFC46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769151" y="3852361"/>
              <a:ext cx="309017" cy="1164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CEC65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563293" y="3443649"/>
              <a:ext cx="667685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9C82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469814" y="4198086"/>
              <a:ext cx="400352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7C11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403895" y="3965473"/>
              <a:ext cx="231948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5043298" y="4276679"/>
              <a:ext cx="295123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872875" y="4477361"/>
              <a:ext cx="245843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855650" y="4068202"/>
              <a:ext cx="456795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40544" y="3419074"/>
              <a:ext cx="632424" cy="118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166971" y="4478505"/>
              <a:ext cx="351381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021477" y="5293818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021477" y="4592651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058694" y="389012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058694" y="319031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058694" y="248915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3148685" y="53341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148685" y="46329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3148685" y="3931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148685" y="3230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148685" y="25294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270590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971757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4672924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5374090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6075257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7"/>
            <p:cNvSpPr/>
            <p:nvPr/>
          </p:nvSpPr>
          <p:spPr>
            <a:xfrm>
              <a:off x="3220903" y="5783143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3922070" y="5783143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4641846" y="578177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5343013" y="57831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6044180" y="57831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3576756" y="592185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4275529" y="592308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4353223" y="6009507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4430850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451468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4598517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471467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4830835" y="5921307"/>
              <a:ext cx="349591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0.332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180426" y="600950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21923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30307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538690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5503065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5619224" y="5921376"/>
              <a:ext cx="155388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5774613" y="5918101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78" name="tx177"/>
            <p:cNvSpPr/>
            <p:nvPr/>
          </p:nvSpPr>
          <p:spPr>
            <a:xfrm rot="-5400000">
              <a:off x="2553394" y="452973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79" name="tx178"/>
            <p:cNvSpPr/>
            <p:nvPr/>
          </p:nvSpPr>
          <p:spPr>
            <a:xfrm rot="-5400000">
              <a:off x="2864548" y="4142113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5400000">
              <a:off x="2907795" y="4107666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81" name="tx180"/>
            <p:cNvSpPr/>
            <p:nvPr/>
          </p:nvSpPr>
          <p:spPr>
            <a:xfrm rot="-5400000">
              <a:off x="2868026" y="3990271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82" name="tx181"/>
            <p:cNvSpPr/>
            <p:nvPr/>
          </p:nvSpPr>
          <p:spPr>
            <a:xfrm rot="-5400000">
              <a:off x="2868026" y="390643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5400000">
              <a:off x="2868026" y="382260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5400000">
              <a:off x="2868026" y="370644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85" name="tx184"/>
            <p:cNvSpPr/>
            <p:nvPr/>
          </p:nvSpPr>
          <p:spPr>
            <a:xfrm rot="-5400000">
              <a:off x="2766594" y="3488854"/>
              <a:ext cx="271896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6" name="tx185"/>
            <p:cNvSpPr/>
            <p:nvPr/>
          </p:nvSpPr>
          <p:spPr>
            <a:xfrm rot="-5400000">
              <a:off x="2927201" y="3377564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87" name="tx186"/>
            <p:cNvSpPr/>
            <p:nvPr/>
          </p:nvSpPr>
          <p:spPr>
            <a:xfrm rot="-5400000">
              <a:off x="2868026" y="3279576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88" name="tx187"/>
            <p:cNvSpPr/>
            <p:nvPr/>
          </p:nvSpPr>
          <p:spPr>
            <a:xfrm rot="-5400000">
              <a:off x="2868026" y="3195743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2868026" y="3111909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2868026" y="2995750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91" name="tx190"/>
            <p:cNvSpPr/>
            <p:nvPr/>
          </p:nvSpPr>
          <p:spPr>
            <a:xfrm rot="-5400000">
              <a:off x="2824814" y="2836378"/>
              <a:ext cx="155388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2838797" y="2694973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3183480" y="1632462"/>
              <a:ext cx="2235636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Asymmetric Map with Simplex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mus.adj.005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973973" y="1600200"/>
              <a:ext cx="5196052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468354" y="1894657"/>
              <a:ext cx="4632082" cy="3826182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468354" y="5300441"/>
              <a:ext cx="4632082" cy="0"/>
            </a:xfrm>
            <a:custGeom>
              <a:avLst/>
              <a:pathLst>
                <a:path w="4632082" h="0">
                  <a:moveTo>
                    <a:pt x="0" y="0"/>
                  </a:moveTo>
                  <a:lnTo>
                    <a:pt x="4632082" y="0"/>
                  </a:lnTo>
                  <a:lnTo>
                    <a:pt x="46320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68354" y="4430146"/>
              <a:ext cx="4632082" cy="0"/>
            </a:xfrm>
            <a:custGeom>
              <a:avLst/>
              <a:pathLst>
                <a:path w="4632082" h="0">
                  <a:moveTo>
                    <a:pt x="0" y="0"/>
                  </a:moveTo>
                  <a:lnTo>
                    <a:pt x="4632082" y="0"/>
                  </a:lnTo>
                  <a:lnTo>
                    <a:pt x="46320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68354" y="3559850"/>
              <a:ext cx="4632082" cy="0"/>
            </a:xfrm>
            <a:custGeom>
              <a:avLst/>
              <a:pathLst>
                <a:path w="4632082" h="0">
                  <a:moveTo>
                    <a:pt x="0" y="0"/>
                  </a:moveTo>
                  <a:lnTo>
                    <a:pt x="4632082" y="0"/>
                  </a:lnTo>
                  <a:lnTo>
                    <a:pt x="46320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468354" y="2689555"/>
              <a:ext cx="4632082" cy="0"/>
            </a:xfrm>
            <a:custGeom>
              <a:avLst/>
              <a:pathLst>
                <a:path w="4632082" h="0">
                  <a:moveTo>
                    <a:pt x="0" y="0"/>
                  </a:moveTo>
                  <a:lnTo>
                    <a:pt x="4632082" y="0"/>
                  </a:lnTo>
                  <a:lnTo>
                    <a:pt x="46320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302439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17273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04303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913325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78362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468354" y="4865293"/>
              <a:ext cx="4632082" cy="0"/>
            </a:xfrm>
            <a:custGeom>
              <a:avLst/>
              <a:pathLst>
                <a:path w="4632082" h="0">
                  <a:moveTo>
                    <a:pt x="0" y="0"/>
                  </a:moveTo>
                  <a:lnTo>
                    <a:pt x="4632082" y="0"/>
                  </a:lnTo>
                  <a:lnTo>
                    <a:pt x="46320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468354" y="3994998"/>
              <a:ext cx="4632082" cy="0"/>
            </a:xfrm>
            <a:custGeom>
              <a:avLst/>
              <a:pathLst>
                <a:path w="4632082" h="0">
                  <a:moveTo>
                    <a:pt x="0" y="0"/>
                  </a:moveTo>
                  <a:lnTo>
                    <a:pt x="4632082" y="0"/>
                  </a:lnTo>
                  <a:lnTo>
                    <a:pt x="46320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468354" y="3124703"/>
              <a:ext cx="4632082" cy="0"/>
            </a:xfrm>
            <a:custGeom>
              <a:avLst/>
              <a:pathLst>
                <a:path w="4632082" h="0">
                  <a:moveTo>
                    <a:pt x="0" y="0"/>
                  </a:moveTo>
                  <a:lnTo>
                    <a:pt x="4632082" y="0"/>
                  </a:lnTo>
                  <a:lnTo>
                    <a:pt x="46320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468354" y="2254407"/>
              <a:ext cx="4632082" cy="0"/>
            </a:xfrm>
            <a:custGeom>
              <a:avLst/>
              <a:pathLst>
                <a:path w="4632082" h="0">
                  <a:moveTo>
                    <a:pt x="0" y="0"/>
                  </a:moveTo>
                  <a:lnTo>
                    <a:pt x="4632082" y="0"/>
                  </a:lnTo>
                  <a:lnTo>
                    <a:pt x="46320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7291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73758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07882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47817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348472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68354" y="3994998"/>
              <a:ext cx="4632082" cy="0"/>
            </a:xfrm>
            <a:custGeom>
              <a:avLst/>
              <a:pathLst>
                <a:path w="4632082" h="0">
                  <a:moveTo>
                    <a:pt x="0" y="0"/>
                  </a:moveTo>
                  <a:lnTo>
                    <a:pt x="4632082" y="0"/>
                  </a:lnTo>
                  <a:lnTo>
                    <a:pt x="4632082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607882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998361" y="3010158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366738" y="329763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6173344" y="4215144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368429" y="3927096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607923" y="3400275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489293" y="254133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969241" y="3024297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889436" y="4515239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802279" y="365332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631244" y="4685308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859239" y="5172300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988902" y="3473273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189993" y="4112064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263468" y="3945181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487269" y="4533658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757384" y="308153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319799" y="4162728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930606" y="3555438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30085" y="4137632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48792" y="4899165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520014" y="4471201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389837" y="371916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044621" y="4348431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6186233" y="3694682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925437" y="299880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229233" y="4048932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241136" y="4026943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470163" y="5183439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540750" y="4765537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211469" y="4635116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6295014" y="3992354"/>
              <a:ext cx="289748" cy="69259"/>
            </a:xfrm>
            <a:custGeom>
              <a:avLst/>
              <a:pathLst>
                <a:path w="289748" h="69259">
                  <a:moveTo>
                    <a:pt x="289748" y="0"/>
                  </a:moveTo>
                  <a:lnTo>
                    <a:pt x="0" y="692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4033208" y="3107039"/>
              <a:ext cx="260170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401279" y="3394350"/>
              <a:ext cx="260170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273488" y="4124245"/>
              <a:ext cx="26017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Ex.3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425236" y="3802467"/>
              <a:ext cx="260170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397124" y="3261064"/>
              <a:ext cx="260170" cy="92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Ex.5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525127" y="2427718"/>
              <a:ext cx="26017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751379" y="3121846"/>
              <a:ext cx="260170" cy="905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Ex.7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923971" y="4401981"/>
              <a:ext cx="26017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837182" y="3539595"/>
              <a:ext cx="26017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Ex.9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630960" y="4780461"/>
              <a:ext cx="330508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58394" y="5060502"/>
              <a:ext cx="330508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Ex.11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811757" y="3570929"/>
              <a:ext cx="330508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936006" y="4208395"/>
              <a:ext cx="330508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Ex.13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263424" y="3833184"/>
              <a:ext cx="330508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188557" y="4539915"/>
              <a:ext cx="330508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503709" y="3177432"/>
              <a:ext cx="330508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318825" y="4051256"/>
              <a:ext cx="330508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677599" y="3442159"/>
              <a:ext cx="330508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Ex.18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429825" y="4233267"/>
              <a:ext cx="330508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Ex.19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348824" y="4785355"/>
              <a:ext cx="330508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519234" y="4359894"/>
              <a:ext cx="330508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Ex.21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389599" y="3606743"/>
              <a:ext cx="330508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Ex.22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791064" y="4444187"/>
              <a:ext cx="330508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Ex.23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186117" y="3792241"/>
              <a:ext cx="330508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671821" y="2884761"/>
              <a:ext cx="330508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Ex.25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171296" y="3983181"/>
              <a:ext cx="330508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Ex.26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607623" y="3943862"/>
              <a:ext cx="330508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Ex.27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217598" y="5278749"/>
              <a:ext cx="330508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Ex.28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540671" y="4651967"/>
              <a:ext cx="330508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Ex.29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957980" y="4731026"/>
              <a:ext cx="330508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Ex.30</a:t>
              </a:r>
            </a:p>
          </p:txBody>
        </p:sp>
        <p:sp>
          <p:nvSpPr>
            <p:cNvPr id="88" name="pg87"/>
            <p:cNvSpPr/>
            <p:nvPr/>
          </p:nvSpPr>
          <p:spPr>
            <a:xfrm>
              <a:off x="4173616" y="243375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3B9AB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5468" y="435380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29DB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407672" y="427248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AA1B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4440667" y="331152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51A4B9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16985" y="437105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59A8B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6363068" y="3376194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61A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4614480" y="359621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68AFC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5902402" y="270828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70B3C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5832999" y="4084894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78B7C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4203703" y="350530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86B9B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129333" y="312712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4BC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222608" y="458486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A3BE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418356" y="329280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B1C17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804436" y="461507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BFC46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5345803" y="412184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CEC65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6138750" y="453985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DCC93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5145211" y="371702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BCC2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5693771" y="318397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9C82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4580829" y="3653208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8C41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4738900" y="494984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7C11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6373462" y="4422938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5BD1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4301961" y="394318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4B90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6065579" y="467298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3B60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5158817" y="516982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2B20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5717464" y="457406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1AF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4764140" y="405540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39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4415137" y="3771449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589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4203737" y="316844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7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4445116" y="448322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96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975227" y="4005389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B5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4406945" y="3560938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D3F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961207" y="5169324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F2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5516887" y="424613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F21A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4668155" y="3554631"/>
              <a:ext cx="272856" cy="75713"/>
            </a:xfrm>
            <a:custGeom>
              <a:avLst/>
              <a:pathLst>
                <a:path w="272856" h="75713">
                  <a:moveTo>
                    <a:pt x="272856" y="0"/>
                  </a:moveTo>
                  <a:lnTo>
                    <a:pt x="0" y="7571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3744482" y="2504943"/>
              <a:ext cx="681889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561663" y="4316829"/>
              <a:ext cx="372315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077134" y="4157661"/>
              <a:ext cx="484708" cy="93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338145" y="3382411"/>
              <a:ext cx="534111" cy="117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971577" y="4443128"/>
              <a:ext cx="498911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386273" y="3263843"/>
              <a:ext cx="281228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4963871" y="3504164"/>
              <a:ext cx="379602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68AFC0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51356" y="2569742"/>
              <a:ext cx="632300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77774" y="3972119"/>
              <a:ext cx="238865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67206" y="3392451"/>
              <a:ext cx="379541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86B9B1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163542" y="3014729"/>
              <a:ext cx="260046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2940753" y="4655677"/>
              <a:ext cx="386519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21537" y="3200270"/>
              <a:ext cx="464020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B1C177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15129" y="4686231"/>
              <a:ext cx="309017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BFC46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102384" y="3983965"/>
              <a:ext cx="309017" cy="1164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CEC65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934064" y="4423296"/>
              <a:ext cx="688744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DCC93D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5290327" y="3787879"/>
              <a:ext cx="758587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BCC2A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5524453" y="3046318"/>
              <a:ext cx="667685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9C82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669390" y="3684774"/>
              <a:ext cx="534049" cy="935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8C41F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450167" y="5045697"/>
              <a:ext cx="400352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7C11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6388685" y="4263827"/>
              <a:ext cx="231948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66612" y="4049480"/>
              <a:ext cx="330199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4B90F">
                      <a:alpha val="100000"/>
                    </a:srgbClr>
                  </a:solidFill>
                  <a:latin typeface="Arial"/>
                  <a:cs typeface="Arial"/>
                </a:rPr>
                <a:t>Short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5829418" y="4768025"/>
              <a:ext cx="295123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5200363" y="5055471"/>
              <a:ext cx="245843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5385582" y="4460024"/>
              <a:ext cx="456795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588811" y="4128332"/>
              <a:ext cx="421842" cy="117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39C00">
                      <a:alpha val="100000"/>
                    </a:srgbClr>
                  </a:solidFill>
                  <a:latin typeface="Arial"/>
                  <a:cs typeface="Arial"/>
                </a:rPr>
                <a:t>Sparse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403461" y="3841257"/>
              <a:ext cx="407453" cy="118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817995" y="2991518"/>
              <a:ext cx="632424" cy="118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244769" y="4346583"/>
              <a:ext cx="730922" cy="1154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96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660913" y="4101117"/>
              <a:ext cx="414679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027" y="3656693"/>
              <a:ext cx="386642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D3F00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3950551" y="5056513"/>
              <a:ext cx="351381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5616822" y="4263568"/>
              <a:ext cx="330384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21A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2213146" y="482360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2250363" y="3953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2250363" y="308301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2250363" y="221271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59" name="pl158"/>
            <p:cNvSpPr/>
            <p:nvPr/>
          </p:nvSpPr>
          <p:spPr>
            <a:xfrm>
              <a:off x="2433560" y="4865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433560" y="39949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33560" y="31247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433560" y="2254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867291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737587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607882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5478177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6348472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7"/>
            <p:cNvSpPr/>
            <p:nvPr/>
          </p:nvSpPr>
          <p:spPr>
            <a:xfrm>
              <a:off x="2771002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3641297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4530201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400496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6270792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3623359" y="592185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4322132" y="592308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4399826" y="6009507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447745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456128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4645120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476127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4877438" y="5921307"/>
              <a:ext cx="349591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0.332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5227029" y="600950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5265842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534967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543350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49668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665827" y="5921376"/>
              <a:ext cx="155388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821216" y="5918101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88" name="tx187"/>
            <p:cNvSpPr/>
            <p:nvPr/>
          </p:nvSpPr>
          <p:spPr>
            <a:xfrm rot="-5400000">
              <a:off x="1745063" y="452973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2056216" y="4142113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2099463" y="4107666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91" name="tx190"/>
            <p:cNvSpPr/>
            <p:nvPr/>
          </p:nvSpPr>
          <p:spPr>
            <a:xfrm rot="-5400000">
              <a:off x="2059695" y="3990271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2059695" y="390643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2059695" y="382260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94" name="tx193"/>
            <p:cNvSpPr/>
            <p:nvPr/>
          </p:nvSpPr>
          <p:spPr>
            <a:xfrm rot="-5400000">
              <a:off x="2059695" y="370644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95" name="tx194"/>
            <p:cNvSpPr/>
            <p:nvPr/>
          </p:nvSpPr>
          <p:spPr>
            <a:xfrm rot="-5400000">
              <a:off x="1958262" y="3488854"/>
              <a:ext cx="271896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96" name="tx195"/>
            <p:cNvSpPr/>
            <p:nvPr/>
          </p:nvSpPr>
          <p:spPr>
            <a:xfrm rot="-5400000">
              <a:off x="2118870" y="3377564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97" name="tx196"/>
            <p:cNvSpPr/>
            <p:nvPr/>
          </p:nvSpPr>
          <p:spPr>
            <a:xfrm rot="-5400000">
              <a:off x="2059695" y="3279576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98" name="tx197"/>
            <p:cNvSpPr/>
            <p:nvPr/>
          </p:nvSpPr>
          <p:spPr>
            <a:xfrm rot="-5400000">
              <a:off x="2059695" y="3195743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99" name="tx198"/>
            <p:cNvSpPr/>
            <p:nvPr/>
          </p:nvSpPr>
          <p:spPr>
            <a:xfrm rot="-5400000">
              <a:off x="2059695" y="3111909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2059695" y="2995750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201" name="tx200"/>
            <p:cNvSpPr/>
            <p:nvPr/>
          </p:nvSpPr>
          <p:spPr>
            <a:xfrm rot="-5400000">
              <a:off x="2016482" y="2836378"/>
              <a:ext cx="155388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02" name="tx201"/>
            <p:cNvSpPr/>
            <p:nvPr/>
          </p:nvSpPr>
          <p:spPr>
            <a:xfrm rot="-5400000">
              <a:off x="2030466" y="2694973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2468354" y="1632462"/>
              <a:ext cx="1164312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Symmetric Map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a.000.zeMapCATA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123733" y="1905352"/>
              <a:ext cx="203613" cy="106944"/>
            </a:xfrm>
            <a:prstGeom prst="rect">
              <a:avLst/>
            </a:prstGeom>
            <a:solidFill>
              <a:srgbClr val="92929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123733" y="201229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123733" y="2119241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23733" y="222618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123733" y="2333130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123733" y="2440075"/>
              <a:ext cx="203613" cy="106944"/>
            </a:xfrm>
            <a:prstGeom prst="rect">
              <a:avLst/>
            </a:prstGeom>
            <a:solidFill>
              <a:srgbClr val="67676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123733" y="2547019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123733" y="2653964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123733" y="2760908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123733" y="2867853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123733" y="2974797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23733" y="3081742"/>
              <a:ext cx="203613" cy="106944"/>
            </a:xfrm>
            <a:prstGeom prst="rect">
              <a:avLst/>
            </a:prstGeom>
            <a:solidFill>
              <a:srgbClr val="B5B5B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123733" y="3188686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123733" y="3295631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123733" y="3402576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123733" y="3509520"/>
              <a:ext cx="203613" cy="106944"/>
            </a:xfrm>
            <a:prstGeom prst="rect">
              <a:avLst/>
            </a:prstGeom>
            <a:solidFill>
              <a:srgbClr val="83838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123733" y="3616465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123733" y="3723409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1123733" y="3830354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1123733" y="3937298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123733" y="4044243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123733" y="4151187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123733" y="4258132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123733" y="4365077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123733" y="4472021"/>
              <a:ext cx="203613" cy="106944"/>
            </a:xfrm>
            <a:prstGeom prst="rect">
              <a:avLst/>
            </a:prstGeom>
            <a:solidFill>
              <a:srgbClr val="96969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1123733" y="457896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1123733" y="4685910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123733" y="4792855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123733" y="4899799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123733" y="5006744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327347" y="1905352"/>
              <a:ext cx="203613" cy="106944"/>
            </a:xfrm>
            <a:prstGeom prst="rect">
              <a:avLst/>
            </a:prstGeom>
            <a:solidFill>
              <a:srgbClr val="C7C7C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327347" y="201229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327347" y="2119241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1327347" y="2226186"/>
              <a:ext cx="203613" cy="106944"/>
            </a:xfrm>
            <a:prstGeom prst="rect">
              <a:avLst/>
            </a:prstGeom>
            <a:solidFill>
              <a:srgbClr val="94949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327347" y="2333130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327347" y="2440075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327347" y="2547019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327347" y="2653964"/>
              <a:ext cx="203613" cy="106944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327347" y="2760908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327347" y="2867853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327347" y="2974797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327347" y="3081742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327347" y="3188686"/>
              <a:ext cx="203613" cy="106944"/>
            </a:xfrm>
            <a:prstGeom prst="rect">
              <a:avLst/>
            </a:prstGeom>
            <a:solidFill>
              <a:srgbClr val="78787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327347" y="3295631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327347" y="3402576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327347" y="3509520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327347" y="3616465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1327347" y="3723409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1327347" y="3830354"/>
              <a:ext cx="203613" cy="106944"/>
            </a:xfrm>
            <a:prstGeom prst="rect">
              <a:avLst/>
            </a:prstGeom>
            <a:solidFill>
              <a:srgbClr val="94949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1327347" y="3937298"/>
              <a:ext cx="203613" cy="106944"/>
            </a:xfrm>
            <a:prstGeom prst="rect">
              <a:avLst/>
            </a:prstGeom>
            <a:solidFill>
              <a:srgbClr val="BDBDB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1327347" y="4044243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327347" y="4151187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1327347" y="4258132"/>
              <a:ext cx="203613" cy="106944"/>
            </a:xfrm>
            <a:prstGeom prst="rect">
              <a:avLst/>
            </a:prstGeom>
            <a:solidFill>
              <a:srgbClr val="85858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1327347" y="4365077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1327347" y="4472021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1327347" y="4578966"/>
              <a:ext cx="203613" cy="106944"/>
            </a:xfrm>
            <a:prstGeom prst="rect">
              <a:avLst/>
            </a:prstGeom>
            <a:solidFill>
              <a:srgbClr val="81818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1327347" y="4685910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1327347" y="4792855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1327347" y="4899799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1327347" y="5006744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530960" y="1905352"/>
              <a:ext cx="203613" cy="10694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530960" y="2012296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1530960" y="2119241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1530960" y="2226186"/>
              <a:ext cx="203613" cy="106944"/>
            </a:xfrm>
            <a:prstGeom prst="rect">
              <a:avLst/>
            </a:prstGeom>
            <a:solidFill>
              <a:srgbClr val="6F6F6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1530960" y="2333130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1530960" y="2440075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1530960" y="2547019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1530960" y="2653964"/>
              <a:ext cx="203613" cy="106944"/>
            </a:xfrm>
            <a:prstGeom prst="rect">
              <a:avLst/>
            </a:prstGeom>
            <a:solidFill>
              <a:srgbClr val="9A9A9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1530960" y="2760908"/>
              <a:ext cx="203613" cy="106944"/>
            </a:xfrm>
            <a:prstGeom prst="rect">
              <a:avLst/>
            </a:prstGeom>
            <a:solidFill>
              <a:srgbClr val="A0A0A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1530960" y="2867853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1530960" y="2974797"/>
              <a:ext cx="203613" cy="106944"/>
            </a:xfrm>
            <a:prstGeom prst="rect">
              <a:avLst/>
            </a:prstGeom>
            <a:solidFill>
              <a:srgbClr val="CFCFC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1530960" y="3081742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530960" y="3188686"/>
              <a:ext cx="203613" cy="106944"/>
            </a:xfrm>
            <a:prstGeom prst="rect">
              <a:avLst/>
            </a:prstGeom>
            <a:solidFill>
              <a:srgbClr val="78787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1530960" y="3295631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530960" y="3402576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530960" y="3509520"/>
              <a:ext cx="203613" cy="10694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530960" y="3616465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530960" y="3723409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530960" y="3830354"/>
              <a:ext cx="203613" cy="106944"/>
            </a:xfrm>
            <a:prstGeom prst="rect">
              <a:avLst/>
            </a:prstGeom>
            <a:solidFill>
              <a:srgbClr val="7D7D7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1530960" y="3937298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1530960" y="4044243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1530960" y="4151187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1530960" y="4258132"/>
              <a:ext cx="203613" cy="106944"/>
            </a:xfrm>
            <a:prstGeom prst="rect">
              <a:avLst/>
            </a:prstGeom>
            <a:solidFill>
              <a:srgbClr val="71717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530960" y="4365077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1530960" y="4472021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1530960" y="4578966"/>
              <a:ext cx="203613" cy="106944"/>
            </a:xfrm>
            <a:prstGeom prst="rect">
              <a:avLst/>
            </a:prstGeom>
            <a:solidFill>
              <a:srgbClr val="76767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1530960" y="4685910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1530960" y="4792855"/>
              <a:ext cx="203613" cy="106944"/>
            </a:xfrm>
            <a:prstGeom prst="rect">
              <a:avLst/>
            </a:prstGeom>
            <a:solidFill>
              <a:srgbClr val="ADADA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1530960" y="4899799"/>
              <a:ext cx="203613" cy="106944"/>
            </a:xfrm>
            <a:prstGeom prst="rect">
              <a:avLst/>
            </a:prstGeom>
            <a:solidFill>
              <a:srgbClr val="8C8C8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1530960" y="5006744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1734574" y="1905352"/>
              <a:ext cx="203613" cy="106944"/>
            </a:xfrm>
            <a:prstGeom prst="rect">
              <a:avLst/>
            </a:prstGeom>
            <a:solidFill>
              <a:srgbClr val="8E8E8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734574" y="2012296"/>
              <a:ext cx="203613" cy="106944"/>
            </a:xfrm>
            <a:prstGeom prst="rect">
              <a:avLst/>
            </a:prstGeom>
            <a:solidFill>
              <a:srgbClr val="8A8A8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734574" y="2119241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734574" y="2226186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734574" y="2333130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734574" y="2440075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1734574" y="2547019"/>
              <a:ext cx="203613" cy="106944"/>
            </a:xfrm>
            <a:prstGeom prst="rect">
              <a:avLst/>
            </a:prstGeom>
            <a:solidFill>
              <a:srgbClr val="A1A1A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1734574" y="2653964"/>
              <a:ext cx="203613" cy="106944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1734574" y="2760908"/>
              <a:ext cx="203613" cy="106944"/>
            </a:xfrm>
            <a:prstGeom prst="rect">
              <a:avLst/>
            </a:prstGeom>
            <a:solidFill>
              <a:srgbClr val="8E8E8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1734574" y="2867853"/>
              <a:ext cx="203613" cy="106944"/>
            </a:xfrm>
            <a:prstGeom prst="rect">
              <a:avLst/>
            </a:prstGeom>
            <a:solidFill>
              <a:srgbClr val="D5D5D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1734574" y="2974797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1734574" y="3081742"/>
              <a:ext cx="203613" cy="106944"/>
            </a:xfrm>
            <a:prstGeom prst="rect">
              <a:avLst/>
            </a:prstGeom>
            <a:solidFill>
              <a:srgbClr val="89898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1734574" y="318868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1734574" y="3295631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1734574" y="3402576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1734574" y="3509520"/>
              <a:ext cx="203613" cy="106944"/>
            </a:xfrm>
            <a:prstGeom prst="rect">
              <a:avLst/>
            </a:prstGeom>
            <a:solidFill>
              <a:srgbClr val="94949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1734574" y="3616465"/>
              <a:ext cx="203613" cy="106944"/>
            </a:xfrm>
            <a:prstGeom prst="rect">
              <a:avLst/>
            </a:prstGeom>
            <a:solidFill>
              <a:srgbClr val="D5D5D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1734574" y="3723409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1734574" y="3830354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1734574" y="3937298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1734574" y="4044243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1734574" y="4151187"/>
              <a:ext cx="203613" cy="106944"/>
            </a:xfrm>
            <a:prstGeom prst="rect">
              <a:avLst/>
            </a:prstGeom>
            <a:solidFill>
              <a:srgbClr val="B5B5B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1734574" y="4258132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1734574" y="4365077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1734574" y="4472021"/>
              <a:ext cx="203613" cy="106944"/>
            </a:xfrm>
            <a:prstGeom prst="rect">
              <a:avLst/>
            </a:prstGeom>
            <a:solidFill>
              <a:srgbClr val="96969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1734574" y="4578966"/>
              <a:ext cx="203613" cy="106944"/>
            </a:xfrm>
            <a:prstGeom prst="rect">
              <a:avLst/>
            </a:prstGeom>
            <a:solidFill>
              <a:srgbClr val="9E9E9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1734574" y="4685910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734574" y="4792855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1734574" y="4899799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1734574" y="5006744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1938187" y="1905352"/>
              <a:ext cx="203613" cy="106944"/>
            </a:xfrm>
            <a:prstGeom prst="rect">
              <a:avLst/>
            </a:prstGeom>
            <a:solidFill>
              <a:srgbClr val="D5D5D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1938187" y="2012296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1938187" y="2119241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1938187" y="2226186"/>
              <a:ext cx="203613" cy="106944"/>
            </a:xfrm>
            <a:prstGeom prst="rect">
              <a:avLst/>
            </a:prstGeom>
            <a:solidFill>
              <a:srgbClr val="7A7A7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1938187" y="2333130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1938187" y="2440075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1938187" y="2547019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1938187" y="2653964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1938187" y="2760908"/>
              <a:ext cx="203613" cy="106944"/>
            </a:xfrm>
            <a:prstGeom prst="rect">
              <a:avLst/>
            </a:prstGeom>
            <a:solidFill>
              <a:srgbClr val="D5D5D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1938187" y="2867853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1938187" y="2974797"/>
              <a:ext cx="203613" cy="106944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1938187" y="3081742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1938187" y="3188686"/>
              <a:ext cx="203613" cy="106944"/>
            </a:xfrm>
            <a:prstGeom prst="rect">
              <a:avLst/>
            </a:prstGeom>
            <a:solidFill>
              <a:srgbClr val="56565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1938187" y="3295631"/>
              <a:ext cx="203613" cy="106944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1938187" y="3402576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1938187" y="3509520"/>
              <a:ext cx="203613" cy="106944"/>
            </a:xfrm>
            <a:prstGeom prst="rect">
              <a:avLst/>
            </a:prstGeom>
            <a:solidFill>
              <a:srgbClr val="C9C9C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1938187" y="3616465"/>
              <a:ext cx="203613" cy="106944"/>
            </a:xfrm>
            <a:prstGeom prst="rect">
              <a:avLst/>
            </a:prstGeom>
            <a:solidFill>
              <a:srgbClr val="D5D5D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1938187" y="3723409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1938187" y="3830354"/>
              <a:ext cx="203613" cy="106944"/>
            </a:xfrm>
            <a:prstGeom prst="rect">
              <a:avLst/>
            </a:prstGeom>
            <a:solidFill>
              <a:srgbClr val="8E8E8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1938187" y="3937298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1938187" y="4044243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1938187" y="4151187"/>
              <a:ext cx="203613" cy="106944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1938187" y="4258132"/>
              <a:ext cx="203613" cy="106944"/>
            </a:xfrm>
            <a:prstGeom prst="rect">
              <a:avLst/>
            </a:prstGeom>
            <a:solidFill>
              <a:srgbClr val="31313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1938187" y="4365077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1938187" y="4472021"/>
              <a:ext cx="203613" cy="106944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1938187" y="4578966"/>
              <a:ext cx="203613" cy="106944"/>
            </a:xfrm>
            <a:prstGeom prst="rect">
              <a:avLst/>
            </a:prstGeom>
            <a:solidFill>
              <a:srgbClr val="76767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1938187" y="4685910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1938187" y="4792855"/>
              <a:ext cx="203613" cy="106944"/>
            </a:xfrm>
            <a:prstGeom prst="rect">
              <a:avLst/>
            </a:prstGeom>
            <a:solidFill>
              <a:srgbClr val="A1A1A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1938187" y="4899799"/>
              <a:ext cx="203613" cy="106944"/>
            </a:xfrm>
            <a:prstGeom prst="rect">
              <a:avLst/>
            </a:prstGeom>
            <a:solidFill>
              <a:srgbClr val="6B6B6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1938187" y="5006744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2141801" y="1905352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2141801" y="2012296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2141801" y="2119241"/>
              <a:ext cx="203613" cy="106944"/>
            </a:xfrm>
            <a:prstGeom prst="rect">
              <a:avLst/>
            </a:prstGeom>
            <a:solidFill>
              <a:srgbClr val="92929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2141801" y="222618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2141801" y="2333130"/>
              <a:ext cx="203613" cy="106944"/>
            </a:xfrm>
            <a:prstGeom prst="rect">
              <a:avLst/>
            </a:prstGeom>
            <a:solidFill>
              <a:srgbClr val="81818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2141801" y="2440075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2141801" y="2547019"/>
              <a:ext cx="203613" cy="106944"/>
            </a:xfrm>
            <a:prstGeom prst="rect">
              <a:avLst/>
            </a:prstGeom>
            <a:solidFill>
              <a:srgbClr val="6B6B6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2141801" y="2653964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2141801" y="2760908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2141801" y="2867853"/>
              <a:ext cx="203613" cy="106944"/>
            </a:xfrm>
            <a:prstGeom prst="rect">
              <a:avLst/>
            </a:prstGeom>
            <a:solidFill>
              <a:srgbClr val="D5D5D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2141801" y="2974797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2141801" y="3081742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2141801" y="318868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2141801" y="3295631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2141801" y="3402576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2141801" y="3509520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2141801" y="3616465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2141801" y="3723409"/>
              <a:ext cx="203613" cy="106944"/>
            </a:xfrm>
            <a:prstGeom prst="rect">
              <a:avLst/>
            </a:prstGeom>
            <a:solidFill>
              <a:srgbClr val="9A9A9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2141801" y="3830354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2141801" y="3937298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2141801" y="4044243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2141801" y="4151187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2141801" y="4258132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2141801" y="4365077"/>
              <a:ext cx="203613" cy="106944"/>
            </a:xfrm>
            <a:prstGeom prst="rect">
              <a:avLst/>
            </a:prstGeom>
            <a:solidFill>
              <a:srgbClr val="81818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2141801" y="4472021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2141801" y="457896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2141801" y="4685910"/>
              <a:ext cx="203613" cy="106944"/>
            </a:xfrm>
            <a:prstGeom prst="rect">
              <a:avLst/>
            </a:prstGeom>
            <a:solidFill>
              <a:srgbClr val="87878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2141801" y="4792855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2141801" y="4899799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2141801" y="5006744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2345415" y="1905352"/>
              <a:ext cx="203613" cy="106944"/>
            </a:xfrm>
            <a:prstGeom prst="rect">
              <a:avLst/>
            </a:prstGeom>
            <a:solidFill>
              <a:srgbClr val="D5D5D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2345415" y="2012296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2345415" y="2119241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2345415" y="2226186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2345415" y="2333130"/>
              <a:ext cx="203613" cy="106944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2345415" y="2440075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2345415" y="2547019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2345415" y="2653964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2345415" y="2760908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2345415" y="2867853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2345415" y="2974797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2345415" y="3081742"/>
              <a:ext cx="203613" cy="106944"/>
            </a:xfrm>
            <a:prstGeom prst="rect">
              <a:avLst/>
            </a:prstGeom>
            <a:solidFill>
              <a:srgbClr val="C9C9C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2345415" y="3188686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2345415" y="3295631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2345415" y="3402576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2345415" y="3509520"/>
              <a:ext cx="203613" cy="106944"/>
            </a:xfrm>
            <a:prstGeom prst="rect">
              <a:avLst/>
            </a:prstGeom>
            <a:solidFill>
              <a:srgbClr val="B5B5B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2345415" y="3616465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2345415" y="3723409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2345415" y="3830354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2345415" y="3937298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2345415" y="4044243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2345415" y="4151187"/>
              <a:ext cx="203613" cy="106944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2345415" y="4258132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2345415" y="4365077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2345415" y="4472021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2345415" y="4578966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2345415" y="4685910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2345415" y="4792855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2345415" y="4899799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2345415" y="5006744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2549028" y="1905352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2549028" y="2012296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2549028" y="2119241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2549028" y="2226186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2549028" y="2333130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2549028" y="2440075"/>
              <a:ext cx="203613" cy="106944"/>
            </a:xfrm>
            <a:prstGeom prst="rect">
              <a:avLst/>
            </a:prstGeom>
            <a:solidFill>
              <a:srgbClr val="96969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2549028" y="2547019"/>
              <a:ext cx="203613" cy="106944"/>
            </a:xfrm>
            <a:prstGeom prst="rect">
              <a:avLst/>
            </a:prstGeom>
            <a:solidFill>
              <a:srgbClr val="54545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2549028" y="2653964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2549028" y="2760908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2549028" y="2867853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2549028" y="2974797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2549028" y="3081742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2549028" y="3188686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2549028" y="3295631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2549028" y="3402576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2549028" y="3509520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2549028" y="3616465"/>
              <a:ext cx="203613" cy="106944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2549028" y="3723409"/>
              <a:ext cx="203613" cy="106944"/>
            </a:xfrm>
            <a:prstGeom prst="rect">
              <a:avLst/>
            </a:prstGeom>
            <a:solidFill>
              <a:srgbClr val="A1A1A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2549028" y="3830354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2549028" y="3937298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2549028" y="4044243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2549028" y="4151187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2549028" y="4258132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2549028" y="4365077"/>
              <a:ext cx="203613" cy="106944"/>
            </a:xfrm>
            <a:prstGeom prst="rect">
              <a:avLst/>
            </a:prstGeom>
            <a:solidFill>
              <a:srgbClr val="9A9A9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2549028" y="4472021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2549028" y="4578966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2549028" y="4685910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2549028" y="4792855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2549028" y="4899799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2549028" y="5006744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2752642" y="1905352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2752642" y="2012296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2752642" y="2119241"/>
              <a:ext cx="203613" cy="106944"/>
            </a:xfrm>
            <a:prstGeom prst="rect">
              <a:avLst/>
            </a:prstGeom>
            <a:solidFill>
              <a:srgbClr val="BDBDB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2752642" y="2226186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2752642" y="2333130"/>
              <a:ext cx="203613" cy="106944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2752642" y="2440075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2752642" y="2547019"/>
              <a:ext cx="203613" cy="106944"/>
            </a:xfrm>
            <a:prstGeom prst="rect">
              <a:avLst/>
            </a:prstGeom>
            <a:solidFill>
              <a:srgbClr val="C7C7C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2752642" y="2653964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2752642" y="2760908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2752642" y="2867853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2752642" y="2974797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2752642" y="3081742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2752642" y="3188686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2752642" y="3295631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2752642" y="3402576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2752642" y="3509520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2752642" y="3616465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2752642" y="3723409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2752642" y="3830354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2752642" y="3937298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2752642" y="4044243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2752642" y="4151187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2752642" y="4258132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2752642" y="4365077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2752642" y="4472021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2752642" y="4578966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2752642" y="4685910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2752642" y="4792855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2752642" y="4899799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2752642" y="5006744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2956255" y="1905352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2956255" y="201229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2956255" y="2119241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2956255" y="2226186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2956255" y="2333130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2956255" y="2440075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2956255" y="2547019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2956255" y="2653964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2956255" y="2760908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2956255" y="2867853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2956255" y="2974797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2956255" y="3081742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2956255" y="3188686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2956255" y="3295631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2956255" y="3402576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2956255" y="3509520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2956255" y="3616465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2956255" y="3723409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2956255" y="3830354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2956255" y="3937298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2956255" y="4044243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2956255" y="4151187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2956255" y="4258132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2956255" y="4365077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2956255" y="4472021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2956255" y="4578966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2956255" y="4685910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2956255" y="4792855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2956255" y="4899799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2956255" y="5006744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3159869" y="1905352"/>
              <a:ext cx="203613" cy="106944"/>
            </a:xfrm>
            <a:prstGeom prst="rect">
              <a:avLst/>
            </a:prstGeom>
            <a:solidFill>
              <a:srgbClr val="4D4D4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3159869" y="2012296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3159869" y="2119241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3159869" y="2226186"/>
              <a:ext cx="203613" cy="106944"/>
            </a:xfrm>
            <a:prstGeom prst="rect">
              <a:avLst/>
            </a:prstGeom>
            <a:solidFill>
              <a:srgbClr val="4D4D4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3159869" y="2333130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3159869" y="2440075"/>
              <a:ext cx="203613" cy="106944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3159869" y="2547019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3159869" y="2653964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3159869" y="2760908"/>
              <a:ext cx="203613" cy="106944"/>
            </a:xfrm>
            <a:prstGeom prst="rect">
              <a:avLst/>
            </a:prstGeom>
            <a:solidFill>
              <a:srgbClr val="AFAFA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3159869" y="2867853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3159869" y="2974797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3159869" y="3081742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3159869" y="3188686"/>
              <a:ext cx="203613" cy="106944"/>
            </a:xfrm>
            <a:prstGeom prst="rect">
              <a:avLst/>
            </a:prstGeom>
            <a:solidFill>
              <a:srgbClr val="48484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3159869" y="3295631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3159869" y="3402576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3159869" y="3509520"/>
              <a:ext cx="203613" cy="10694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3159869" y="3616465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3159869" y="3723409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3159869" y="3830354"/>
              <a:ext cx="203613" cy="106944"/>
            </a:xfrm>
            <a:prstGeom prst="rect">
              <a:avLst/>
            </a:prstGeom>
            <a:solidFill>
              <a:srgbClr val="6D6D6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3159869" y="3937298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3159869" y="4044243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3159869" y="4151187"/>
              <a:ext cx="203613" cy="106944"/>
            </a:xfrm>
            <a:prstGeom prst="rect">
              <a:avLst/>
            </a:prstGeom>
            <a:solidFill>
              <a:srgbClr val="C7C7C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3159869" y="4258132"/>
              <a:ext cx="203613" cy="106944"/>
            </a:xfrm>
            <a:prstGeom prst="rect">
              <a:avLst/>
            </a:prstGeom>
            <a:solidFill>
              <a:srgbClr val="39393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3159869" y="4365077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3159869" y="4472021"/>
              <a:ext cx="203613" cy="106944"/>
            </a:xfrm>
            <a:prstGeom prst="rect">
              <a:avLst/>
            </a:prstGeom>
            <a:solidFill>
              <a:srgbClr val="4A4A4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3159869" y="4578966"/>
              <a:ext cx="203613" cy="106944"/>
            </a:xfrm>
            <a:prstGeom prst="rect">
              <a:avLst/>
            </a:prstGeom>
            <a:solidFill>
              <a:srgbClr val="39393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3159869" y="4685910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3159869" y="4792855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3159869" y="4899799"/>
              <a:ext cx="203613" cy="106944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3159869" y="5006744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3363482" y="1905352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3363482" y="2012296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3363482" y="2119241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3363482" y="2226186"/>
              <a:ext cx="203613" cy="106944"/>
            </a:xfrm>
            <a:prstGeom prst="rect">
              <a:avLst/>
            </a:prstGeom>
            <a:solidFill>
              <a:srgbClr val="51515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3363482" y="2333130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3363482" y="2440075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3363482" y="2547019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3363482" y="2653964"/>
              <a:ext cx="203613" cy="106944"/>
            </a:xfrm>
            <a:prstGeom prst="rect">
              <a:avLst/>
            </a:prstGeom>
            <a:solidFill>
              <a:srgbClr val="8C8C8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3363482" y="2760908"/>
              <a:ext cx="203613" cy="106944"/>
            </a:xfrm>
            <a:prstGeom prst="rect">
              <a:avLst/>
            </a:prstGeom>
            <a:solidFill>
              <a:srgbClr val="A7A7A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3363482" y="2867853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3363482" y="2974797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3363482" y="3081742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3363482" y="3188686"/>
              <a:ext cx="203613" cy="106944"/>
            </a:xfrm>
            <a:prstGeom prst="rect">
              <a:avLst/>
            </a:prstGeom>
            <a:solidFill>
              <a:srgbClr val="4C4C4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3363482" y="3295631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3363482" y="3402576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3363482" y="3509520"/>
              <a:ext cx="203613" cy="106944"/>
            </a:xfrm>
            <a:prstGeom prst="rect">
              <a:avLst/>
            </a:prstGeom>
            <a:solidFill>
              <a:srgbClr val="B7B7B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3363482" y="3616465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3363482" y="3723409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3363482" y="3830354"/>
              <a:ext cx="203613" cy="106944"/>
            </a:xfrm>
            <a:prstGeom prst="rect">
              <a:avLst/>
            </a:prstGeom>
            <a:solidFill>
              <a:srgbClr val="64646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3363482" y="3937298"/>
              <a:ext cx="203613" cy="106944"/>
            </a:xfrm>
            <a:prstGeom prst="rect">
              <a:avLst/>
            </a:prstGeom>
            <a:solidFill>
              <a:srgbClr val="96969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3363482" y="4044243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3363482" y="4151187"/>
              <a:ext cx="203613" cy="106944"/>
            </a:xfrm>
            <a:prstGeom prst="rect">
              <a:avLst/>
            </a:prstGeom>
            <a:solidFill>
              <a:srgbClr val="CFCFC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363482" y="4258132"/>
              <a:ext cx="203613" cy="106944"/>
            </a:xfrm>
            <a:prstGeom prst="rect">
              <a:avLst/>
            </a:prstGeom>
            <a:solidFill>
              <a:srgbClr val="38383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3363482" y="4365077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3363482" y="4472021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3363482" y="4578966"/>
              <a:ext cx="203613" cy="106944"/>
            </a:xfrm>
            <a:prstGeom prst="rect">
              <a:avLst/>
            </a:prstGeom>
            <a:solidFill>
              <a:srgbClr val="54545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3363482" y="4685910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3363482" y="4792855"/>
              <a:ext cx="203613" cy="106944"/>
            </a:xfrm>
            <a:prstGeom prst="rect">
              <a:avLst/>
            </a:prstGeom>
            <a:solidFill>
              <a:srgbClr val="A7A7A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3363482" y="4899799"/>
              <a:ext cx="203613" cy="106944"/>
            </a:xfrm>
            <a:prstGeom prst="rect">
              <a:avLst/>
            </a:prstGeom>
            <a:solidFill>
              <a:srgbClr val="60606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3363482" y="5006744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3567096" y="1905352"/>
              <a:ext cx="203613" cy="106944"/>
            </a:xfrm>
            <a:prstGeom prst="rect">
              <a:avLst/>
            </a:prstGeom>
            <a:solidFill>
              <a:srgbClr val="D5D5D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3567096" y="2012296"/>
              <a:ext cx="203613" cy="106944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3567096" y="2119241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3567096" y="222618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3567096" y="2333130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3567096" y="2440075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3567096" y="2547019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3567096" y="2653964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3567096" y="2760908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3567096" y="2867853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3567096" y="2974797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3567096" y="3081742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3567096" y="3188686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3567096" y="3295631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3567096" y="3402576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3567096" y="3509520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3567096" y="3616465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3567096" y="3723409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3567096" y="3830354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3567096" y="3937298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3567096" y="4044243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3567096" y="4151187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3567096" y="4258132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3567096" y="4365077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3567096" y="4472021"/>
              <a:ext cx="203613" cy="106944"/>
            </a:xfrm>
            <a:prstGeom prst="rect">
              <a:avLst/>
            </a:prstGeom>
            <a:solidFill>
              <a:srgbClr val="C9C9C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3567096" y="4578966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3567096" y="4685910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3567096" y="4792855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3567096" y="4899799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3567096" y="5006744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3770710" y="1905352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3770710" y="2012296"/>
              <a:ext cx="203613" cy="106944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3770710" y="2119241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3770710" y="2226186"/>
              <a:ext cx="203613" cy="106944"/>
            </a:xfrm>
            <a:prstGeom prst="rect">
              <a:avLst/>
            </a:prstGeom>
            <a:solidFill>
              <a:srgbClr val="A7A7A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3770710" y="2333130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3770710" y="2440075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3770710" y="2547019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3770710" y="2653964"/>
              <a:ext cx="203613" cy="106944"/>
            </a:xfrm>
            <a:prstGeom prst="rect">
              <a:avLst/>
            </a:prstGeom>
            <a:solidFill>
              <a:srgbClr val="C9C9C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3770710" y="2760908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3770710" y="2867853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3770710" y="2974797"/>
              <a:ext cx="203613" cy="106944"/>
            </a:xfrm>
            <a:prstGeom prst="rect">
              <a:avLst/>
            </a:prstGeom>
            <a:solidFill>
              <a:srgbClr val="A3A3A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3770710" y="3081742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3770710" y="3188686"/>
              <a:ext cx="203613" cy="106944"/>
            </a:xfrm>
            <a:prstGeom prst="rect">
              <a:avLst/>
            </a:prstGeom>
            <a:solidFill>
              <a:srgbClr val="AFAFA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3770710" y="3295631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3770710" y="3402576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3770710" y="3509520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3770710" y="3616465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3770710" y="3723409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3770710" y="3830354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3770710" y="3937298"/>
              <a:ext cx="203613" cy="10694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3770710" y="4044243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3770710" y="4151187"/>
              <a:ext cx="203613" cy="106944"/>
            </a:xfrm>
            <a:prstGeom prst="rect">
              <a:avLst/>
            </a:prstGeom>
            <a:solidFill>
              <a:srgbClr val="CFCFC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3770710" y="4258132"/>
              <a:ext cx="203613" cy="106944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3770710" y="4365077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3770710" y="4472021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3770710" y="4578966"/>
              <a:ext cx="203613" cy="106944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3770710" y="4685910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3770710" y="4792855"/>
              <a:ext cx="203613" cy="106944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3770710" y="4899799"/>
              <a:ext cx="203613" cy="106944"/>
            </a:xfrm>
            <a:prstGeom prst="rect">
              <a:avLst/>
            </a:prstGeom>
            <a:solidFill>
              <a:srgbClr val="ADADA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3770710" y="5006744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974323" y="1905352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974323" y="2012296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974323" y="2119241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974323" y="2226186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974323" y="2333130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974323" y="2440075"/>
              <a:ext cx="203613" cy="106944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974323" y="2547019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974323" y="2653964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974323" y="2760908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974323" y="2867853"/>
              <a:ext cx="203613" cy="106944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974323" y="2974797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974323" y="3081742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974323" y="3188686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974323" y="3295631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974323" y="3402576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974323" y="3509520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974323" y="3616465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974323" y="3723409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974323" y="3830354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974323" y="3937298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974323" y="4044243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974323" y="4151187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974323" y="4258132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974323" y="4365077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974323" y="4472021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974323" y="4578966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974323" y="4685910"/>
              <a:ext cx="203613" cy="106944"/>
            </a:xfrm>
            <a:prstGeom prst="rect">
              <a:avLst/>
            </a:prstGeom>
            <a:solidFill>
              <a:srgbClr val="BBBBB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974323" y="4792855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974323" y="4899799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974323" y="5006744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4177937" y="1905352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4177937" y="2012296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4177937" y="2119241"/>
              <a:ext cx="203613" cy="106944"/>
            </a:xfrm>
            <a:prstGeom prst="rect">
              <a:avLst/>
            </a:prstGeom>
            <a:solidFill>
              <a:srgbClr val="7C7C7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4177937" y="222618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4177937" y="2333130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4177937" y="2440075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4177937" y="2547019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4177937" y="2653964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4177937" y="2760908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4177937" y="2867853"/>
              <a:ext cx="203613" cy="106944"/>
            </a:xfrm>
            <a:prstGeom prst="rect">
              <a:avLst/>
            </a:prstGeom>
            <a:solidFill>
              <a:srgbClr val="7A7A7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4177937" y="2974797"/>
              <a:ext cx="203613" cy="106944"/>
            </a:xfrm>
            <a:prstGeom prst="rect">
              <a:avLst/>
            </a:prstGeom>
            <a:solidFill>
              <a:srgbClr val="C7C7C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4177937" y="3081742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4177937" y="3188686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4177937" y="3295631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4177937" y="3402576"/>
              <a:ext cx="203613" cy="106944"/>
            </a:xfrm>
            <a:prstGeom prst="rect">
              <a:avLst/>
            </a:prstGeom>
            <a:solidFill>
              <a:srgbClr val="85858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4177937" y="3509520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4177937" y="3616465"/>
              <a:ext cx="203613" cy="106944"/>
            </a:xfrm>
            <a:prstGeom prst="rect">
              <a:avLst/>
            </a:prstGeom>
            <a:solidFill>
              <a:srgbClr val="AFAFA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4177937" y="3723409"/>
              <a:ext cx="203613" cy="106944"/>
            </a:xfrm>
            <a:prstGeom prst="rect">
              <a:avLst/>
            </a:prstGeom>
            <a:solidFill>
              <a:srgbClr val="98989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4177937" y="3830354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4177937" y="3937298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4177937" y="4044243"/>
              <a:ext cx="203613" cy="106944"/>
            </a:xfrm>
            <a:prstGeom prst="rect">
              <a:avLst/>
            </a:prstGeom>
            <a:solidFill>
              <a:srgbClr val="A3A3A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4177937" y="4151187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4177937" y="4258132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4177937" y="4365077"/>
              <a:ext cx="203613" cy="106944"/>
            </a:xfrm>
            <a:prstGeom prst="rect">
              <a:avLst/>
            </a:prstGeom>
            <a:solidFill>
              <a:srgbClr val="9A9A9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4177937" y="4472021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4177937" y="457896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4177937" y="4685910"/>
              <a:ext cx="203613" cy="106944"/>
            </a:xfrm>
            <a:prstGeom prst="rect">
              <a:avLst/>
            </a:prstGeom>
            <a:solidFill>
              <a:srgbClr val="7A7A7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4177937" y="4792855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4177937" y="4899799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4177937" y="5006744"/>
              <a:ext cx="203613" cy="106944"/>
            </a:xfrm>
            <a:prstGeom prst="rect">
              <a:avLst/>
            </a:prstGeom>
            <a:solidFill>
              <a:srgbClr val="90909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4381550" y="1905352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4381550" y="2012296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4381550" y="2119241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4381550" y="2226186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4381550" y="2333130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4381550" y="2440075"/>
              <a:ext cx="203613" cy="106944"/>
            </a:xfrm>
            <a:prstGeom prst="rect">
              <a:avLst/>
            </a:prstGeom>
            <a:solidFill>
              <a:srgbClr val="8A8A8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4381550" y="2547019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4381550" y="2653964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4381550" y="2760908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4381550" y="2867853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4381550" y="2974797"/>
              <a:ext cx="203613" cy="106944"/>
            </a:xfrm>
            <a:prstGeom prst="rect">
              <a:avLst/>
            </a:prstGeom>
            <a:solidFill>
              <a:srgbClr val="D5D5D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4381550" y="3081742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4381550" y="3188686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4381550" y="3295631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4381550" y="3402576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4381550" y="3509520"/>
              <a:ext cx="203613" cy="106944"/>
            </a:xfrm>
            <a:prstGeom prst="rect">
              <a:avLst/>
            </a:prstGeom>
            <a:solidFill>
              <a:srgbClr val="C7C7C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4381550" y="3616465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4381550" y="3723409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4381550" y="3830354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4381550" y="3937298"/>
              <a:ext cx="203613" cy="106944"/>
            </a:xfrm>
            <a:prstGeom prst="rect">
              <a:avLst/>
            </a:prstGeom>
            <a:solidFill>
              <a:srgbClr val="C7C7C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4381550" y="4044243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4381550" y="4151187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4381550" y="4258132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4381550" y="4365077"/>
              <a:ext cx="203613" cy="106944"/>
            </a:xfrm>
            <a:prstGeom prst="rect">
              <a:avLst/>
            </a:prstGeom>
            <a:solidFill>
              <a:srgbClr val="B7B7B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4381550" y="4472021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4381550" y="4578966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4381550" y="4685910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4381550" y="4792855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4381550" y="4899799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4381550" y="5006744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4585164" y="1905352"/>
              <a:ext cx="203613" cy="106944"/>
            </a:xfrm>
            <a:prstGeom prst="rect">
              <a:avLst/>
            </a:prstGeom>
            <a:solidFill>
              <a:srgbClr val="BBBBB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4585164" y="2012296"/>
              <a:ext cx="203613" cy="10694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4585164" y="2119241"/>
              <a:ext cx="203613" cy="106944"/>
            </a:xfrm>
            <a:prstGeom prst="rect">
              <a:avLst/>
            </a:prstGeom>
            <a:solidFill>
              <a:srgbClr val="8E8E8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4585164" y="2226186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4585164" y="2333130"/>
              <a:ext cx="203613" cy="106944"/>
            </a:xfrm>
            <a:prstGeom prst="rect">
              <a:avLst/>
            </a:prstGeom>
            <a:solidFill>
              <a:srgbClr val="6B6B6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4585164" y="2440075"/>
              <a:ext cx="203613" cy="106944"/>
            </a:xfrm>
            <a:prstGeom prst="rect">
              <a:avLst/>
            </a:prstGeom>
            <a:solidFill>
              <a:srgbClr val="C7C7C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4585164" y="2547019"/>
              <a:ext cx="203613" cy="106944"/>
            </a:xfrm>
            <a:prstGeom prst="rect">
              <a:avLst/>
            </a:prstGeom>
            <a:solidFill>
              <a:srgbClr val="4D4D4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4585164" y="2653964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4585164" y="2760908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4585164" y="2867853"/>
              <a:ext cx="203613" cy="106944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4585164" y="2974797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4585164" y="3081742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4585164" y="3188686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4585164" y="3295631"/>
              <a:ext cx="203613" cy="106944"/>
            </a:xfrm>
            <a:prstGeom prst="rect">
              <a:avLst/>
            </a:prstGeom>
            <a:solidFill>
              <a:srgbClr val="ABABA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4585164" y="3402576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4585164" y="3509520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4585164" y="3616465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4585164" y="3723409"/>
              <a:ext cx="203613" cy="106944"/>
            </a:xfrm>
            <a:prstGeom prst="rect">
              <a:avLst/>
            </a:prstGeom>
            <a:solidFill>
              <a:srgbClr val="51515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4585164" y="3830354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4585164" y="3937298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4585164" y="4044243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4585164" y="4151187"/>
              <a:ext cx="203613" cy="106944"/>
            </a:xfrm>
            <a:prstGeom prst="rect">
              <a:avLst/>
            </a:prstGeom>
            <a:solidFill>
              <a:srgbClr val="C7C7C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4585164" y="4258132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4585164" y="4365077"/>
              <a:ext cx="203613" cy="10694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4585164" y="4472021"/>
              <a:ext cx="203613" cy="106944"/>
            </a:xfrm>
            <a:prstGeom prst="rect">
              <a:avLst/>
            </a:prstGeom>
            <a:solidFill>
              <a:srgbClr val="ADADA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4585164" y="4578966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4585164" y="4685910"/>
              <a:ext cx="203613" cy="106944"/>
            </a:xfrm>
            <a:prstGeom prst="rect">
              <a:avLst/>
            </a:prstGeom>
            <a:solidFill>
              <a:srgbClr val="A0A0A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4585164" y="4792855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4585164" y="4899799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4585164" y="5006744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4788778" y="1905352"/>
              <a:ext cx="203613" cy="106944"/>
            </a:xfrm>
            <a:prstGeom prst="rect">
              <a:avLst/>
            </a:prstGeom>
            <a:solidFill>
              <a:srgbClr val="9E9E9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4788778" y="201229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4788778" y="2119241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4788778" y="2226186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4788778" y="2333130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4788778" y="2440075"/>
              <a:ext cx="203613" cy="106944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4788778" y="2547019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4788778" y="2653964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4788778" y="2760908"/>
              <a:ext cx="203613" cy="10694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4788778" y="2867853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4788778" y="2974797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4788778" y="3081742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4788778" y="3188686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4788778" y="3295631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4788778" y="3402576"/>
              <a:ext cx="203613" cy="106944"/>
            </a:xfrm>
            <a:prstGeom prst="rect">
              <a:avLst/>
            </a:prstGeom>
            <a:solidFill>
              <a:srgbClr val="BBBBB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4788778" y="3509520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4788778" y="3616465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4788778" y="3723409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4788778" y="3830354"/>
              <a:ext cx="203613" cy="106944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4788778" y="3937298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4788778" y="4044243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4788778" y="4151187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4788778" y="4258132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4788778" y="4365077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4788778" y="4472021"/>
              <a:ext cx="203613" cy="106944"/>
            </a:xfrm>
            <a:prstGeom prst="rect">
              <a:avLst/>
            </a:prstGeom>
            <a:solidFill>
              <a:srgbClr val="ABABA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4788778" y="457896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4788778" y="4685910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4788778" y="4792855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4788778" y="4899799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4788778" y="5006744"/>
              <a:ext cx="203613" cy="106944"/>
            </a:xfrm>
            <a:prstGeom prst="rect">
              <a:avLst/>
            </a:prstGeom>
            <a:solidFill>
              <a:srgbClr val="B7B7B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4992391" y="1905352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4992391" y="2012296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4992391" y="2119241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4992391" y="2226186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4992391" y="2333130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4992391" y="2440075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4992391" y="2547019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4992391" y="2653964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4992391" y="2760908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4992391" y="2867853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4992391" y="2974797"/>
              <a:ext cx="203613" cy="106944"/>
            </a:xfrm>
            <a:prstGeom prst="rect">
              <a:avLst/>
            </a:prstGeom>
            <a:solidFill>
              <a:srgbClr val="B5B5B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4992391" y="3081742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4992391" y="3188686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4992391" y="3295631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4992391" y="3402576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4992391" y="3509520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4992391" y="3616465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4992391" y="3723409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4992391" y="3830354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4992391" y="3937298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4992391" y="4044243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4992391" y="4151187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4992391" y="4258132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4992391" y="4365077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4992391" y="4472021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4992391" y="4578966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4992391" y="4685910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4992391" y="4792855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4992391" y="4899799"/>
              <a:ext cx="203613" cy="106944"/>
            </a:xfrm>
            <a:prstGeom prst="rect">
              <a:avLst/>
            </a:prstGeom>
            <a:solidFill>
              <a:srgbClr val="D5D5D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4992391" y="5006744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196005" y="1905352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196005" y="2012296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196005" y="2119241"/>
              <a:ext cx="203613" cy="106944"/>
            </a:xfrm>
            <a:prstGeom prst="rect">
              <a:avLst/>
            </a:prstGeom>
            <a:solidFill>
              <a:srgbClr val="83838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196005" y="222618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196005" y="2333130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196005" y="2440075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196005" y="2547019"/>
              <a:ext cx="203613" cy="10694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196005" y="2653964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196005" y="2760908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196005" y="2867853"/>
              <a:ext cx="203613" cy="106944"/>
            </a:xfrm>
            <a:prstGeom prst="rect">
              <a:avLst/>
            </a:prstGeom>
            <a:solidFill>
              <a:srgbClr val="78787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196005" y="2974797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196005" y="3081742"/>
              <a:ext cx="203613" cy="106944"/>
            </a:xfrm>
            <a:prstGeom prst="rect">
              <a:avLst/>
            </a:prstGeom>
            <a:solidFill>
              <a:srgbClr val="CFCFC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196005" y="318868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196005" y="3295631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196005" y="3402576"/>
              <a:ext cx="203613" cy="106944"/>
            </a:xfrm>
            <a:prstGeom prst="rect">
              <a:avLst/>
            </a:prstGeom>
            <a:solidFill>
              <a:srgbClr val="A3A3A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196005" y="3509520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196005" y="3616465"/>
              <a:ext cx="203613" cy="106944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196005" y="3723409"/>
              <a:ext cx="203613" cy="106944"/>
            </a:xfrm>
            <a:prstGeom prst="rect">
              <a:avLst/>
            </a:prstGeom>
            <a:solidFill>
              <a:srgbClr val="BBBBB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196005" y="3830354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196005" y="3937298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196005" y="4044243"/>
              <a:ext cx="203613" cy="106944"/>
            </a:xfrm>
            <a:prstGeom prst="rect">
              <a:avLst/>
            </a:prstGeom>
            <a:solidFill>
              <a:srgbClr val="BBBBB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196005" y="4151187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196005" y="4258132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5196005" y="4365077"/>
              <a:ext cx="203613" cy="106944"/>
            </a:xfrm>
            <a:prstGeom prst="rect">
              <a:avLst/>
            </a:prstGeom>
            <a:solidFill>
              <a:srgbClr val="98989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5196005" y="4472021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5196005" y="457896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5196005" y="4685910"/>
              <a:ext cx="203613" cy="106944"/>
            </a:xfrm>
            <a:prstGeom prst="rect">
              <a:avLst/>
            </a:prstGeom>
            <a:solidFill>
              <a:srgbClr val="64646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5196005" y="4792855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5196005" y="4899799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5196005" y="5006744"/>
              <a:ext cx="203613" cy="106944"/>
            </a:xfrm>
            <a:prstGeom prst="rect">
              <a:avLst/>
            </a:prstGeom>
            <a:solidFill>
              <a:srgbClr val="ADADA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5399618" y="1905352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5399618" y="2012296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5399618" y="2119241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5399618" y="222618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5399618" y="2333130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5399618" y="2440075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5399618" y="2547019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5399618" y="2653964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5399618" y="2760908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5399618" y="2867853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5399618" y="2974797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5399618" y="3081742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5399618" y="318868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5399618" y="3295631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5399618" y="3402576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5399618" y="3509520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5399618" y="3616465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5399618" y="3723409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5399618" y="3830354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5399618" y="3937298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5399618" y="4044243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5399618" y="4151187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5399618" y="4258132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5399618" y="4365077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5399618" y="4472021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5399618" y="4578966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5399618" y="4685910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5399618" y="4792855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5399618" y="4899799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5399618" y="5006744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5603232" y="1905352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5603232" y="2012296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5603232" y="2119241"/>
              <a:ext cx="203613" cy="106944"/>
            </a:xfrm>
            <a:prstGeom prst="rect">
              <a:avLst/>
            </a:prstGeom>
            <a:solidFill>
              <a:srgbClr val="83838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5603232" y="222618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5603232" y="2333130"/>
              <a:ext cx="203613" cy="106944"/>
            </a:xfrm>
            <a:prstGeom prst="rect">
              <a:avLst/>
            </a:prstGeom>
            <a:solidFill>
              <a:srgbClr val="ABABA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5603232" y="2440075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5603232" y="2547019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5603232" y="2653964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5603232" y="2760908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5603232" y="2867853"/>
              <a:ext cx="203613" cy="106944"/>
            </a:xfrm>
            <a:prstGeom prst="rect">
              <a:avLst/>
            </a:prstGeom>
            <a:solidFill>
              <a:srgbClr val="96969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5603232" y="2974797"/>
              <a:ext cx="203613" cy="106944"/>
            </a:xfrm>
            <a:prstGeom prst="rect">
              <a:avLst/>
            </a:prstGeom>
            <a:solidFill>
              <a:srgbClr val="92929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5603232" y="3081742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5603232" y="318868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5603232" y="3295631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5603232" y="3402576"/>
              <a:ext cx="203613" cy="106944"/>
            </a:xfrm>
            <a:prstGeom prst="rect">
              <a:avLst/>
            </a:prstGeom>
            <a:solidFill>
              <a:srgbClr val="85858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5603232" y="3509520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5603232" y="3616465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5603232" y="3723409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5603232" y="3830354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5603232" y="3937298"/>
              <a:ext cx="203613" cy="106944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5603232" y="4044243"/>
              <a:ext cx="203613" cy="106944"/>
            </a:xfrm>
            <a:prstGeom prst="rect">
              <a:avLst/>
            </a:prstGeom>
            <a:solidFill>
              <a:srgbClr val="72727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5603232" y="4151187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5603232" y="4258132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5603232" y="4365077"/>
              <a:ext cx="203613" cy="106944"/>
            </a:xfrm>
            <a:prstGeom prst="rect">
              <a:avLst/>
            </a:prstGeom>
            <a:solidFill>
              <a:srgbClr val="8E8E8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5603232" y="4472021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5603232" y="457896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5603232" y="4685910"/>
              <a:ext cx="203613" cy="106944"/>
            </a:xfrm>
            <a:prstGeom prst="rect">
              <a:avLst/>
            </a:prstGeom>
            <a:solidFill>
              <a:srgbClr val="89898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5603232" y="4792855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5603232" y="4899799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5603232" y="5006744"/>
              <a:ext cx="203613" cy="106944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5806845" y="1905352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5806845" y="2012296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5806845" y="2119241"/>
              <a:ext cx="203613" cy="106944"/>
            </a:xfrm>
            <a:prstGeom prst="rect">
              <a:avLst/>
            </a:prstGeom>
            <a:solidFill>
              <a:srgbClr val="CFCFC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5806845" y="2226186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5806845" y="2333130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5806845" y="2440075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5806845" y="2547019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5806845" y="2653964"/>
              <a:ext cx="203613" cy="106944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5806845" y="2760908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5806845" y="2867853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5806845" y="2974797"/>
              <a:ext cx="203613" cy="106944"/>
            </a:xfrm>
            <a:prstGeom prst="rect">
              <a:avLst/>
            </a:prstGeom>
            <a:solidFill>
              <a:srgbClr val="8E8E8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5806845" y="3081742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5806845" y="3188686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5806845" y="3295631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5806845" y="3402576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5806845" y="3509520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5806845" y="3616465"/>
              <a:ext cx="203613" cy="106944"/>
            </a:xfrm>
            <a:prstGeom prst="rect">
              <a:avLst/>
            </a:prstGeom>
            <a:solidFill>
              <a:srgbClr val="CFCFC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5806845" y="3723409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5806845" y="3830354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5806845" y="3937298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5806845" y="4044243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5806845" y="4151187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5806845" y="4258132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5806845" y="4365077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5806845" y="4472021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5806845" y="4578966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5806845" y="4685910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5806845" y="4792855"/>
              <a:ext cx="203613" cy="106944"/>
            </a:xfrm>
            <a:prstGeom prst="rect">
              <a:avLst/>
            </a:prstGeom>
            <a:solidFill>
              <a:srgbClr val="92929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5806845" y="4899799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5806845" y="5006744"/>
              <a:ext cx="203613" cy="106944"/>
            </a:xfrm>
            <a:prstGeom prst="rect">
              <a:avLst/>
            </a:prstGeom>
            <a:solidFill>
              <a:srgbClr val="B5B5B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010459" y="1905352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010459" y="201229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010459" y="2119241"/>
              <a:ext cx="203613" cy="106944"/>
            </a:xfrm>
            <a:prstGeom prst="rect">
              <a:avLst/>
            </a:prstGeom>
            <a:solidFill>
              <a:srgbClr val="87878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010459" y="2226186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010459" y="2333130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010459" y="2440075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010459" y="2547019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010459" y="2653964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010459" y="2760908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010459" y="2867853"/>
              <a:ext cx="203613" cy="106944"/>
            </a:xfrm>
            <a:prstGeom prst="rect">
              <a:avLst/>
            </a:prstGeom>
            <a:solidFill>
              <a:srgbClr val="98989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010459" y="2974797"/>
              <a:ext cx="203613" cy="10694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010459" y="3081742"/>
              <a:ext cx="203613" cy="106944"/>
            </a:xfrm>
            <a:prstGeom prst="rect">
              <a:avLst/>
            </a:prstGeom>
            <a:solidFill>
              <a:srgbClr val="B5B5B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010459" y="3188686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010459" y="3295631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010459" y="3402576"/>
              <a:ext cx="203613" cy="106944"/>
            </a:xfrm>
            <a:prstGeom prst="rect">
              <a:avLst/>
            </a:prstGeom>
            <a:solidFill>
              <a:srgbClr val="85858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010459" y="3509520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010459" y="3616465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010459" y="3723409"/>
              <a:ext cx="203613" cy="106944"/>
            </a:xfrm>
            <a:prstGeom prst="rect">
              <a:avLst/>
            </a:prstGeom>
            <a:solidFill>
              <a:srgbClr val="BDBDB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010459" y="3830354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010459" y="3937298"/>
              <a:ext cx="203613" cy="106944"/>
            </a:xfrm>
            <a:prstGeom prst="rect">
              <a:avLst/>
            </a:prstGeom>
            <a:solidFill>
              <a:srgbClr val="A1A1A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010459" y="4044243"/>
              <a:ext cx="203613" cy="106944"/>
            </a:xfrm>
            <a:prstGeom prst="rect">
              <a:avLst/>
            </a:prstGeom>
            <a:solidFill>
              <a:srgbClr val="B7B7B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010459" y="4151187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010459" y="4258132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010459" y="4365077"/>
              <a:ext cx="203613" cy="106944"/>
            </a:xfrm>
            <a:prstGeom prst="rect">
              <a:avLst/>
            </a:prstGeom>
            <a:solidFill>
              <a:srgbClr val="A7A7A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010459" y="4472021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010459" y="4578966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010459" y="4685910"/>
              <a:ext cx="203613" cy="106944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010459" y="4792855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010459" y="4899799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010459" y="5006744"/>
              <a:ext cx="203613" cy="106944"/>
            </a:xfrm>
            <a:prstGeom prst="rect">
              <a:avLst/>
            </a:prstGeom>
            <a:solidFill>
              <a:srgbClr val="ABABA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214073" y="1905352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214073" y="2012296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214073" y="2119241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214073" y="2226186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214073" y="2333130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214073" y="2440075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214073" y="2547019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214073" y="2653964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214073" y="2760908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214073" y="2867853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214073" y="2974797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214073" y="3081742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214073" y="3188686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214073" y="3295631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214073" y="3402576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214073" y="3509520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214073" y="3616465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214073" y="3723409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214073" y="3830354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214073" y="3937298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214073" y="4044243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214073" y="4151187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214073" y="4258132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214073" y="4365077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214073" y="4472021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214073" y="4578966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214073" y="4685910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214073" y="4792855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214073" y="4899799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214073" y="5006744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417686" y="1905352"/>
              <a:ext cx="203613" cy="106944"/>
            </a:xfrm>
            <a:prstGeom prst="rect">
              <a:avLst/>
            </a:prstGeom>
            <a:solidFill>
              <a:srgbClr val="67676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417686" y="2012296"/>
              <a:ext cx="203613" cy="106944"/>
            </a:xfrm>
            <a:prstGeom prst="rect">
              <a:avLst/>
            </a:prstGeom>
            <a:solidFill>
              <a:srgbClr val="CFCFC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417686" y="2119241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417686" y="2226186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417686" y="2333130"/>
              <a:ext cx="203613" cy="106944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417686" y="2440075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417686" y="2547019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417686" y="2653964"/>
              <a:ext cx="203613" cy="106944"/>
            </a:xfrm>
            <a:prstGeom prst="rect">
              <a:avLst/>
            </a:prstGeom>
            <a:solidFill>
              <a:srgbClr val="ABABA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417686" y="2760908"/>
              <a:ext cx="203613" cy="106944"/>
            </a:xfrm>
            <a:prstGeom prst="rect">
              <a:avLst/>
            </a:prstGeom>
            <a:solidFill>
              <a:srgbClr val="A7A7A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417686" y="2867853"/>
              <a:ext cx="203613" cy="106944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417686" y="2974797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417686" y="3081742"/>
              <a:ext cx="203613" cy="106944"/>
            </a:xfrm>
            <a:prstGeom prst="rect">
              <a:avLst/>
            </a:prstGeom>
            <a:solidFill>
              <a:srgbClr val="76767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417686" y="3188686"/>
              <a:ext cx="203613" cy="106944"/>
            </a:xfrm>
            <a:prstGeom prst="rect">
              <a:avLst/>
            </a:prstGeom>
            <a:solidFill>
              <a:srgbClr val="BBBBB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417686" y="3295631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417686" y="3402576"/>
              <a:ext cx="203613" cy="106944"/>
            </a:xfrm>
            <a:prstGeom prst="rect">
              <a:avLst/>
            </a:prstGeom>
            <a:solidFill>
              <a:srgbClr val="83838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417686" y="3509520"/>
              <a:ext cx="203613" cy="106944"/>
            </a:xfrm>
            <a:prstGeom prst="rect">
              <a:avLst/>
            </a:prstGeom>
            <a:solidFill>
              <a:srgbClr val="C7C7C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417686" y="3616465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417686" y="3723409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417686" y="3830354"/>
              <a:ext cx="203613" cy="106944"/>
            </a:xfrm>
            <a:prstGeom prst="rect">
              <a:avLst/>
            </a:prstGeom>
            <a:solidFill>
              <a:srgbClr val="AFAFA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417686" y="3937298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417686" y="4044243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417686" y="4151187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417686" y="4258132"/>
              <a:ext cx="203613" cy="106944"/>
            </a:xfrm>
            <a:prstGeom prst="rect">
              <a:avLst/>
            </a:prstGeom>
            <a:solidFill>
              <a:srgbClr val="C7C7C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417686" y="4365077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417686" y="4472021"/>
              <a:ext cx="203613" cy="106944"/>
            </a:xfrm>
            <a:prstGeom prst="rect">
              <a:avLst/>
            </a:prstGeom>
            <a:solidFill>
              <a:srgbClr val="9E9E9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417686" y="4578966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417686" y="4685910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417686" y="4792855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417686" y="4899799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417686" y="5006744"/>
              <a:ext cx="203613" cy="106944"/>
            </a:xfrm>
            <a:prstGeom prst="rect">
              <a:avLst/>
            </a:prstGeom>
            <a:solidFill>
              <a:srgbClr val="A3A3A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621300" y="1905352"/>
              <a:ext cx="203613" cy="106944"/>
            </a:xfrm>
            <a:prstGeom prst="rect">
              <a:avLst/>
            </a:prstGeom>
            <a:solidFill>
              <a:srgbClr val="A1A1A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621300" y="2012296"/>
              <a:ext cx="203613" cy="106944"/>
            </a:xfrm>
            <a:prstGeom prst="rect">
              <a:avLst/>
            </a:prstGeom>
            <a:solidFill>
              <a:srgbClr val="92929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621300" y="2119241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621300" y="2226186"/>
              <a:ext cx="203613" cy="106944"/>
            </a:xfrm>
            <a:prstGeom prst="rect">
              <a:avLst/>
            </a:prstGeom>
            <a:solidFill>
              <a:srgbClr val="94949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621300" y="2333130"/>
              <a:ext cx="203613" cy="10694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621300" y="2440075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621300" y="2547019"/>
              <a:ext cx="203613" cy="106944"/>
            </a:xfrm>
            <a:prstGeom prst="rect">
              <a:avLst/>
            </a:prstGeom>
            <a:solidFill>
              <a:srgbClr val="CFCFC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621300" y="2653964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621300" y="2760908"/>
              <a:ext cx="203613" cy="106944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621300" y="2867853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621300" y="2974797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621300" y="3081742"/>
              <a:ext cx="203613" cy="106944"/>
            </a:xfrm>
            <a:prstGeom prst="rect">
              <a:avLst/>
            </a:prstGeom>
            <a:solidFill>
              <a:srgbClr val="A3A3A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621300" y="3188686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621300" y="3295631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621300" y="3402576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621300" y="3509520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621300" y="3616465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621300" y="3723409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621300" y="3830354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621300" y="3937298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621300" y="4044243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621300" y="4151187"/>
              <a:ext cx="203613" cy="106944"/>
            </a:xfrm>
            <a:prstGeom prst="rect">
              <a:avLst/>
            </a:prstGeom>
            <a:solidFill>
              <a:srgbClr val="C9C9C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621300" y="4258132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621300" y="4365077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621300" y="4472021"/>
              <a:ext cx="203613" cy="106944"/>
            </a:xfrm>
            <a:prstGeom prst="rect">
              <a:avLst/>
            </a:prstGeom>
            <a:solidFill>
              <a:srgbClr val="AFAFA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621300" y="4578966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621300" y="4685910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621300" y="4792855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621300" y="4899799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621300" y="5006744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824913" y="1905352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824913" y="2012296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824913" y="2119241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824913" y="2226186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824913" y="2333130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824913" y="2440075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824913" y="2547019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824913" y="2653964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824913" y="2760908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824913" y="2867853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824913" y="2974797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824913" y="3081742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824913" y="3188686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824913" y="3295631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824913" y="3402576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824913" y="3509520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824913" y="3616465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824913" y="3723409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824913" y="3830354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824913" y="3937298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824913" y="4044243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824913" y="4151187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824913" y="4258132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824913" y="4365077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824913" y="4472021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824913" y="4578966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824913" y="4685910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824913" y="4792855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824913" y="4899799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824913" y="5006744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7028527" y="1905352"/>
              <a:ext cx="203613" cy="106944"/>
            </a:xfrm>
            <a:prstGeom prst="rect">
              <a:avLst/>
            </a:prstGeom>
            <a:solidFill>
              <a:srgbClr val="A3A3A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7028527" y="2012296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7028527" y="2119241"/>
              <a:ext cx="203613" cy="106944"/>
            </a:xfrm>
            <a:prstGeom prst="rect">
              <a:avLst/>
            </a:prstGeom>
            <a:solidFill>
              <a:srgbClr val="EAEAE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7028527" y="2226186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7028527" y="2333130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7028527" y="2440075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7028527" y="2547019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7028527" y="2653964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7028527" y="2760908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7028527" y="2867853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7028527" y="2974797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7028527" y="3081742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7028527" y="3188686"/>
              <a:ext cx="203613" cy="106944"/>
            </a:xfrm>
            <a:prstGeom prst="rect">
              <a:avLst/>
            </a:prstGeom>
            <a:solidFill>
              <a:srgbClr val="B7B7B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7028527" y="3295631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7028527" y="3402576"/>
              <a:ext cx="203613" cy="106944"/>
            </a:xfrm>
            <a:prstGeom prst="rect">
              <a:avLst/>
            </a:prstGeom>
            <a:solidFill>
              <a:srgbClr val="C9C9C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7028527" y="3509520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7028527" y="3616465"/>
              <a:ext cx="203613" cy="106944"/>
            </a:xfrm>
            <a:prstGeom prst="rect">
              <a:avLst/>
            </a:prstGeom>
            <a:solidFill>
              <a:srgbClr val="E6E6E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7028527" y="3723409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7028527" y="3830354"/>
              <a:ext cx="203613" cy="106944"/>
            </a:xfrm>
            <a:prstGeom prst="rect">
              <a:avLst/>
            </a:prstGeom>
            <a:solidFill>
              <a:srgbClr val="9C9C9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7028527" y="3937298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7028527" y="4044243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7028527" y="4151187"/>
              <a:ext cx="203613" cy="10694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7028527" y="4258132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7028527" y="4365077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7028527" y="4472021"/>
              <a:ext cx="203613" cy="106944"/>
            </a:xfrm>
            <a:prstGeom prst="rect">
              <a:avLst/>
            </a:prstGeom>
            <a:solidFill>
              <a:srgbClr val="B7B7B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7028527" y="4578966"/>
              <a:ext cx="203613" cy="106944"/>
            </a:xfrm>
            <a:prstGeom prst="rect">
              <a:avLst/>
            </a:prstGeom>
            <a:solidFill>
              <a:srgbClr val="C9C9C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7028527" y="4685910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7028527" y="4792855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7028527" y="4899799"/>
              <a:ext cx="203613" cy="10694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7028527" y="5006744"/>
              <a:ext cx="203613" cy="106944"/>
            </a:xfrm>
            <a:prstGeom prst="rect">
              <a:avLst/>
            </a:prstGeom>
            <a:solidFill>
              <a:srgbClr val="CFCFC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7232140" y="1905352"/>
              <a:ext cx="203613" cy="106944"/>
            </a:xfrm>
            <a:prstGeom prst="rect">
              <a:avLst/>
            </a:prstGeom>
            <a:solidFill>
              <a:srgbClr val="69696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7232140" y="2012296"/>
              <a:ext cx="203613" cy="106944"/>
            </a:xfrm>
            <a:prstGeom prst="rect">
              <a:avLst/>
            </a:prstGeom>
            <a:solidFill>
              <a:srgbClr val="767676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7232140" y="2119241"/>
              <a:ext cx="203613" cy="106944"/>
            </a:xfrm>
            <a:prstGeom prst="rect">
              <a:avLst/>
            </a:prstGeom>
            <a:solidFill>
              <a:srgbClr val="D5D5D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7232140" y="2226186"/>
              <a:ext cx="203613" cy="106944"/>
            </a:xfrm>
            <a:prstGeom prst="rect">
              <a:avLst/>
            </a:prstGeom>
            <a:solidFill>
              <a:srgbClr val="8A8A8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7232140" y="2333130"/>
              <a:ext cx="203613" cy="106944"/>
            </a:xfrm>
            <a:prstGeom prst="rect">
              <a:avLst/>
            </a:prstGeom>
            <a:solidFill>
              <a:srgbClr val="BBBBB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7232140" y="2440075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7232140" y="2547019"/>
              <a:ext cx="203613" cy="10694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7232140" y="2653964"/>
              <a:ext cx="203613" cy="106944"/>
            </a:xfrm>
            <a:prstGeom prst="rect">
              <a:avLst/>
            </a:prstGeom>
            <a:solidFill>
              <a:srgbClr val="CBCBC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7232140" y="2760908"/>
              <a:ext cx="203613" cy="106944"/>
            </a:xfrm>
            <a:prstGeom prst="rect">
              <a:avLst/>
            </a:prstGeom>
            <a:solidFill>
              <a:srgbClr val="9A9A9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7232140" y="2867853"/>
              <a:ext cx="203613" cy="106944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7232140" y="2974797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7232140" y="3081742"/>
              <a:ext cx="203613" cy="106944"/>
            </a:xfrm>
            <a:prstGeom prst="rect">
              <a:avLst/>
            </a:prstGeom>
            <a:solidFill>
              <a:srgbClr val="8C8C8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7232140" y="3188686"/>
              <a:ext cx="203613" cy="106944"/>
            </a:xfrm>
            <a:prstGeom prst="rect">
              <a:avLst/>
            </a:prstGeom>
            <a:solidFill>
              <a:srgbClr val="C9C9C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7232140" y="3295631"/>
              <a:ext cx="203613" cy="106944"/>
            </a:xfrm>
            <a:prstGeom prst="rect">
              <a:avLst/>
            </a:prstGeom>
            <a:solidFill>
              <a:srgbClr val="A7A7A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7232140" y="3402576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7232140" y="3509520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7232140" y="3616465"/>
              <a:ext cx="203613" cy="106944"/>
            </a:xfrm>
            <a:prstGeom prst="rect">
              <a:avLst/>
            </a:prstGeom>
            <a:solidFill>
              <a:srgbClr val="C7C7C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7232140" y="3723409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7232140" y="3830354"/>
              <a:ext cx="203613" cy="10694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7232140" y="3937298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7232140" y="4044243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7232140" y="4151187"/>
              <a:ext cx="203613" cy="106944"/>
            </a:xfrm>
            <a:prstGeom prst="rect">
              <a:avLst/>
            </a:prstGeom>
            <a:solidFill>
              <a:srgbClr val="A1A1A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7232140" y="4258132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7232140" y="4365077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7232140" y="4472021"/>
              <a:ext cx="203613" cy="106944"/>
            </a:xfrm>
            <a:prstGeom prst="rect">
              <a:avLst/>
            </a:prstGeom>
            <a:solidFill>
              <a:srgbClr val="B7B7B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7232140" y="4578966"/>
              <a:ext cx="203613" cy="106944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7232140" y="4685910"/>
              <a:ext cx="203613" cy="10694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7232140" y="4792855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7232140" y="4899799"/>
              <a:ext cx="203613" cy="106944"/>
            </a:xfrm>
            <a:prstGeom prst="rect">
              <a:avLst/>
            </a:prstGeom>
            <a:solidFill>
              <a:srgbClr val="DCDCD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7232140" y="5006744"/>
              <a:ext cx="203613" cy="106944"/>
            </a:xfrm>
            <a:prstGeom prst="rect">
              <a:avLst/>
            </a:prstGeom>
            <a:solidFill>
              <a:srgbClr val="B5B5B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7435754" y="1905352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7435754" y="2012296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7435754" y="2119241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7435754" y="2226186"/>
              <a:ext cx="203613" cy="106944"/>
            </a:xfrm>
            <a:prstGeom prst="rect">
              <a:avLst/>
            </a:prstGeom>
            <a:solidFill>
              <a:srgbClr val="B9B9B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7435754" y="2333130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7435754" y="2440075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7435754" y="2547019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7435754" y="2653964"/>
              <a:ext cx="203613" cy="106944"/>
            </a:xfrm>
            <a:prstGeom prst="rect">
              <a:avLst/>
            </a:prstGeom>
            <a:solidFill>
              <a:srgbClr val="9A9A9A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7435754" y="2760908"/>
              <a:ext cx="203613" cy="106944"/>
            </a:xfrm>
            <a:prstGeom prst="rect">
              <a:avLst/>
            </a:prstGeom>
            <a:solidFill>
              <a:srgbClr val="D7D7D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7435754" y="2867853"/>
              <a:ext cx="203613" cy="106944"/>
            </a:xfrm>
            <a:prstGeom prst="rect">
              <a:avLst/>
            </a:prstGeom>
            <a:solidFill>
              <a:srgbClr val="C3C3C3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7435754" y="2974797"/>
              <a:ext cx="203613" cy="106944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7435754" y="3081742"/>
              <a:ext cx="203613" cy="106944"/>
            </a:xfrm>
            <a:prstGeom prst="rect">
              <a:avLst/>
            </a:prstGeom>
            <a:solidFill>
              <a:srgbClr val="E8E8E8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7435754" y="3188686"/>
              <a:ext cx="203613" cy="10694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7435754" y="3295631"/>
              <a:ext cx="203613" cy="106944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7435754" y="3402576"/>
              <a:ext cx="203613" cy="106944"/>
            </a:xfrm>
            <a:prstGeom prst="rect">
              <a:avLst/>
            </a:prstGeom>
            <a:solidFill>
              <a:srgbClr val="C5C5C5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7435754" y="3509520"/>
              <a:ext cx="203613" cy="106944"/>
            </a:xfrm>
            <a:prstGeom prst="rect">
              <a:avLst/>
            </a:prstGeom>
            <a:solidFill>
              <a:srgbClr val="E4E4E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7435754" y="3616465"/>
              <a:ext cx="203613" cy="106944"/>
            </a:xfrm>
            <a:prstGeom prst="rect">
              <a:avLst/>
            </a:prstGeom>
            <a:solidFill>
              <a:srgbClr val="E0E0E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7435754" y="3723409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7435754" y="3830354"/>
              <a:ext cx="203613" cy="106944"/>
            </a:xfrm>
            <a:prstGeom prst="rect">
              <a:avLst/>
            </a:prstGeom>
            <a:solidFill>
              <a:srgbClr val="A0A0A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7435754" y="3937298"/>
              <a:ext cx="203613" cy="106944"/>
            </a:xfrm>
            <a:prstGeom prst="rect">
              <a:avLst/>
            </a:prstGeom>
            <a:solidFill>
              <a:srgbClr val="92929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7435754" y="4044243"/>
              <a:ext cx="203613" cy="106944"/>
            </a:xfrm>
            <a:prstGeom prst="rect">
              <a:avLst/>
            </a:prstGeom>
            <a:solidFill>
              <a:srgbClr val="CDCDC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7435754" y="4151187"/>
              <a:ext cx="203613" cy="106944"/>
            </a:xfrm>
            <a:prstGeom prst="rect">
              <a:avLst/>
            </a:prstGeom>
            <a:solidFill>
              <a:srgbClr val="DEDED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7435754" y="4258132"/>
              <a:ext cx="203613" cy="106944"/>
            </a:xfrm>
            <a:prstGeom prst="rect">
              <a:avLst/>
            </a:prstGeom>
            <a:solidFill>
              <a:srgbClr val="94949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7435754" y="4365077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7435754" y="4472021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7435754" y="4578966"/>
              <a:ext cx="203613" cy="106944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7435754" y="4685910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7435754" y="4792855"/>
              <a:ext cx="203613" cy="106944"/>
            </a:xfrm>
            <a:prstGeom prst="rect">
              <a:avLst/>
            </a:prstGeom>
            <a:solidFill>
              <a:srgbClr val="72727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7435754" y="4899799"/>
              <a:ext cx="203613" cy="106944"/>
            </a:xfrm>
            <a:prstGeom prst="rect">
              <a:avLst/>
            </a:prstGeom>
            <a:solidFill>
              <a:srgbClr val="89898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7435754" y="5006744"/>
              <a:ext cx="203613" cy="106944"/>
            </a:xfrm>
            <a:prstGeom prst="rect">
              <a:avLst/>
            </a:prstGeom>
            <a:solidFill>
              <a:srgbClr val="C1C1C1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7639368" y="1905352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7639368" y="2012296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7639368" y="2119241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7639368" y="2226186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7639368" y="2333130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7639368" y="2440075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7639368" y="2547019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7639368" y="2653964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7639368" y="2760908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7639368" y="2867853"/>
              <a:ext cx="203613" cy="106944"/>
            </a:xfrm>
            <a:prstGeom prst="rect">
              <a:avLst/>
            </a:prstGeom>
            <a:solidFill>
              <a:srgbClr val="ECECEC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7639368" y="2974797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7639368" y="3081742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7639368" y="3188686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7639368" y="3295631"/>
              <a:ext cx="203613" cy="10694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7639368" y="3402576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7639368" y="3509520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7639368" y="3616465"/>
              <a:ext cx="203613" cy="106944"/>
            </a:xfrm>
            <a:prstGeom prst="rect">
              <a:avLst/>
            </a:prstGeom>
            <a:solidFill>
              <a:srgbClr val="E2E2E2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7639368" y="3723409"/>
              <a:ext cx="203613" cy="106944"/>
            </a:xfrm>
            <a:prstGeom prst="rect">
              <a:avLst/>
            </a:prstGeom>
            <a:solidFill>
              <a:srgbClr val="F4F4F4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7639368" y="3830354"/>
              <a:ext cx="203613" cy="106944"/>
            </a:xfrm>
            <a:prstGeom prst="rect">
              <a:avLst/>
            </a:prstGeom>
            <a:solidFill>
              <a:srgbClr val="FDFDFD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7639368" y="3937298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7639368" y="4044243"/>
              <a:ext cx="203613" cy="106944"/>
            </a:xfrm>
            <a:prstGeom prst="rect">
              <a:avLst/>
            </a:prstGeom>
            <a:solidFill>
              <a:srgbClr val="EEEEEE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7639368" y="4151187"/>
              <a:ext cx="203613" cy="106944"/>
            </a:xfrm>
            <a:prstGeom prst="rect">
              <a:avLst/>
            </a:prstGeom>
            <a:solidFill>
              <a:srgbClr val="F9F9F9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7639368" y="4258132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7639368" y="4365077"/>
              <a:ext cx="203613" cy="106944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7639368" y="4472021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7639368" y="4578966"/>
              <a:ext cx="203613" cy="1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7639368" y="4685910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7639368" y="4792855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7639368" y="4899799"/>
              <a:ext cx="203613" cy="106944"/>
            </a:xfrm>
            <a:prstGeom prst="rect">
              <a:avLst/>
            </a:prstGeom>
            <a:solidFill>
              <a:srgbClr val="FBFBFB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7639368" y="5006744"/>
              <a:ext cx="203613" cy="106944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271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tx995"/>
            <p:cNvSpPr/>
            <p:nvPr/>
          </p:nvSpPr>
          <p:spPr>
            <a:xfrm>
              <a:off x="526789" y="5003513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997" name="tx996"/>
            <p:cNvSpPr/>
            <p:nvPr/>
          </p:nvSpPr>
          <p:spPr>
            <a:xfrm>
              <a:off x="526789" y="4896568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998" name="tx997"/>
            <p:cNvSpPr/>
            <p:nvPr/>
          </p:nvSpPr>
          <p:spPr>
            <a:xfrm>
              <a:off x="526789" y="4789624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999" name="tx998"/>
            <p:cNvSpPr/>
            <p:nvPr/>
          </p:nvSpPr>
          <p:spPr>
            <a:xfrm>
              <a:off x="526789" y="4682679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1000" name="tx999"/>
            <p:cNvSpPr/>
            <p:nvPr/>
          </p:nvSpPr>
          <p:spPr>
            <a:xfrm>
              <a:off x="526789" y="4575734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1001" name="tx1000"/>
            <p:cNvSpPr/>
            <p:nvPr/>
          </p:nvSpPr>
          <p:spPr>
            <a:xfrm>
              <a:off x="526789" y="4468790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1002" name="tx1001"/>
            <p:cNvSpPr/>
            <p:nvPr/>
          </p:nvSpPr>
          <p:spPr>
            <a:xfrm>
              <a:off x="526789" y="4361845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1003" name="tx1002"/>
            <p:cNvSpPr/>
            <p:nvPr/>
          </p:nvSpPr>
          <p:spPr>
            <a:xfrm>
              <a:off x="526789" y="4254901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1004" name="tx1003"/>
            <p:cNvSpPr/>
            <p:nvPr/>
          </p:nvSpPr>
          <p:spPr>
            <a:xfrm>
              <a:off x="526789" y="4147956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1005" name="tx1004"/>
            <p:cNvSpPr/>
            <p:nvPr/>
          </p:nvSpPr>
          <p:spPr>
            <a:xfrm>
              <a:off x="526789" y="4041012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1006" name="tx1005"/>
            <p:cNvSpPr/>
            <p:nvPr/>
          </p:nvSpPr>
          <p:spPr>
            <a:xfrm>
              <a:off x="526789" y="3934067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1007" name="tx1006"/>
            <p:cNvSpPr/>
            <p:nvPr/>
          </p:nvSpPr>
          <p:spPr>
            <a:xfrm>
              <a:off x="526789" y="3827123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1008" name="tx1007"/>
            <p:cNvSpPr/>
            <p:nvPr/>
          </p:nvSpPr>
          <p:spPr>
            <a:xfrm>
              <a:off x="526789" y="3720178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1009" name="tx1008"/>
            <p:cNvSpPr/>
            <p:nvPr/>
          </p:nvSpPr>
          <p:spPr>
            <a:xfrm>
              <a:off x="526789" y="3613233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1010" name="tx1009"/>
            <p:cNvSpPr/>
            <p:nvPr/>
          </p:nvSpPr>
          <p:spPr>
            <a:xfrm>
              <a:off x="526789" y="3506289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1011" name="tx1010"/>
            <p:cNvSpPr/>
            <p:nvPr/>
          </p:nvSpPr>
          <p:spPr>
            <a:xfrm>
              <a:off x="526789" y="3399344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1012" name="tx1011"/>
            <p:cNvSpPr/>
            <p:nvPr/>
          </p:nvSpPr>
          <p:spPr>
            <a:xfrm>
              <a:off x="526789" y="3292400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Excerpt.14</a:t>
              </a:r>
            </a:p>
          </p:txBody>
        </p:sp>
        <p:sp>
          <p:nvSpPr>
            <p:cNvPr id="1013" name="tx1012"/>
            <p:cNvSpPr/>
            <p:nvPr/>
          </p:nvSpPr>
          <p:spPr>
            <a:xfrm>
              <a:off x="526789" y="3185455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1014" name="tx1013"/>
            <p:cNvSpPr/>
            <p:nvPr/>
          </p:nvSpPr>
          <p:spPr>
            <a:xfrm>
              <a:off x="526789" y="3078511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1015" name="tx1014"/>
            <p:cNvSpPr/>
            <p:nvPr/>
          </p:nvSpPr>
          <p:spPr>
            <a:xfrm>
              <a:off x="526789" y="2971566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1016" name="tx1015"/>
            <p:cNvSpPr/>
            <p:nvPr/>
          </p:nvSpPr>
          <p:spPr>
            <a:xfrm>
              <a:off x="526789" y="2864622"/>
              <a:ext cx="513953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1017" name="tx1016"/>
            <p:cNvSpPr/>
            <p:nvPr/>
          </p:nvSpPr>
          <p:spPr>
            <a:xfrm>
              <a:off x="583294" y="2757677"/>
              <a:ext cx="457448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1018" name="tx1017"/>
            <p:cNvSpPr/>
            <p:nvPr/>
          </p:nvSpPr>
          <p:spPr>
            <a:xfrm>
              <a:off x="583294" y="2650732"/>
              <a:ext cx="457448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1019" name="tx1018"/>
            <p:cNvSpPr/>
            <p:nvPr/>
          </p:nvSpPr>
          <p:spPr>
            <a:xfrm>
              <a:off x="583294" y="2544086"/>
              <a:ext cx="457448" cy="92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1020" name="tx1019"/>
            <p:cNvSpPr/>
            <p:nvPr/>
          </p:nvSpPr>
          <p:spPr>
            <a:xfrm>
              <a:off x="583294" y="2436843"/>
              <a:ext cx="457448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1021" name="tx1020"/>
            <p:cNvSpPr/>
            <p:nvPr/>
          </p:nvSpPr>
          <p:spPr>
            <a:xfrm>
              <a:off x="583294" y="2330196"/>
              <a:ext cx="457448" cy="927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1022" name="tx1021"/>
            <p:cNvSpPr/>
            <p:nvPr/>
          </p:nvSpPr>
          <p:spPr>
            <a:xfrm>
              <a:off x="583294" y="2222954"/>
              <a:ext cx="457448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1023" name="tx1022"/>
            <p:cNvSpPr/>
            <p:nvPr/>
          </p:nvSpPr>
          <p:spPr>
            <a:xfrm>
              <a:off x="583294" y="2116010"/>
              <a:ext cx="457448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1024" name="tx1023"/>
            <p:cNvSpPr/>
            <p:nvPr/>
          </p:nvSpPr>
          <p:spPr>
            <a:xfrm>
              <a:off x="583294" y="2009065"/>
              <a:ext cx="457448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1025" name="tx1024"/>
            <p:cNvSpPr/>
            <p:nvPr/>
          </p:nvSpPr>
          <p:spPr>
            <a:xfrm>
              <a:off x="583294" y="1902121"/>
              <a:ext cx="457448" cy="9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1026" name="tx1025"/>
            <p:cNvSpPr/>
            <p:nvPr/>
          </p:nvSpPr>
          <p:spPr>
            <a:xfrm rot="-4200000">
              <a:off x="710244" y="5519550"/>
              <a:ext cx="811795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Aggressive ***</a:t>
              </a:r>
            </a:p>
          </p:txBody>
        </p:sp>
        <p:sp>
          <p:nvSpPr>
            <p:cNvPr id="1027" name="tx1026"/>
            <p:cNvSpPr/>
            <p:nvPr/>
          </p:nvSpPr>
          <p:spPr>
            <a:xfrm rot="-4200000">
              <a:off x="1112798" y="5380250"/>
              <a:ext cx="51531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Bright ***</a:t>
              </a:r>
            </a:p>
          </p:txBody>
        </p:sp>
        <p:sp>
          <p:nvSpPr>
            <p:cNvPr id="1028" name="tx1027"/>
            <p:cNvSpPr/>
            <p:nvPr/>
          </p:nvSpPr>
          <p:spPr>
            <a:xfrm rot="-4200000">
              <a:off x="1257211" y="5446879"/>
              <a:ext cx="621171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Colorful ***</a:t>
              </a:r>
            </a:p>
          </p:txBody>
        </p:sp>
        <p:sp>
          <p:nvSpPr>
            <p:cNvPr id="1029" name="tx1028"/>
            <p:cNvSpPr/>
            <p:nvPr/>
          </p:nvSpPr>
          <p:spPr>
            <a:xfrm rot="-4200000">
              <a:off x="1407086" y="5460819"/>
              <a:ext cx="684671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Complex ***</a:t>
              </a:r>
            </a:p>
          </p:txBody>
        </p:sp>
        <p:sp>
          <p:nvSpPr>
            <p:cNvPr id="1030" name="tx1029"/>
            <p:cNvSpPr/>
            <p:nvPr/>
          </p:nvSpPr>
          <p:spPr>
            <a:xfrm rot="-4200000">
              <a:off x="1633593" y="5443301"/>
              <a:ext cx="64951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Dancing ***</a:t>
              </a:r>
            </a:p>
          </p:txBody>
        </p:sp>
        <p:sp>
          <p:nvSpPr>
            <p:cNvPr id="1031" name="tx1030"/>
            <p:cNvSpPr/>
            <p:nvPr/>
          </p:nvSpPr>
          <p:spPr>
            <a:xfrm rot="-4200000">
              <a:off x="1981803" y="5367292"/>
              <a:ext cx="451693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Dark ***</a:t>
              </a:r>
            </a:p>
          </p:txBody>
        </p:sp>
        <p:sp>
          <p:nvSpPr>
            <p:cNvPr id="1032" name="tx1031"/>
            <p:cNvSpPr/>
            <p:nvPr/>
          </p:nvSpPr>
          <p:spPr>
            <a:xfrm rot="-4200000">
              <a:off x="2119006" y="5413793"/>
              <a:ext cx="550664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68AFC0">
                      <a:alpha val="100000"/>
                    </a:srgbClr>
                  </a:solidFill>
                  <a:latin typeface="Arial"/>
                  <a:cs typeface="Arial"/>
                </a:rPr>
                <a:t>Dense ***</a:t>
              </a:r>
            </a:p>
          </p:txBody>
        </p:sp>
        <p:sp>
          <p:nvSpPr>
            <p:cNvPr id="1033" name="tx1032"/>
            <p:cNvSpPr/>
            <p:nvPr/>
          </p:nvSpPr>
          <p:spPr>
            <a:xfrm rot="-4200000">
              <a:off x="2173447" y="5493007"/>
              <a:ext cx="75530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 ***</a:t>
              </a:r>
            </a:p>
          </p:txBody>
        </p:sp>
        <p:sp>
          <p:nvSpPr>
            <p:cNvPr id="1034" name="tx1033"/>
            <p:cNvSpPr/>
            <p:nvPr/>
          </p:nvSpPr>
          <p:spPr>
            <a:xfrm rot="-4200000">
              <a:off x="2625765" y="5344100"/>
              <a:ext cx="40233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Dull ***</a:t>
              </a:r>
            </a:p>
          </p:txBody>
        </p:sp>
        <p:sp>
          <p:nvSpPr>
            <p:cNvPr id="1035" name="tx1034"/>
            <p:cNvSpPr/>
            <p:nvPr/>
          </p:nvSpPr>
          <p:spPr>
            <a:xfrm rot="-4200000">
              <a:off x="2744119" y="5403800"/>
              <a:ext cx="529394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86B9B1">
                      <a:alpha val="100000"/>
                    </a:srgbClr>
                  </a:solidFill>
                  <a:latin typeface="Arial"/>
                  <a:cs typeface="Arial"/>
                </a:rPr>
                <a:t>Exotic ***</a:t>
              </a:r>
            </a:p>
          </p:txBody>
        </p:sp>
        <p:sp>
          <p:nvSpPr>
            <p:cNvPr id="1036" name="tx1035"/>
            <p:cNvSpPr/>
            <p:nvPr/>
          </p:nvSpPr>
          <p:spPr>
            <a:xfrm rot="-4200000">
              <a:off x="3014060" y="5357357"/>
              <a:ext cx="430547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Fast ***</a:t>
              </a:r>
            </a:p>
          </p:txBody>
        </p:sp>
        <p:sp>
          <p:nvSpPr>
            <p:cNvPr id="1037" name="tx1036"/>
            <p:cNvSpPr/>
            <p:nvPr/>
          </p:nvSpPr>
          <p:spPr>
            <a:xfrm rot="-4200000">
              <a:off x="3125215" y="5396858"/>
              <a:ext cx="55066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 ***</a:t>
              </a:r>
            </a:p>
          </p:txBody>
        </p:sp>
        <p:sp>
          <p:nvSpPr>
            <p:cNvPr id="1038" name="tx1037"/>
            <p:cNvSpPr/>
            <p:nvPr/>
          </p:nvSpPr>
          <p:spPr>
            <a:xfrm rot="-4200000">
              <a:off x="3302863" y="5440278"/>
              <a:ext cx="60703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B1C177">
                      <a:alpha val="100000"/>
                    </a:srgbClr>
                  </a:solidFill>
                  <a:latin typeface="Arial"/>
                  <a:cs typeface="Arial"/>
                </a:rPr>
                <a:t>Incisive ***</a:t>
              </a:r>
            </a:p>
          </p:txBody>
        </p:sp>
        <p:sp>
          <p:nvSpPr>
            <p:cNvPr id="1039" name="tx1038"/>
            <p:cNvSpPr/>
            <p:nvPr/>
          </p:nvSpPr>
          <p:spPr>
            <a:xfrm rot="-4200000">
              <a:off x="3593985" y="5353766"/>
              <a:ext cx="458948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BFC464">
                      <a:alpha val="100000"/>
                    </a:srgbClr>
                  </a:solidFill>
                  <a:latin typeface="Arial"/>
                  <a:cs typeface="Arial"/>
                </a:rPr>
                <a:t>Light ***</a:t>
              </a:r>
            </a:p>
          </p:txBody>
        </p:sp>
        <p:sp>
          <p:nvSpPr>
            <p:cNvPr id="1040" name="tx1039"/>
            <p:cNvSpPr/>
            <p:nvPr/>
          </p:nvSpPr>
          <p:spPr>
            <a:xfrm rot="-4200000">
              <a:off x="3792813" y="5357116"/>
              <a:ext cx="46608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CEC650">
                      <a:alpha val="100000"/>
                    </a:srgbClr>
                  </a:solidFill>
                  <a:latin typeface="Arial"/>
                  <a:cs typeface="Arial"/>
                </a:rPr>
                <a:t>Long ***</a:t>
              </a:r>
            </a:p>
          </p:txBody>
        </p:sp>
        <p:sp>
          <p:nvSpPr>
            <p:cNvPr id="1041" name="tx1040"/>
            <p:cNvSpPr/>
            <p:nvPr/>
          </p:nvSpPr>
          <p:spPr>
            <a:xfrm rot="-4200000">
              <a:off x="3754961" y="5526193"/>
              <a:ext cx="82593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DCC93D">
                      <a:alpha val="100000"/>
                    </a:srgbClr>
                  </a:solidFill>
                  <a:latin typeface="Arial"/>
                  <a:cs typeface="Arial"/>
                </a:rPr>
                <a:t>Melancholy ***</a:t>
              </a:r>
            </a:p>
          </p:txBody>
        </p:sp>
        <p:sp>
          <p:nvSpPr>
            <p:cNvPr id="1042" name="tx1041"/>
            <p:cNvSpPr/>
            <p:nvPr/>
          </p:nvSpPr>
          <p:spPr>
            <a:xfrm rot="-4200000">
              <a:off x="3932442" y="5569729"/>
              <a:ext cx="882550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BCC2A">
                      <a:alpha val="100000"/>
                    </a:srgbClr>
                  </a:solidFill>
                  <a:latin typeface="Arial"/>
                  <a:cs typeface="Arial"/>
                </a:rPr>
                <a:t>Monotonous ***</a:t>
              </a:r>
            </a:p>
          </p:txBody>
        </p:sp>
        <p:sp>
          <p:nvSpPr>
            <p:cNvPr id="1043" name="tx1042"/>
            <p:cNvSpPr/>
            <p:nvPr/>
          </p:nvSpPr>
          <p:spPr>
            <a:xfrm rot="-4200000">
              <a:off x="4181246" y="5512848"/>
              <a:ext cx="79753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9C824">
                      <a:alpha val="100000"/>
                    </a:srgbClr>
                  </a:solidFill>
                  <a:latin typeface="Arial"/>
                  <a:cs typeface="Arial"/>
                </a:rPr>
                <a:t>Mysterious ***</a:t>
              </a:r>
            </a:p>
          </p:txBody>
        </p:sp>
        <p:sp>
          <p:nvSpPr>
            <p:cNvPr id="1044" name="tx1043"/>
            <p:cNvSpPr/>
            <p:nvPr/>
          </p:nvSpPr>
          <p:spPr>
            <a:xfrm rot="-4200000">
              <a:off x="4477151" y="5473464"/>
              <a:ext cx="677664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8C41F">
                      <a:alpha val="100000"/>
                    </a:srgbClr>
                  </a:solidFill>
                  <a:latin typeface="Arial"/>
                  <a:cs typeface="Arial"/>
                </a:rPr>
                <a:t>Powerful ***</a:t>
              </a:r>
            </a:p>
          </p:txBody>
        </p:sp>
        <p:sp>
          <p:nvSpPr>
            <p:cNvPr id="1045" name="tx1044"/>
            <p:cNvSpPr/>
            <p:nvPr/>
          </p:nvSpPr>
          <p:spPr>
            <a:xfrm rot="-4200000">
              <a:off x="4761197" y="5417144"/>
              <a:ext cx="557795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7C11A">
                      <a:alpha val="100000"/>
                    </a:srgbClr>
                  </a:solidFill>
                  <a:latin typeface="Arial"/>
                  <a:cs typeface="Arial"/>
                </a:rPr>
                <a:t>Round ***</a:t>
              </a:r>
            </a:p>
          </p:txBody>
        </p:sp>
        <p:sp>
          <p:nvSpPr>
            <p:cNvPr id="1046" name="tx1045"/>
            <p:cNvSpPr/>
            <p:nvPr/>
          </p:nvSpPr>
          <p:spPr>
            <a:xfrm rot="-4200000">
              <a:off x="5064272" y="5347438"/>
              <a:ext cx="409525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Sad ***</a:t>
              </a:r>
            </a:p>
          </p:txBody>
        </p:sp>
        <p:sp>
          <p:nvSpPr>
            <p:cNvPr id="1047" name="tx1046"/>
            <p:cNvSpPr/>
            <p:nvPr/>
          </p:nvSpPr>
          <p:spPr>
            <a:xfrm rot="-4200000">
              <a:off x="5215831" y="5383887"/>
              <a:ext cx="487102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4B90F">
                      <a:alpha val="100000"/>
                    </a:srgbClr>
                  </a:solidFill>
                  <a:latin typeface="Arial"/>
                  <a:cs typeface="Arial"/>
                </a:rPr>
                <a:t>Short ***</a:t>
              </a:r>
            </a:p>
          </p:txBody>
        </p:sp>
        <p:sp>
          <p:nvSpPr>
            <p:cNvPr id="1048" name="tx1047"/>
            <p:cNvSpPr/>
            <p:nvPr/>
          </p:nvSpPr>
          <p:spPr>
            <a:xfrm rot="-4200000">
              <a:off x="5438419" y="5370601"/>
              <a:ext cx="458824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Slow ***</a:t>
              </a:r>
            </a:p>
          </p:txBody>
        </p:sp>
        <p:sp>
          <p:nvSpPr>
            <p:cNvPr id="1049" name="tx1048"/>
            <p:cNvSpPr/>
            <p:nvPr/>
          </p:nvSpPr>
          <p:spPr>
            <a:xfrm rot="-4200000">
              <a:off x="5675155" y="5347409"/>
              <a:ext cx="409463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Soft ***</a:t>
              </a:r>
            </a:p>
          </p:txBody>
        </p:sp>
        <p:sp>
          <p:nvSpPr>
            <p:cNvPr id="1050" name="tx1049"/>
            <p:cNvSpPr/>
            <p:nvPr/>
          </p:nvSpPr>
          <p:spPr>
            <a:xfrm rot="-4200000">
              <a:off x="5741412" y="5443587"/>
              <a:ext cx="614164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Solemn ***</a:t>
              </a:r>
            </a:p>
          </p:txBody>
        </p:sp>
        <p:sp>
          <p:nvSpPr>
            <p:cNvPr id="1051" name="tx1050"/>
            <p:cNvSpPr/>
            <p:nvPr/>
          </p:nvSpPr>
          <p:spPr>
            <a:xfrm rot="-4200000">
              <a:off x="5952828" y="5414435"/>
              <a:ext cx="585948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39C00">
                      <a:alpha val="100000"/>
                    </a:srgbClr>
                  </a:solidFill>
                  <a:latin typeface="Arial"/>
                  <a:cs typeface="Arial"/>
                </a:rPr>
                <a:t>Sparse ***</a:t>
              </a:r>
            </a:p>
          </p:txBody>
        </p:sp>
        <p:sp>
          <p:nvSpPr>
            <p:cNvPr id="1052" name="tx1051"/>
            <p:cNvSpPr/>
            <p:nvPr/>
          </p:nvSpPr>
          <p:spPr>
            <a:xfrm rot="-4200000">
              <a:off x="6174676" y="5400179"/>
              <a:ext cx="557733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Strong ***</a:t>
              </a:r>
            </a:p>
          </p:txBody>
        </p:sp>
        <p:sp>
          <p:nvSpPr>
            <p:cNvPr id="1053" name="tx1052"/>
            <p:cNvSpPr/>
            <p:nvPr/>
          </p:nvSpPr>
          <p:spPr>
            <a:xfrm rot="-4200000">
              <a:off x="6245718" y="5493007"/>
              <a:ext cx="75530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Surprising ***</a:t>
              </a:r>
            </a:p>
          </p:txBody>
        </p:sp>
        <p:sp>
          <p:nvSpPr>
            <p:cNvPr id="1054" name="tx1053"/>
            <p:cNvSpPr/>
            <p:nvPr/>
          </p:nvSpPr>
          <p:spPr>
            <a:xfrm rot="-4200000">
              <a:off x="6474436" y="5478467"/>
              <a:ext cx="720018" cy="116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96400">
                      <a:alpha val="100000"/>
                    </a:srgbClr>
                  </a:solidFill>
                  <a:latin typeface="Arial"/>
                  <a:cs typeface="Arial"/>
                </a:rPr>
                <a:t>Transparent </a:t>
              </a:r>
            </a:p>
          </p:txBody>
        </p:sp>
        <p:sp>
          <p:nvSpPr>
            <p:cNvPr id="1055" name="tx1054"/>
            <p:cNvSpPr/>
            <p:nvPr/>
          </p:nvSpPr>
          <p:spPr>
            <a:xfrm rot="-4200000">
              <a:off x="6787887" y="5423758"/>
              <a:ext cx="5718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Valiant ***</a:t>
              </a:r>
            </a:p>
          </p:txBody>
        </p:sp>
        <p:sp>
          <p:nvSpPr>
            <p:cNvPr id="1056" name="tx1055"/>
            <p:cNvSpPr/>
            <p:nvPr/>
          </p:nvSpPr>
          <p:spPr>
            <a:xfrm rot="-4200000">
              <a:off x="7005732" y="5413793"/>
              <a:ext cx="550664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D3F00">
                      <a:alpha val="100000"/>
                    </a:srgbClr>
                  </a:solidFill>
                  <a:latin typeface="Arial"/>
                  <a:cs typeface="Arial"/>
                </a:rPr>
                <a:t>Varied ***</a:t>
              </a:r>
            </a:p>
          </p:txBody>
        </p:sp>
        <p:sp>
          <p:nvSpPr>
            <p:cNvPr id="1057" name="tx1056"/>
            <p:cNvSpPr/>
            <p:nvPr/>
          </p:nvSpPr>
          <p:spPr>
            <a:xfrm rot="-4200000">
              <a:off x="7228486" y="5400391"/>
              <a:ext cx="522138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Warm ***</a:t>
              </a:r>
            </a:p>
          </p:txBody>
        </p:sp>
        <p:sp>
          <p:nvSpPr>
            <p:cNvPr id="1058" name="tx1057"/>
            <p:cNvSpPr/>
            <p:nvPr/>
          </p:nvSpPr>
          <p:spPr>
            <a:xfrm rot="-4200000">
              <a:off x="7441462" y="5393835"/>
              <a:ext cx="508186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21A00">
                      <a:alpha val="100000"/>
                    </a:srgbClr>
                  </a:solidFill>
                  <a:latin typeface="Arial"/>
                  <a:cs typeface="Arial"/>
                </a:rPr>
                <a:t>Weak ***</a:t>
              </a:r>
            </a:p>
          </p:txBody>
        </p:sp>
        <p:sp>
          <p:nvSpPr>
            <p:cNvPr id="1059" name="rc1058"/>
            <p:cNvSpPr/>
            <p:nvPr/>
          </p:nvSpPr>
          <p:spPr>
            <a:xfrm>
              <a:off x="8002521" y="2791797"/>
              <a:ext cx="614689" cy="14354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060" name="pic10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2110" y="3060375"/>
              <a:ext cx="219455" cy="1097280"/>
            </a:xfrm>
            <a:prstGeom prst="rect">
              <a:avLst/>
            </a:prstGeom>
          </p:spPr>
        </p:pic>
        <p:sp>
          <p:nvSpPr>
            <p:cNvPr id="1061" name="tx1060"/>
            <p:cNvSpPr/>
            <p:nvPr/>
          </p:nvSpPr>
          <p:spPr>
            <a:xfrm>
              <a:off x="8361155" y="41141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2" name="tx1061"/>
            <p:cNvSpPr/>
            <p:nvPr/>
          </p:nvSpPr>
          <p:spPr>
            <a:xfrm>
              <a:off x="8361155" y="371500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63" name="tx1062"/>
            <p:cNvSpPr/>
            <p:nvPr/>
          </p:nvSpPr>
          <p:spPr>
            <a:xfrm>
              <a:off x="8361155" y="331587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64" name="tx1063"/>
            <p:cNvSpPr/>
            <p:nvPr/>
          </p:nvSpPr>
          <p:spPr>
            <a:xfrm>
              <a:off x="8072110" y="2874448"/>
              <a:ext cx="333970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value</a:t>
              </a:r>
            </a:p>
          </p:txBody>
        </p:sp>
        <p:sp>
          <p:nvSpPr>
            <p:cNvPr id="1065" name="pl1064"/>
            <p:cNvSpPr/>
            <p:nvPr/>
          </p:nvSpPr>
          <p:spPr>
            <a:xfrm>
              <a:off x="8072110" y="415582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8072110" y="37566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8072110" y="335756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8247674" y="415582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8247674" y="37566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8247674" y="335756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tx1070"/>
            <p:cNvSpPr/>
            <p:nvPr/>
          </p:nvSpPr>
          <p:spPr>
            <a:xfrm>
              <a:off x="1103372" y="1632381"/>
              <a:ext cx="3386278" cy="157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Heat Map and Cochran's Q (Sidak Corrected)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mus.adj.006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021678" y="1600200"/>
              <a:ext cx="5100642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16059" y="1894657"/>
              <a:ext cx="4536672" cy="3826182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16059" y="5316525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16059" y="4441899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16059" y="3567272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16059" y="2692646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4121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11584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99047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86509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739723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516059" y="4879212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16059" y="4004585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516059" y="3129959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516059" y="2255332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0390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67853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55315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427783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30241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516059" y="4004585"/>
              <a:ext cx="4536672" cy="0"/>
            </a:xfrm>
            <a:custGeom>
              <a:avLst/>
              <a:pathLst>
                <a:path w="4536672" h="0">
                  <a:moveTo>
                    <a:pt x="0" y="0"/>
                  </a:moveTo>
                  <a:lnTo>
                    <a:pt x="4536672" y="0"/>
                  </a:lnTo>
                  <a:lnTo>
                    <a:pt x="4536672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553157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3933398" y="3025848"/>
              <a:ext cx="502487" cy="623904"/>
            </a:xfrm>
            <a:custGeom>
              <a:avLst/>
              <a:pathLst>
                <a:path w="502487" h="623904">
                  <a:moveTo>
                    <a:pt x="502487" y="353046"/>
                  </a:moveTo>
                  <a:lnTo>
                    <a:pt x="500581" y="314713"/>
                  </a:lnTo>
                  <a:lnTo>
                    <a:pt x="494891" y="276339"/>
                  </a:lnTo>
                  <a:lnTo>
                    <a:pt x="485505" y="238506"/>
                  </a:lnTo>
                  <a:lnTo>
                    <a:pt x="472563" y="201788"/>
                  </a:lnTo>
                  <a:lnTo>
                    <a:pt x="456264" y="166741"/>
                  </a:lnTo>
                  <a:lnTo>
                    <a:pt x="436852" y="133897"/>
                  </a:lnTo>
                  <a:lnTo>
                    <a:pt x="414624" y="103753"/>
                  </a:lnTo>
                  <a:lnTo>
                    <a:pt x="389915" y="76766"/>
                  </a:lnTo>
                  <a:lnTo>
                    <a:pt x="363100" y="53346"/>
                  </a:lnTo>
                  <a:lnTo>
                    <a:pt x="334586" y="33847"/>
                  </a:lnTo>
                  <a:lnTo>
                    <a:pt x="304805" y="18566"/>
                  </a:lnTo>
                  <a:lnTo>
                    <a:pt x="274208" y="7733"/>
                  </a:lnTo>
                  <a:lnTo>
                    <a:pt x="243260" y="1512"/>
                  </a:lnTo>
                  <a:lnTo>
                    <a:pt x="212429" y="0"/>
                  </a:lnTo>
                  <a:lnTo>
                    <a:pt x="182183" y="3217"/>
                  </a:lnTo>
                  <a:lnTo>
                    <a:pt x="152980" y="11115"/>
                  </a:lnTo>
                  <a:lnTo>
                    <a:pt x="125264" y="23575"/>
                  </a:lnTo>
                  <a:lnTo>
                    <a:pt x="99453" y="40408"/>
                  </a:lnTo>
                  <a:lnTo>
                    <a:pt x="75939" y="61359"/>
                  </a:lnTo>
                  <a:lnTo>
                    <a:pt x="55080" y="86109"/>
                  </a:lnTo>
                  <a:lnTo>
                    <a:pt x="37190" y="114285"/>
                  </a:lnTo>
                  <a:lnTo>
                    <a:pt x="22542" y="145457"/>
                  </a:lnTo>
                  <a:lnTo>
                    <a:pt x="11357" y="179156"/>
                  </a:lnTo>
                  <a:lnTo>
                    <a:pt x="3804" y="214868"/>
                  </a:lnTo>
                  <a:lnTo>
                    <a:pt x="0" y="252053"/>
                  </a:lnTo>
                  <a:lnTo>
                    <a:pt x="0" y="290148"/>
                  </a:lnTo>
                  <a:lnTo>
                    <a:pt x="3804" y="328574"/>
                  </a:lnTo>
                  <a:lnTo>
                    <a:pt x="11357" y="366750"/>
                  </a:lnTo>
                  <a:lnTo>
                    <a:pt x="22542" y="404096"/>
                  </a:lnTo>
                  <a:lnTo>
                    <a:pt x="37190" y="440047"/>
                  </a:lnTo>
                  <a:lnTo>
                    <a:pt x="55080" y="474057"/>
                  </a:lnTo>
                  <a:lnTo>
                    <a:pt x="75939" y="505611"/>
                  </a:lnTo>
                  <a:lnTo>
                    <a:pt x="99453" y="534230"/>
                  </a:lnTo>
                  <a:lnTo>
                    <a:pt x="125264" y="559482"/>
                  </a:lnTo>
                  <a:lnTo>
                    <a:pt x="152980" y="580982"/>
                  </a:lnTo>
                  <a:lnTo>
                    <a:pt x="182183" y="598405"/>
                  </a:lnTo>
                  <a:lnTo>
                    <a:pt x="212429" y="611487"/>
                  </a:lnTo>
                  <a:lnTo>
                    <a:pt x="243260" y="620030"/>
                  </a:lnTo>
                  <a:lnTo>
                    <a:pt x="274208" y="623904"/>
                  </a:lnTo>
                  <a:lnTo>
                    <a:pt x="304805" y="623050"/>
                  </a:lnTo>
                  <a:lnTo>
                    <a:pt x="334586" y="617482"/>
                  </a:lnTo>
                  <a:lnTo>
                    <a:pt x="363100" y="607283"/>
                  </a:lnTo>
                  <a:lnTo>
                    <a:pt x="389915" y="592609"/>
                  </a:lnTo>
                  <a:lnTo>
                    <a:pt x="414624" y="573681"/>
                  </a:lnTo>
                  <a:lnTo>
                    <a:pt x="436852" y="550787"/>
                  </a:lnTo>
                  <a:lnTo>
                    <a:pt x="456264" y="524274"/>
                  </a:lnTo>
                  <a:lnTo>
                    <a:pt x="472563" y="494544"/>
                  </a:lnTo>
                  <a:lnTo>
                    <a:pt x="485505" y="462047"/>
                  </a:lnTo>
                  <a:lnTo>
                    <a:pt x="494891" y="427275"/>
                  </a:lnTo>
                  <a:lnTo>
                    <a:pt x="500581" y="390757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5527791" y="3783396"/>
              <a:ext cx="428227" cy="604400"/>
            </a:xfrm>
            <a:custGeom>
              <a:avLst/>
              <a:pathLst>
                <a:path w="428227" h="604400">
                  <a:moveTo>
                    <a:pt x="428227" y="148170"/>
                  </a:moveTo>
                  <a:lnTo>
                    <a:pt x="426603" y="117341"/>
                  </a:lnTo>
                  <a:lnTo>
                    <a:pt x="421754" y="89312"/>
                  </a:lnTo>
                  <a:lnTo>
                    <a:pt x="413755" y="64507"/>
                  </a:lnTo>
                  <a:lnTo>
                    <a:pt x="402726" y="43302"/>
                  </a:lnTo>
                  <a:lnTo>
                    <a:pt x="388835" y="26019"/>
                  </a:lnTo>
                  <a:lnTo>
                    <a:pt x="372292" y="12919"/>
                  </a:lnTo>
                  <a:lnTo>
                    <a:pt x="353349" y="4202"/>
                  </a:lnTo>
                  <a:lnTo>
                    <a:pt x="332291" y="0"/>
                  </a:lnTo>
                  <a:lnTo>
                    <a:pt x="309440" y="375"/>
                  </a:lnTo>
                  <a:lnTo>
                    <a:pt x="285140" y="5323"/>
                  </a:lnTo>
                  <a:lnTo>
                    <a:pt x="259760" y="14768"/>
                  </a:lnTo>
                  <a:lnTo>
                    <a:pt x="233685" y="28568"/>
                  </a:lnTo>
                  <a:lnTo>
                    <a:pt x="207310" y="46512"/>
                  </a:lnTo>
                  <a:lnTo>
                    <a:pt x="181036" y="68330"/>
                  </a:lnTo>
                  <a:lnTo>
                    <a:pt x="155260" y="93690"/>
                  </a:lnTo>
                  <a:lnTo>
                    <a:pt x="130372" y="122208"/>
                  </a:lnTo>
                  <a:lnTo>
                    <a:pt x="106752" y="153451"/>
                  </a:lnTo>
                  <a:lnTo>
                    <a:pt x="84755" y="186946"/>
                  </a:lnTo>
                  <a:lnTo>
                    <a:pt x="64717" y="222186"/>
                  </a:lnTo>
                  <a:lnTo>
                    <a:pt x="46940" y="258635"/>
                  </a:lnTo>
                  <a:lnTo>
                    <a:pt x="31694" y="295742"/>
                  </a:lnTo>
                  <a:lnTo>
                    <a:pt x="19210" y="332944"/>
                  </a:lnTo>
                  <a:lnTo>
                    <a:pt x="9678" y="369677"/>
                  </a:lnTo>
                  <a:lnTo>
                    <a:pt x="3242" y="405385"/>
                  </a:lnTo>
                  <a:lnTo>
                    <a:pt x="0" y="439525"/>
                  </a:lnTo>
                  <a:lnTo>
                    <a:pt x="0" y="471580"/>
                  </a:lnTo>
                  <a:lnTo>
                    <a:pt x="3242" y="501065"/>
                  </a:lnTo>
                  <a:lnTo>
                    <a:pt x="9678" y="527532"/>
                  </a:lnTo>
                  <a:lnTo>
                    <a:pt x="19210" y="550581"/>
                  </a:lnTo>
                  <a:lnTo>
                    <a:pt x="31694" y="569861"/>
                  </a:lnTo>
                  <a:lnTo>
                    <a:pt x="46940" y="585081"/>
                  </a:lnTo>
                  <a:lnTo>
                    <a:pt x="64717" y="596010"/>
                  </a:lnTo>
                  <a:lnTo>
                    <a:pt x="84755" y="602483"/>
                  </a:lnTo>
                  <a:lnTo>
                    <a:pt x="106752" y="604400"/>
                  </a:lnTo>
                  <a:lnTo>
                    <a:pt x="130372" y="601733"/>
                  </a:lnTo>
                  <a:lnTo>
                    <a:pt x="155260" y="594523"/>
                  </a:lnTo>
                  <a:lnTo>
                    <a:pt x="181036" y="582878"/>
                  </a:lnTo>
                  <a:lnTo>
                    <a:pt x="207310" y="566976"/>
                  </a:lnTo>
                  <a:lnTo>
                    <a:pt x="233685" y="547057"/>
                  </a:lnTo>
                  <a:lnTo>
                    <a:pt x="259760" y="523424"/>
                  </a:lnTo>
                  <a:lnTo>
                    <a:pt x="285140" y="496434"/>
                  </a:lnTo>
                  <a:lnTo>
                    <a:pt x="309440" y="466496"/>
                  </a:lnTo>
                  <a:lnTo>
                    <a:pt x="332291" y="434065"/>
                  </a:lnTo>
                  <a:lnTo>
                    <a:pt x="353349" y="399633"/>
                  </a:lnTo>
                  <a:lnTo>
                    <a:pt x="372292" y="363720"/>
                  </a:lnTo>
                  <a:lnTo>
                    <a:pt x="388835" y="326872"/>
                  </a:lnTo>
                  <a:lnTo>
                    <a:pt x="402726" y="289647"/>
                  </a:lnTo>
                  <a:lnTo>
                    <a:pt x="413755" y="252609"/>
                  </a:lnTo>
                  <a:lnTo>
                    <a:pt x="421754" y="216320"/>
                  </a:lnTo>
                  <a:lnTo>
                    <a:pt x="426603" y="181330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3090791" y="4046389"/>
              <a:ext cx="286447" cy="250218"/>
            </a:xfrm>
            <a:custGeom>
              <a:avLst/>
              <a:pathLst>
                <a:path w="286447" h="250218">
                  <a:moveTo>
                    <a:pt x="286447" y="36702"/>
                  </a:moveTo>
                  <a:lnTo>
                    <a:pt x="285361" y="26471"/>
                  </a:lnTo>
                  <a:lnTo>
                    <a:pt x="282117" y="17734"/>
                  </a:lnTo>
                  <a:lnTo>
                    <a:pt x="276767" y="10624"/>
                  </a:lnTo>
                  <a:lnTo>
                    <a:pt x="269389" y="5249"/>
                  </a:lnTo>
                  <a:lnTo>
                    <a:pt x="260097" y="1689"/>
                  </a:lnTo>
                  <a:lnTo>
                    <a:pt x="249032" y="0"/>
                  </a:lnTo>
                  <a:lnTo>
                    <a:pt x="236360" y="205"/>
                  </a:lnTo>
                  <a:lnTo>
                    <a:pt x="222274" y="2303"/>
                  </a:lnTo>
                  <a:lnTo>
                    <a:pt x="206988" y="6262"/>
                  </a:lnTo>
                  <a:lnTo>
                    <a:pt x="190734" y="12022"/>
                  </a:lnTo>
                  <a:lnTo>
                    <a:pt x="173757" y="19494"/>
                  </a:lnTo>
                  <a:lnTo>
                    <a:pt x="156315" y="28567"/>
                  </a:lnTo>
                  <a:lnTo>
                    <a:pt x="138673" y="39102"/>
                  </a:lnTo>
                  <a:lnTo>
                    <a:pt x="121097" y="50940"/>
                  </a:lnTo>
                  <a:lnTo>
                    <a:pt x="103855" y="63901"/>
                  </a:lnTo>
                  <a:lnTo>
                    <a:pt x="87208" y="77789"/>
                  </a:lnTo>
                  <a:lnTo>
                    <a:pt x="71408" y="92393"/>
                  </a:lnTo>
                  <a:lnTo>
                    <a:pt x="56694" y="107492"/>
                  </a:lnTo>
                  <a:lnTo>
                    <a:pt x="43290" y="122857"/>
                  </a:lnTo>
                  <a:lnTo>
                    <a:pt x="31399" y="138255"/>
                  </a:lnTo>
                  <a:lnTo>
                    <a:pt x="21200" y="153453"/>
                  </a:lnTo>
                  <a:lnTo>
                    <a:pt x="12850" y="168221"/>
                  </a:lnTo>
                  <a:lnTo>
                    <a:pt x="6474" y="182333"/>
                  </a:lnTo>
                  <a:lnTo>
                    <a:pt x="2169" y="195578"/>
                  </a:lnTo>
                  <a:lnTo>
                    <a:pt x="0" y="207753"/>
                  </a:lnTo>
                  <a:lnTo>
                    <a:pt x="0" y="218674"/>
                  </a:lnTo>
                  <a:lnTo>
                    <a:pt x="2169" y="228176"/>
                  </a:lnTo>
                  <a:lnTo>
                    <a:pt x="6474" y="236114"/>
                  </a:lnTo>
                  <a:lnTo>
                    <a:pt x="12850" y="242369"/>
                  </a:lnTo>
                  <a:lnTo>
                    <a:pt x="21200" y="246845"/>
                  </a:lnTo>
                  <a:lnTo>
                    <a:pt x="31399" y="249474"/>
                  </a:lnTo>
                  <a:lnTo>
                    <a:pt x="43290" y="250218"/>
                  </a:lnTo>
                  <a:lnTo>
                    <a:pt x="56694" y="249064"/>
                  </a:lnTo>
                  <a:lnTo>
                    <a:pt x="71408" y="246029"/>
                  </a:lnTo>
                  <a:lnTo>
                    <a:pt x="87208" y="241161"/>
                  </a:lnTo>
                  <a:lnTo>
                    <a:pt x="103855" y="234533"/>
                  </a:lnTo>
                  <a:lnTo>
                    <a:pt x="121097" y="226244"/>
                  </a:lnTo>
                  <a:lnTo>
                    <a:pt x="138673" y="216422"/>
                  </a:lnTo>
                  <a:lnTo>
                    <a:pt x="156315" y="205214"/>
                  </a:lnTo>
                  <a:lnTo>
                    <a:pt x="173757" y="192791"/>
                  </a:lnTo>
                  <a:lnTo>
                    <a:pt x="190734" y="179341"/>
                  </a:lnTo>
                  <a:lnTo>
                    <a:pt x="206988" y="165068"/>
                  </a:lnTo>
                  <a:lnTo>
                    <a:pt x="222274" y="150188"/>
                  </a:lnTo>
                  <a:lnTo>
                    <a:pt x="236360" y="134927"/>
                  </a:lnTo>
                  <a:lnTo>
                    <a:pt x="249032" y="119516"/>
                  </a:lnTo>
                  <a:lnTo>
                    <a:pt x="260097" y="104189"/>
                  </a:lnTo>
                  <a:lnTo>
                    <a:pt x="269389" y="89178"/>
                  </a:lnTo>
                  <a:lnTo>
                    <a:pt x="276767" y="74710"/>
                  </a:lnTo>
                  <a:lnTo>
                    <a:pt x="282117" y="61006"/>
                  </a:lnTo>
                  <a:lnTo>
                    <a:pt x="285361" y="48272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3762996" y="4726451"/>
              <a:ext cx="897770" cy="493595"/>
            </a:xfrm>
            <a:custGeom>
              <a:avLst/>
              <a:pathLst>
                <a:path w="897770" h="493595">
                  <a:moveTo>
                    <a:pt x="897770" y="456520"/>
                  </a:moveTo>
                  <a:lnTo>
                    <a:pt x="894365" y="438856"/>
                  </a:lnTo>
                  <a:lnTo>
                    <a:pt x="884200" y="418283"/>
                  </a:lnTo>
                  <a:lnTo>
                    <a:pt x="867429" y="395114"/>
                  </a:lnTo>
                  <a:lnTo>
                    <a:pt x="844308" y="369700"/>
                  </a:lnTo>
                  <a:lnTo>
                    <a:pt x="815185" y="342425"/>
                  </a:lnTo>
                  <a:lnTo>
                    <a:pt x="780504" y="313704"/>
                  </a:lnTo>
                  <a:lnTo>
                    <a:pt x="740789" y="283973"/>
                  </a:lnTo>
                  <a:lnTo>
                    <a:pt x="696643" y="253680"/>
                  </a:lnTo>
                  <a:lnTo>
                    <a:pt x="648734" y="223287"/>
                  </a:lnTo>
                  <a:lnTo>
                    <a:pt x="597790" y="193253"/>
                  </a:lnTo>
                  <a:lnTo>
                    <a:pt x="544581" y="164033"/>
                  </a:lnTo>
                  <a:lnTo>
                    <a:pt x="489916" y="136072"/>
                  </a:lnTo>
                  <a:lnTo>
                    <a:pt x="434622" y="109792"/>
                  </a:lnTo>
                  <a:lnTo>
                    <a:pt x="379538" y="85592"/>
                  </a:lnTo>
                  <a:lnTo>
                    <a:pt x="325499" y="63839"/>
                  </a:lnTo>
                  <a:lnTo>
                    <a:pt x="273324" y="44862"/>
                  </a:lnTo>
                  <a:lnTo>
                    <a:pt x="223803" y="28950"/>
                  </a:lnTo>
                  <a:lnTo>
                    <a:pt x="177688" y="16343"/>
                  </a:lnTo>
                  <a:lnTo>
                    <a:pt x="135678" y="7233"/>
                  </a:lnTo>
                  <a:lnTo>
                    <a:pt x="98409" y="1757"/>
                  </a:lnTo>
                  <a:lnTo>
                    <a:pt x="66446" y="0"/>
                  </a:lnTo>
                  <a:lnTo>
                    <a:pt x="40275" y="1986"/>
                  </a:lnTo>
                  <a:lnTo>
                    <a:pt x="20291" y="7686"/>
                  </a:lnTo>
                  <a:lnTo>
                    <a:pt x="6798" y="17015"/>
                  </a:lnTo>
                  <a:lnTo>
                    <a:pt x="0" y="29830"/>
                  </a:lnTo>
                  <a:lnTo>
                    <a:pt x="0" y="45937"/>
                  </a:lnTo>
                  <a:lnTo>
                    <a:pt x="6798" y="65091"/>
                  </a:lnTo>
                  <a:lnTo>
                    <a:pt x="20291" y="87004"/>
                  </a:lnTo>
                  <a:lnTo>
                    <a:pt x="40275" y="111342"/>
                  </a:lnTo>
                  <a:lnTo>
                    <a:pt x="66446" y="137736"/>
                  </a:lnTo>
                  <a:lnTo>
                    <a:pt x="98409" y="165787"/>
                  </a:lnTo>
                  <a:lnTo>
                    <a:pt x="135678" y="195069"/>
                  </a:lnTo>
                  <a:lnTo>
                    <a:pt x="177688" y="225138"/>
                  </a:lnTo>
                  <a:lnTo>
                    <a:pt x="223803" y="255538"/>
                  </a:lnTo>
                  <a:lnTo>
                    <a:pt x="273324" y="285810"/>
                  </a:lnTo>
                  <a:lnTo>
                    <a:pt x="325499" y="315493"/>
                  </a:lnTo>
                  <a:lnTo>
                    <a:pt x="379538" y="344137"/>
                  </a:lnTo>
                  <a:lnTo>
                    <a:pt x="434622" y="371310"/>
                  </a:lnTo>
                  <a:lnTo>
                    <a:pt x="489916" y="396597"/>
                  </a:lnTo>
                  <a:lnTo>
                    <a:pt x="544581" y="419618"/>
                  </a:lnTo>
                  <a:lnTo>
                    <a:pt x="597790" y="440021"/>
                  </a:lnTo>
                  <a:lnTo>
                    <a:pt x="648734" y="457499"/>
                  </a:lnTo>
                  <a:lnTo>
                    <a:pt x="696643" y="471785"/>
                  </a:lnTo>
                  <a:lnTo>
                    <a:pt x="740789" y="482665"/>
                  </a:lnTo>
                  <a:lnTo>
                    <a:pt x="780504" y="489971"/>
                  </a:lnTo>
                  <a:lnTo>
                    <a:pt x="815185" y="493595"/>
                  </a:lnTo>
                  <a:lnTo>
                    <a:pt x="844308" y="493481"/>
                  </a:lnTo>
                  <a:lnTo>
                    <a:pt x="867429" y="489630"/>
                  </a:lnTo>
                  <a:lnTo>
                    <a:pt x="884200" y="482101"/>
                  </a:lnTo>
                  <a:lnTo>
                    <a:pt x="894365" y="471008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3594456" y="3366978"/>
              <a:ext cx="92348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135178" y="4104825"/>
              <a:ext cx="92348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621633" y="4183638"/>
              <a:ext cx="92348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888496" y="4732924"/>
              <a:ext cx="92348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35" name="pt34"/>
            <p:cNvSpPr/>
            <p:nvPr/>
          </p:nvSpPr>
          <p:spPr>
            <a:xfrm>
              <a:off x="4129849" y="3274721"/>
              <a:ext cx="144506" cy="14450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669857" y="4012909"/>
              <a:ext cx="144506" cy="144506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157316" y="4091329"/>
              <a:ext cx="144506" cy="144506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131343" y="4887578"/>
              <a:ext cx="144506" cy="144506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613467" y="3562173"/>
              <a:ext cx="268228" cy="75932"/>
            </a:xfrm>
            <a:custGeom>
              <a:avLst/>
              <a:pathLst>
                <a:path w="268228" h="75932">
                  <a:moveTo>
                    <a:pt x="268228" y="0"/>
                  </a:moveTo>
                  <a:lnTo>
                    <a:pt x="0" y="7593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3689823" y="2507517"/>
              <a:ext cx="681889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3490941" y="4327573"/>
              <a:ext cx="372315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3019183" y="4169594"/>
              <a:ext cx="484708" cy="93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280715" y="3389347"/>
              <a:ext cx="534111" cy="117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901198" y="4454528"/>
              <a:ext cx="498911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6091036" y="3479682"/>
              <a:ext cx="281228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904555" y="3511718"/>
              <a:ext cx="379602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68AFC0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5699720" y="2573646"/>
              <a:ext cx="632300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5827867" y="3982342"/>
              <a:ext cx="238865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809019" y="3399881"/>
              <a:ext cx="379541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86B9B1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3100093" y="3018918"/>
              <a:ext cx="260046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2882169" y="4668617"/>
              <a:ext cx="386519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066642" y="3205086"/>
              <a:ext cx="464020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B1C177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753298" y="4699182"/>
              <a:ext cx="309017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BFC46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175902" y="3995230"/>
              <a:ext cx="309017" cy="1164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CEC65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888615" y="4433118"/>
              <a:ext cx="688744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DCC93D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240332" y="3799647"/>
              <a:ext cx="758587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BCC2A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473834" y="3051670"/>
              <a:ext cx="667685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9C82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614988" y="3692513"/>
              <a:ext cx="534049" cy="935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8C41F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647414" y="4851782"/>
              <a:ext cx="400352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7C11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345274" y="4274406"/>
              <a:ext cx="231948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130330" y="4057057"/>
              <a:ext cx="330199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4B90F">
                      <a:alpha val="100000"/>
                    </a:srgbClr>
                  </a:solidFill>
                  <a:latin typeface="Arial"/>
                  <a:cs typeface="Arial"/>
                </a:rPr>
                <a:t>Short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785117" y="4780936"/>
              <a:ext cx="295123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898440" y="5279652"/>
              <a:ext cx="245843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188166" y="4534839"/>
              <a:ext cx="456795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660939" y="4136231"/>
              <a:ext cx="421842" cy="117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39C00">
                      <a:alpha val="100000"/>
                    </a:srgbClr>
                  </a:solidFill>
                  <a:latin typeface="Arial"/>
                  <a:cs typeface="Arial"/>
                </a:rPr>
                <a:t>Sparse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348449" y="3849147"/>
              <a:ext cx="407453" cy="118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766386" y="2996162"/>
              <a:ext cx="632424" cy="118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186739" y="4359240"/>
              <a:ext cx="730922" cy="1154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96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624495" y="4111248"/>
              <a:ext cx="414679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071635" y="3665455"/>
              <a:ext cx="386642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D3F00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641294" y="5281295"/>
              <a:ext cx="351381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463812" y="4352958"/>
              <a:ext cx="330384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21A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73" name="pg72"/>
            <p:cNvSpPr/>
            <p:nvPr/>
          </p:nvSpPr>
          <p:spPr>
            <a:xfrm>
              <a:off x="4116921" y="243576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3B9AB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355000" y="436536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29DB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347164" y="428364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AA1B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4385300" y="331790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51A4B9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256026" y="438270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59A8B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6317269" y="338289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61A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4559979" y="360400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68AFC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5854311" y="271165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70B3C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5784562" y="409512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78B7C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4147158" y="351264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86B9B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067440" y="313258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4BC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161180" y="459758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A3BE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4362879" y="3299084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B1C17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745904" y="4627938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BFC46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5294941" y="413225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CEC65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6091835" y="455234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DCC93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5093351" y="372541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BCC2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644641" y="3189714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9C82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4526160" y="366128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8C41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4685018" y="496437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7C11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6327715" y="443484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5BD1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4245904" y="395270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4B90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6018299" y="468613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3B60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5107025" y="5185448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2B20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5668452" y="458672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1AF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4710384" y="406548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39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4359643" y="378011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589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147192" y="317410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7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4389772" y="4495429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96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917544" y="4015219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B5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4351410" y="356855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D3F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903455" y="518494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F2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5466877" y="425716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F21A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5"/>
            <p:cNvSpPr/>
            <p:nvPr/>
          </p:nvSpPr>
          <p:spPr>
            <a:xfrm>
              <a:off x="2260850" y="483752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298067" y="396289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298067" y="30882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298067" y="221364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0" name="pl109"/>
            <p:cNvSpPr/>
            <p:nvPr/>
          </p:nvSpPr>
          <p:spPr>
            <a:xfrm>
              <a:off x="2481265" y="4879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1265" y="4004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81265" y="31299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481265" y="22553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803904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78530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553157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427783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6302410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2707614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582241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475476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50102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224729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623359" y="592185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322132" y="592308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399826" y="6009507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47745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456128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645120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476127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877438" y="5921307"/>
              <a:ext cx="349591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0.332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227029" y="600950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5265842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34967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43350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549668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665827" y="5921376"/>
              <a:ext cx="155388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5821216" y="5918101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792768" y="452973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2103921" y="4142113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147168" y="4107666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107400" y="3990271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107400" y="390643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107400" y="382260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107400" y="370644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005967" y="3488854"/>
              <a:ext cx="271896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2166574" y="3377564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2107400" y="3279576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2107400" y="3195743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2107400" y="3111909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2107400" y="2995750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2064187" y="2836378"/>
              <a:ext cx="155388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2078170" y="2694973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2516059" y="1632462"/>
              <a:ext cx="2683058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Symmetric Map with Means and CIs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mus.adj.007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5201" y="1600200"/>
              <a:ext cx="3733596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06376" y="2075709"/>
              <a:ext cx="3262832" cy="364513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06376" y="5347268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06376" y="4690879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06376" y="4034490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06376" y="3378100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06376" y="2721711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25087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781477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437866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94255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750645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6376" y="5675463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06376" y="5019074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06376" y="4362684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6376" y="3706295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06376" y="3049905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06376" y="2393516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53282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109671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766061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422450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78840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06376" y="3706295"/>
              <a:ext cx="3262832" cy="0"/>
            </a:xfrm>
            <a:custGeom>
              <a:avLst/>
              <a:pathLst>
                <a:path w="3262832" h="0">
                  <a:moveTo>
                    <a:pt x="0" y="0"/>
                  </a:moveTo>
                  <a:lnTo>
                    <a:pt x="3262832" y="0"/>
                  </a:lnTo>
                  <a:lnTo>
                    <a:pt x="3262832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766061" y="2075709"/>
              <a:ext cx="0" cy="3645131"/>
            </a:xfrm>
            <a:custGeom>
              <a:avLst/>
              <a:pathLst>
                <a:path w="0" h="3645131">
                  <a:moveTo>
                    <a:pt x="0" y="36451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4222961" y="3132012"/>
              <a:ext cx="1223385" cy="1031790"/>
            </a:xfrm>
            <a:custGeom>
              <a:avLst/>
              <a:pathLst>
                <a:path w="1223385" h="1031790">
                  <a:moveTo>
                    <a:pt x="0" y="261473"/>
                  </a:moveTo>
                  <a:lnTo>
                    <a:pt x="393807" y="0"/>
                  </a:lnTo>
                  <a:lnTo>
                    <a:pt x="1045744" y="103524"/>
                  </a:lnTo>
                  <a:lnTo>
                    <a:pt x="1219465" y="355399"/>
                  </a:lnTo>
                  <a:lnTo>
                    <a:pt x="1223385" y="750134"/>
                  </a:lnTo>
                  <a:lnTo>
                    <a:pt x="1107279" y="844428"/>
                  </a:lnTo>
                  <a:lnTo>
                    <a:pt x="765333" y="1031790"/>
                  </a:lnTo>
                  <a:lnTo>
                    <a:pt x="313706" y="1031602"/>
                  </a:lnTo>
                  <a:lnTo>
                    <a:pt x="35174" y="811198"/>
                  </a:lnTo>
                  <a:close/>
                </a:path>
              </a:pathLst>
            </a:custGeom>
            <a:solidFill>
              <a:srgbClr val="9932CC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4367036" y="2736163"/>
              <a:ext cx="352637" cy="642787"/>
            </a:xfrm>
            <a:custGeom>
              <a:avLst/>
              <a:pathLst>
                <a:path w="352637" h="642787">
                  <a:moveTo>
                    <a:pt x="352637" y="343675"/>
                  </a:moveTo>
                  <a:lnTo>
                    <a:pt x="351300" y="304085"/>
                  </a:lnTo>
                  <a:lnTo>
                    <a:pt x="347307" y="264757"/>
                  </a:lnTo>
                  <a:lnTo>
                    <a:pt x="340720" y="226286"/>
                  </a:lnTo>
                  <a:lnTo>
                    <a:pt x="331638" y="189256"/>
                  </a:lnTo>
                  <a:lnTo>
                    <a:pt x="320199" y="154228"/>
                  </a:lnTo>
                  <a:lnTo>
                    <a:pt x="306576" y="121732"/>
                  </a:lnTo>
                  <a:lnTo>
                    <a:pt x="290976" y="92262"/>
                  </a:lnTo>
                  <a:lnTo>
                    <a:pt x="273636" y="66264"/>
                  </a:lnTo>
                  <a:lnTo>
                    <a:pt x="254818" y="44132"/>
                  </a:lnTo>
                  <a:lnTo>
                    <a:pt x="234807" y="26202"/>
                  </a:lnTo>
                  <a:lnTo>
                    <a:pt x="213907" y="12746"/>
                  </a:lnTo>
                  <a:lnTo>
                    <a:pt x="192435" y="3968"/>
                  </a:lnTo>
                  <a:lnTo>
                    <a:pt x="170716" y="0"/>
                  </a:lnTo>
                  <a:lnTo>
                    <a:pt x="149080" y="902"/>
                  </a:lnTo>
                  <a:lnTo>
                    <a:pt x="127853" y="6662"/>
                  </a:lnTo>
                  <a:lnTo>
                    <a:pt x="107359" y="17192"/>
                  </a:lnTo>
                  <a:lnTo>
                    <a:pt x="87908" y="32332"/>
                  </a:lnTo>
                  <a:lnTo>
                    <a:pt x="69794" y="51852"/>
                  </a:lnTo>
                  <a:lnTo>
                    <a:pt x="53293" y="75458"/>
                  </a:lnTo>
                  <a:lnTo>
                    <a:pt x="38654" y="102790"/>
                  </a:lnTo>
                  <a:lnTo>
                    <a:pt x="26099" y="133435"/>
                  </a:lnTo>
                  <a:lnTo>
                    <a:pt x="15819" y="166928"/>
                  </a:lnTo>
                  <a:lnTo>
                    <a:pt x="7970" y="202761"/>
                  </a:lnTo>
                  <a:lnTo>
                    <a:pt x="2670" y="240391"/>
                  </a:lnTo>
                  <a:lnTo>
                    <a:pt x="0" y="279248"/>
                  </a:lnTo>
                  <a:lnTo>
                    <a:pt x="0" y="318743"/>
                  </a:lnTo>
                  <a:lnTo>
                    <a:pt x="2670" y="358277"/>
                  </a:lnTo>
                  <a:lnTo>
                    <a:pt x="7970" y="397250"/>
                  </a:lnTo>
                  <a:lnTo>
                    <a:pt x="15819" y="435073"/>
                  </a:lnTo>
                  <a:lnTo>
                    <a:pt x="26099" y="471171"/>
                  </a:lnTo>
                  <a:lnTo>
                    <a:pt x="38654" y="504997"/>
                  </a:lnTo>
                  <a:lnTo>
                    <a:pt x="53293" y="536038"/>
                  </a:lnTo>
                  <a:lnTo>
                    <a:pt x="69794" y="563825"/>
                  </a:lnTo>
                  <a:lnTo>
                    <a:pt x="87908" y="587936"/>
                  </a:lnTo>
                  <a:lnTo>
                    <a:pt x="107359" y="608005"/>
                  </a:lnTo>
                  <a:lnTo>
                    <a:pt x="127853" y="623727"/>
                  </a:lnTo>
                  <a:lnTo>
                    <a:pt x="149080" y="634866"/>
                  </a:lnTo>
                  <a:lnTo>
                    <a:pt x="170716" y="641251"/>
                  </a:lnTo>
                  <a:lnTo>
                    <a:pt x="192435" y="642787"/>
                  </a:lnTo>
                  <a:lnTo>
                    <a:pt x="213907" y="639449"/>
                  </a:lnTo>
                  <a:lnTo>
                    <a:pt x="234807" y="631289"/>
                  </a:lnTo>
                  <a:lnTo>
                    <a:pt x="254818" y="618430"/>
                  </a:lnTo>
                  <a:lnTo>
                    <a:pt x="273636" y="601067"/>
                  </a:lnTo>
                  <a:lnTo>
                    <a:pt x="290976" y="579463"/>
                  </a:lnTo>
                  <a:lnTo>
                    <a:pt x="306576" y="553946"/>
                  </a:lnTo>
                  <a:lnTo>
                    <a:pt x="320199" y="524902"/>
                  </a:lnTo>
                  <a:lnTo>
                    <a:pt x="331638" y="492772"/>
                  </a:lnTo>
                  <a:lnTo>
                    <a:pt x="340720" y="458043"/>
                  </a:lnTo>
                  <a:lnTo>
                    <a:pt x="347307" y="421242"/>
                  </a:lnTo>
                  <a:lnTo>
                    <a:pt x="351300" y="382925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5379805" y="3432753"/>
              <a:ext cx="294045" cy="726283"/>
            </a:xfrm>
            <a:custGeom>
              <a:avLst/>
              <a:pathLst>
                <a:path w="294045" h="726283">
                  <a:moveTo>
                    <a:pt x="294045" y="150236"/>
                  </a:moveTo>
                  <a:lnTo>
                    <a:pt x="292929" y="115659"/>
                  </a:lnTo>
                  <a:lnTo>
                    <a:pt x="289600" y="84832"/>
                  </a:lnTo>
                  <a:lnTo>
                    <a:pt x="284107" y="58222"/>
                  </a:lnTo>
                  <a:lnTo>
                    <a:pt x="276534" y="36233"/>
                  </a:lnTo>
                  <a:lnTo>
                    <a:pt x="266996" y="19197"/>
                  </a:lnTo>
                  <a:lnTo>
                    <a:pt x="255637" y="7374"/>
                  </a:lnTo>
                  <a:lnTo>
                    <a:pt x="242629" y="942"/>
                  </a:lnTo>
                  <a:lnTo>
                    <a:pt x="228170" y="0"/>
                  </a:lnTo>
                  <a:lnTo>
                    <a:pt x="212479" y="4560"/>
                  </a:lnTo>
                  <a:lnTo>
                    <a:pt x="195793" y="14554"/>
                  </a:lnTo>
                  <a:lnTo>
                    <a:pt x="178366" y="29831"/>
                  </a:lnTo>
                  <a:lnTo>
                    <a:pt x="160461" y="50159"/>
                  </a:lnTo>
                  <a:lnTo>
                    <a:pt x="142351" y="75230"/>
                  </a:lnTo>
                  <a:lnTo>
                    <a:pt x="124309" y="104664"/>
                  </a:lnTo>
                  <a:lnTo>
                    <a:pt x="106610" y="138014"/>
                  </a:lnTo>
                  <a:lnTo>
                    <a:pt x="89521" y="174775"/>
                  </a:lnTo>
                  <a:lnTo>
                    <a:pt x="73302" y="214390"/>
                  </a:lnTo>
                  <a:lnTo>
                    <a:pt x="58198" y="256258"/>
                  </a:lnTo>
                  <a:lnTo>
                    <a:pt x="44438" y="299745"/>
                  </a:lnTo>
                  <a:lnTo>
                    <a:pt x="32231" y="344191"/>
                  </a:lnTo>
                  <a:lnTo>
                    <a:pt x="21763" y="388923"/>
                  </a:lnTo>
                  <a:lnTo>
                    <a:pt x="13191" y="433263"/>
                  </a:lnTo>
                  <a:lnTo>
                    <a:pt x="6646" y="476537"/>
                  </a:lnTo>
                  <a:lnTo>
                    <a:pt x="2226" y="518092"/>
                  </a:lnTo>
                  <a:lnTo>
                    <a:pt x="0" y="557295"/>
                  </a:lnTo>
                  <a:lnTo>
                    <a:pt x="0" y="593554"/>
                  </a:lnTo>
                  <a:lnTo>
                    <a:pt x="2226" y="626318"/>
                  </a:lnTo>
                  <a:lnTo>
                    <a:pt x="6646" y="655091"/>
                  </a:lnTo>
                  <a:lnTo>
                    <a:pt x="13191" y="679437"/>
                  </a:lnTo>
                  <a:lnTo>
                    <a:pt x="21763" y="698987"/>
                  </a:lnTo>
                  <a:lnTo>
                    <a:pt x="32231" y="713443"/>
                  </a:lnTo>
                  <a:lnTo>
                    <a:pt x="44438" y="722588"/>
                  </a:lnTo>
                  <a:lnTo>
                    <a:pt x="58198" y="726283"/>
                  </a:lnTo>
                  <a:lnTo>
                    <a:pt x="73302" y="724470"/>
                  </a:lnTo>
                  <a:lnTo>
                    <a:pt x="89521" y="717179"/>
                  </a:lnTo>
                  <a:lnTo>
                    <a:pt x="106610" y="704520"/>
                  </a:lnTo>
                  <a:lnTo>
                    <a:pt x="124309" y="686683"/>
                  </a:lnTo>
                  <a:lnTo>
                    <a:pt x="142351" y="663941"/>
                  </a:lnTo>
                  <a:lnTo>
                    <a:pt x="160461" y="636637"/>
                  </a:lnTo>
                  <a:lnTo>
                    <a:pt x="178366" y="605185"/>
                  </a:lnTo>
                  <a:lnTo>
                    <a:pt x="195793" y="570063"/>
                  </a:lnTo>
                  <a:lnTo>
                    <a:pt x="212479" y="531802"/>
                  </a:lnTo>
                  <a:lnTo>
                    <a:pt x="228170" y="490983"/>
                  </a:lnTo>
                  <a:lnTo>
                    <a:pt x="242629" y="448224"/>
                  </a:lnTo>
                  <a:lnTo>
                    <a:pt x="255637" y="404174"/>
                  </a:lnTo>
                  <a:lnTo>
                    <a:pt x="266996" y="359500"/>
                  </a:lnTo>
                  <a:lnTo>
                    <a:pt x="276534" y="314880"/>
                  </a:lnTo>
                  <a:lnTo>
                    <a:pt x="284107" y="270990"/>
                  </a:lnTo>
                  <a:lnTo>
                    <a:pt x="289600" y="228495"/>
                  </a:lnTo>
                  <a:lnTo>
                    <a:pt x="292929" y="188039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3803941" y="3723052"/>
              <a:ext cx="186156" cy="292591"/>
            </a:xfrm>
            <a:custGeom>
              <a:avLst/>
              <a:pathLst>
                <a:path w="186156" h="292591">
                  <a:moveTo>
                    <a:pt x="186156" y="36914"/>
                  </a:moveTo>
                  <a:lnTo>
                    <a:pt x="185450" y="25799"/>
                  </a:lnTo>
                  <a:lnTo>
                    <a:pt x="183342" y="16512"/>
                  </a:lnTo>
                  <a:lnTo>
                    <a:pt x="179865" y="9193"/>
                  </a:lnTo>
                  <a:lnTo>
                    <a:pt x="175070" y="3954"/>
                  </a:lnTo>
                  <a:lnTo>
                    <a:pt x="169032" y="874"/>
                  </a:lnTo>
                  <a:lnTo>
                    <a:pt x="161840" y="0"/>
                  </a:lnTo>
                  <a:lnTo>
                    <a:pt x="153605" y="1344"/>
                  </a:lnTo>
                  <a:lnTo>
                    <a:pt x="144451" y="4887"/>
                  </a:lnTo>
                  <a:lnTo>
                    <a:pt x="134517" y="10575"/>
                  </a:lnTo>
                  <a:lnTo>
                    <a:pt x="123954" y="18321"/>
                  </a:lnTo>
                  <a:lnTo>
                    <a:pt x="112921" y="28009"/>
                  </a:lnTo>
                  <a:lnTo>
                    <a:pt x="101586" y="39491"/>
                  </a:lnTo>
                  <a:lnTo>
                    <a:pt x="90120" y="52593"/>
                  </a:lnTo>
                  <a:lnTo>
                    <a:pt x="78698" y="67117"/>
                  </a:lnTo>
                  <a:lnTo>
                    <a:pt x="67493" y="82842"/>
                  </a:lnTo>
                  <a:lnTo>
                    <a:pt x="56674" y="99530"/>
                  </a:lnTo>
                  <a:lnTo>
                    <a:pt x="46406" y="116929"/>
                  </a:lnTo>
                  <a:lnTo>
                    <a:pt x="36844" y="134774"/>
                  </a:lnTo>
                  <a:lnTo>
                    <a:pt x="28133" y="152794"/>
                  </a:lnTo>
                  <a:lnTo>
                    <a:pt x="20405" y="170718"/>
                  </a:lnTo>
                  <a:lnTo>
                    <a:pt x="13778" y="188272"/>
                  </a:lnTo>
                  <a:lnTo>
                    <a:pt x="8351" y="205192"/>
                  </a:lnTo>
                  <a:lnTo>
                    <a:pt x="4207" y="221219"/>
                  </a:lnTo>
                  <a:lnTo>
                    <a:pt x="1409" y="236113"/>
                  </a:lnTo>
                  <a:lnTo>
                    <a:pt x="0" y="249645"/>
                  </a:lnTo>
                  <a:lnTo>
                    <a:pt x="0" y="261613"/>
                  </a:lnTo>
                  <a:lnTo>
                    <a:pt x="1409" y="271833"/>
                  </a:lnTo>
                  <a:lnTo>
                    <a:pt x="4207" y="280152"/>
                  </a:lnTo>
                  <a:lnTo>
                    <a:pt x="8351" y="286443"/>
                  </a:lnTo>
                  <a:lnTo>
                    <a:pt x="13778" y="290610"/>
                  </a:lnTo>
                  <a:lnTo>
                    <a:pt x="20405" y="292591"/>
                  </a:lnTo>
                  <a:lnTo>
                    <a:pt x="28133" y="292356"/>
                  </a:lnTo>
                  <a:lnTo>
                    <a:pt x="36844" y="289907"/>
                  </a:lnTo>
                  <a:lnTo>
                    <a:pt x="46406" y="285283"/>
                  </a:lnTo>
                  <a:lnTo>
                    <a:pt x="56674" y="278553"/>
                  </a:lnTo>
                  <a:lnTo>
                    <a:pt x="67493" y="269820"/>
                  </a:lnTo>
                  <a:lnTo>
                    <a:pt x="78698" y="259215"/>
                  </a:lnTo>
                  <a:lnTo>
                    <a:pt x="90120" y="246900"/>
                  </a:lnTo>
                  <a:lnTo>
                    <a:pt x="101586" y="233060"/>
                  </a:lnTo>
                  <a:lnTo>
                    <a:pt x="112921" y="217907"/>
                  </a:lnTo>
                  <a:lnTo>
                    <a:pt x="123954" y="201670"/>
                  </a:lnTo>
                  <a:lnTo>
                    <a:pt x="134517" y="184594"/>
                  </a:lnTo>
                  <a:lnTo>
                    <a:pt x="144451" y="166938"/>
                  </a:lnTo>
                  <a:lnTo>
                    <a:pt x="153605" y="148972"/>
                  </a:lnTo>
                  <a:lnTo>
                    <a:pt x="161840" y="130965"/>
                  </a:lnTo>
                  <a:lnTo>
                    <a:pt x="169032" y="113193"/>
                  </a:lnTo>
                  <a:lnTo>
                    <a:pt x="175070" y="95923"/>
                  </a:lnTo>
                  <a:lnTo>
                    <a:pt x="179865" y="79418"/>
                  </a:lnTo>
                  <a:lnTo>
                    <a:pt x="183342" y="63928"/>
                  </a:lnTo>
                  <a:lnTo>
                    <a:pt x="185450" y="4968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4225381" y="4389122"/>
              <a:ext cx="626032" cy="498992"/>
            </a:xfrm>
            <a:custGeom>
              <a:avLst/>
              <a:pathLst>
                <a:path w="626032" h="498992">
                  <a:moveTo>
                    <a:pt x="626032" y="444654"/>
                  </a:moveTo>
                  <a:lnTo>
                    <a:pt x="623657" y="423998"/>
                  </a:lnTo>
                  <a:lnTo>
                    <a:pt x="616569" y="400701"/>
                  </a:lnTo>
                  <a:lnTo>
                    <a:pt x="604874" y="375114"/>
                  </a:lnTo>
                  <a:lnTo>
                    <a:pt x="588751" y="347627"/>
                  </a:lnTo>
                  <a:lnTo>
                    <a:pt x="568444" y="318655"/>
                  </a:lnTo>
                  <a:lnTo>
                    <a:pt x="544260" y="288638"/>
                  </a:lnTo>
                  <a:lnTo>
                    <a:pt x="516566" y="258031"/>
                  </a:lnTo>
                  <a:lnTo>
                    <a:pt x="485782" y="227298"/>
                  </a:lnTo>
                  <a:lnTo>
                    <a:pt x="452374" y="196905"/>
                  </a:lnTo>
                  <a:lnTo>
                    <a:pt x="416850" y="167312"/>
                  </a:lnTo>
                  <a:lnTo>
                    <a:pt x="379747" y="138969"/>
                  </a:lnTo>
                  <a:lnTo>
                    <a:pt x="341627" y="112304"/>
                  </a:lnTo>
                  <a:lnTo>
                    <a:pt x="303070" y="87722"/>
                  </a:lnTo>
                  <a:lnTo>
                    <a:pt x="264659" y="65596"/>
                  </a:lnTo>
                  <a:lnTo>
                    <a:pt x="226976" y="46261"/>
                  </a:lnTo>
                  <a:lnTo>
                    <a:pt x="190593" y="30010"/>
                  </a:lnTo>
                  <a:lnTo>
                    <a:pt x="156062" y="17089"/>
                  </a:lnTo>
                  <a:lnTo>
                    <a:pt x="123905" y="7695"/>
                  </a:lnTo>
                  <a:lnTo>
                    <a:pt x="94611" y="1969"/>
                  </a:lnTo>
                  <a:lnTo>
                    <a:pt x="68622" y="0"/>
                  </a:lnTo>
                  <a:lnTo>
                    <a:pt x="46334" y="1815"/>
                  </a:lnTo>
                  <a:lnTo>
                    <a:pt x="28084" y="7388"/>
                  </a:lnTo>
                  <a:lnTo>
                    <a:pt x="14149" y="16635"/>
                  </a:lnTo>
                  <a:lnTo>
                    <a:pt x="4740" y="29415"/>
                  </a:lnTo>
                  <a:lnTo>
                    <a:pt x="0" y="45535"/>
                  </a:lnTo>
                  <a:lnTo>
                    <a:pt x="0" y="64749"/>
                  </a:lnTo>
                  <a:lnTo>
                    <a:pt x="4740" y="86768"/>
                  </a:lnTo>
                  <a:lnTo>
                    <a:pt x="14149" y="111256"/>
                  </a:lnTo>
                  <a:lnTo>
                    <a:pt x="28084" y="137844"/>
                  </a:lnTo>
                  <a:lnTo>
                    <a:pt x="46334" y="166127"/>
                  </a:lnTo>
                  <a:lnTo>
                    <a:pt x="68622" y="195677"/>
                  </a:lnTo>
                  <a:lnTo>
                    <a:pt x="94611" y="226047"/>
                  </a:lnTo>
                  <a:lnTo>
                    <a:pt x="123905" y="256775"/>
                  </a:lnTo>
                  <a:lnTo>
                    <a:pt x="156062" y="287396"/>
                  </a:lnTo>
                  <a:lnTo>
                    <a:pt x="190593" y="317446"/>
                  </a:lnTo>
                  <a:lnTo>
                    <a:pt x="226976" y="346469"/>
                  </a:lnTo>
                  <a:lnTo>
                    <a:pt x="264659" y="374026"/>
                  </a:lnTo>
                  <a:lnTo>
                    <a:pt x="303070" y="399698"/>
                  </a:lnTo>
                  <a:lnTo>
                    <a:pt x="341627" y="423096"/>
                  </a:lnTo>
                  <a:lnTo>
                    <a:pt x="379747" y="443866"/>
                  </a:lnTo>
                  <a:lnTo>
                    <a:pt x="416850" y="461693"/>
                  </a:lnTo>
                  <a:lnTo>
                    <a:pt x="452374" y="476307"/>
                  </a:lnTo>
                  <a:lnTo>
                    <a:pt x="485782" y="487485"/>
                  </a:lnTo>
                  <a:lnTo>
                    <a:pt x="516566" y="495060"/>
                  </a:lnTo>
                  <a:lnTo>
                    <a:pt x="544260" y="498915"/>
                  </a:lnTo>
                  <a:lnTo>
                    <a:pt x="568444" y="498992"/>
                  </a:lnTo>
                  <a:lnTo>
                    <a:pt x="588751" y="495290"/>
                  </a:lnTo>
                  <a:lnTo>
                    <a:pt x="604874" y="487866"/>
                  </a:lnTo>
                  <a:lnTo>
                    <a:pt x="616569" y="476832"/>
                  </a:lnTo>
                  <a:lnTo>
                    <a:pt x="623657" y="462355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4186752" y="2841464"/>
              <a:ext cx="92348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967596" y="3804635"/>
              <a:ext cx="92348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3553368" y="3633667"/>
              <a:ext cx="92348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186894" y="4405825"/>
              <a:ext cx="92348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39" name="pt38"/>
            <p:cNvSpPr/>
            <p:nvPr/>
          </p:nvSpPr>
          <p:spPr>
            <a:xfrm>
              <a:off x="4465265" y="2996535"/>
              <a:ext cx="144506" cy="14450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467837" y="3712155"/>
              <a:ext cx="144506" cy="144506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832129" y="3788178"/>
              <a:ext cx="144506" cy="144506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466238" y="4560084"/>
              <a:ext cx="144506" cy="144506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836955" y="3944501"/>
              <a:ext cx="74839" cy="124660"/>
            </a:xfrm>
            <a:custGeom>
              <a:avLst/>
              <a:pathLst>
                <a:path w="74839" h="124660">
                  <a:moveTo>
                    <a:pt x="74839" y="0"/>
                  </a:moveTo>
                  <a:lnTo>
                    <a:pt x="0" y="1246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>
              <a:off x="4181254" y="2954194"/>
              <a:ext cx="681889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5395117" y="3335997"/>
              <a:ext cx="281228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5046596" y="3058432"/>
              <a:ext cx="632300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5041311" y="3602559"/>
              <a:ext cx="238865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998519" y="3241731"/>
              <a:ext cx="260046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970718" y="3976208"/>
              <a:ext cx="386519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4497355" y="3986903"/>
              <a:ext cx="309017" cy="117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BFC46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740118" y="3829628"/>
              <a:ext cx="400352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7C11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424923" y="3727899"/>
              <a:ext cx="231948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276273" y="4032808"/>
              <a:ext cx="295123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960262" y="4221503"/>
              <a:ext cx="245843" cy="9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267542" y="4221497"/>
              <a:ext cx="351381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56" name="pg55"/>
            <p:cNvSpPr/>
            <p:nvPr/>
          </p:nvSpPr>
          <p:spPr>
            <a:xfrm>
              <a:off x="4578392" y="309363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3B9AB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4292488" y="3817698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29DB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4289548" y="378703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4AA1B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4679098" y="342464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51A4B9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4255350" y="382420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59A8B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5404050" y="344903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61A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744645" y="3532006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68AFC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5230329" y="319716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70B3C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5204157" y="371629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78B7C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4589738" y="3497722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86B9B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4184585" y="3355108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94BC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4219759" y="3904834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A3BE8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4670685" y="341758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B1C17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4439171" y="391622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BFC46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5020432" y="3730224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CEC65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5319458" y="388786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DCC93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4944787" y="357756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BCC2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5151653" y="337654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9C82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4731954" y="3553499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8C41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4791564" y="4042469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7C11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5407970" y="384377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5BD1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4626791" y="366285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4B90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5291864" y="3938064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3B60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4949918" y="412542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2B20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5160588" y="390076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1AF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4801082" y="3705171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39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4669471" y="3598088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589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4589750" y="3370690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77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4680776" y="386650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96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4503577" y="3686309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B5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4666381" y="3518703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D3F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4498291" y="4125237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EF2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5084949" y="3777095"/>
              <a:ext cx="76753" cy="76753"/>
            </a:xfrm>
            <a:custGeom>
              <a:avLst/>
              <a:pathLst>
                <a:path w="76753" h="76753">
                  <a:moveTo>
                    <a:pt x="0" y="38376"/>
                  </a:moveTo>
                  <a:lnTo>
                    <a:pt x="38376" y="0"/>
                  </a:lnTo>
                  <a:lnTo>
                    <a:pt x="76753" y="38376"/>
                  </a:lnTo>
                  <a:lnTo>
                    <a:pt x="38376" y="76753"/>
                  </a:lnTo>
                  <a:close/>
                </a:path>
              </a:pathLst>
            </a:custGeom>
            <a:solidFill>
              <a:srgbClr val="F21A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404169" y="2789160"/>
              <a:ext cx="124440" cy="52376"/>
            </a:xfrm>
            <a:custGeom>
              <a:avLst/>
              <a:pathLst>
                <a:path w="124440" h="52376">
                  <a:moveTo>
                    <a:pt x="124440" y="52376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398165" y="4118007"/>
              <a:ext cx="101439" cy="81411"/>
            </a:xfrm>
            <a:custGeom>
              <a:avLst/>
              <a:pathLst>
                <a:path w="101439" h="81411">
                  <a:moveTo>
                    <a:pt x="101439" y="0"/>
                  </a:moveTo>
                  <a:lnTo>
                    <a:pt x="0" y="8141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151367" y="4380474"/>
              <a:ext cx="30239" cy="89115"/>
            </a:xfrm>
            <a:custGeom>
              <a:avLst/>
              <a:pathLst>
                <a:path w="30239" h="89115">
                  <a:moveTo>
                    <a:pt x="0" y="89115"/>
                  </a:moveTo>
                  <a:lnTo>
                    <a:pt x="3023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4551470" y="2775512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442772" y="3098779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54054" y="3851255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89727" y="3480669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103500" y="2957963"/>
              <a:ext cx="569435" cy="1154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334742" y="2361619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491570" y="2622454"/>
              <a:ext cx="569435" cy="1154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278004" y="4285093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81936" y="3234990"/>
              <a:ext cx="569435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58652" y="4397122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874236" y="4714993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866578" y="3280548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164899" y="3846675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341282" y="3730674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938697" y="4214618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20328" y="2888671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791673" y="3941529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681453" y="3139870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896038" y="3917170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142981" y="4659299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22465" y="4033822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449587" y="3510152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353878" y="4122964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598397" y="3486126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3834256" y="2593928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609831" y="3663319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683716" y="3668291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286821" y="4936340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546866" y="4318632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828681" y="4467131"/>
              <a:ext cx="639772" cy="115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122" name="pt121"/>
            <p:cNvSpPr/>
            <p:nvPr/>
          </p:nvSpPr>
          <p:spPr>
            <a:xfrm>
              <a:off x="4354009" y="2745824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595022" y="302589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777007" y="3919785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941871" y="3639154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407076" y="3125896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675205" y="2289066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643471" y="2759599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282744" y="4212154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225721" y="337243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422335" y="4377844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917245" y="4852298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002077" y="3197015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825128" y="3819359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527457" y="3656772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328137" y="4230098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96348" y="281536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218569" y="3868718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5618194" y="3277064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982210" y="3844269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83281" y="4586194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349561" y="4169249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610135" y="3436580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730018" y="4049640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785440" y="3412723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306298" y="2734759"/>
              <a:ext cx="76753" cy="7675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850801" y="3757853"/>
              <a:ext cx="76753" cy="76753"/>
            </a:xfrm>
            <a:prstGeom prst="ellipse">
              <a:avLst/>
            </a:prstGeom>
            <a:solidFill>
              <a:srgbClr val="F69100">
                <a:alpha val="50196"/>
              </a:srgbClr>
            </a:solidFill>
            <a:ln w="9000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821361" y="3736429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662689" y="4863150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054613" y="4456007"/>
              <a:ext cx="76753" cy="76753"/>
            </a:xfrm>
            <a:prstGeom prst="ellipse">
              <a:avLst/>
            </a:prstGeom>
            <a:solidFill>
              <a:srgbClr val="5BBCD6">
                <a:alpha val="50196"/>
              </a:srgbClr>
            </a:solidFill>
            <a:ln w="9000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7694" y="4328944"/>
              <a:ext cx="76753" cy="76753"/>
            </a:xfrm>
            <a:prstGeom prst="ellipse">
              <a:avLst/>
            </a:prstGeom>
            <a:solidFill>
              <a:srgbClr val="50A45C">
                <a:alpha val="50196"/>
              </a:srgbClr>
            </a:solidFill>
            <a:ln w="9000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2944373" y="5633717"/>
              <a:ext cx="993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2944373" y="4978746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2944373" y="4322357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2981590" y="366460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2981590" y="300957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2981590" y="235318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3071582" y="56754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071582" y="5019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071582" y="4362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071582" y="3706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071582" y="3049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071582" y="23935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453282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109671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4766061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422450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6078840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8"/>
            <p:cNvSpPr/>
            <p:nvPr/>
          </p:nvSpPr>
          <p:spPr>
            <a:xfrm>
              <a:off x="3403596" y="5783143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4059985" y="5783143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4734983" y="578177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391372" y="57831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6047762" y="57831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3576756" y="592185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4275529" y="592308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4353223" y="6009507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4430850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451468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4598517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471467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4830835" y="5921307"/>
              <a:ext cx="349591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0.332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5180426" y="600950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521923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530307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38690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503065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619224" y="5921376"/>
              <a:ext cx="155388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774613" y="5918101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2476291" y="4620259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2787444" y="4232639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91" name="tx190"/>
            <p:cNvSpPr/>
            <p:nvPr/>
          </p:nvSpPr>
          <p:spPr>
            <a:xfrm rot="-5400000">
              <a:off x="2830691" y="4198191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2790923" y="4080797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2790923" y="3996963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94" name="tx193"/>
            <p:cNvSpPr/>
            <p:nvPr/>
          </p:nvSpPr>
          <p:spPr>
            <a:xfrm rot="-5400000">
              <a:off x="2790923" y="3913130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95" name="tx194"/>
            <p:cNvSpPr/>
            <p:nvPr/>
          </p:nvSpPr>
          <p:spPr>
            <a:xfrm rot="-5400000">
              <a:off x="2790923" y="3796971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96" name="tx195"/>
            <p:cNvSpPr/>
            <p:nvPr/>
          </p:nvSpPr>
          <p:spPr>
            <a:xfrm rot="-5400000">
              <a:off x="2689490" y="3579379"/>
              <a:ext cx="271896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97" name="tx196"/>
            <p:cNvSpPr/>
            <p:nvPr/>
          </p:nvSpPr>
          <p:spPr>
            <a:xfrm rot="-5400000">
              <a:off x="2850097" y="3468090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98" name="tx197"/>
            <p:cNvSpPr/>
            <p:nvPr/>
          </p:nvSpPr>
          <p:spPr>
            <a:xfrm rot="-5400000">
              <a:off x="2790923" y="337010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99" name="tx198"/>
            <p:cNvSpPr/>
            <p:nvPr/>
          </p:nvSpPr>
          <p:spPr>
            <a:xfrm rot="-5400000">
              <a:off x="2790923" y="328626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2790923" y="320243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201" name="tx200"/>
            <p:cNvSpPr/>
            <p:nvPr/>
          </p:nvSpPr>
          <p:spPr>
            <a:xfrm rot="-5400000">
              <a:off x="2790923" y="3086276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202" name="tx201"/>
            <p:cNvSpPr/>
            <p:nvPr/>
          </p:nvSpPr>
          <p:spPr>
            <a:xfrm rot="-5400000">
              <a:off x="2747710" y="2926904"/>
              <a:ext cx="155388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03" name="tx202"/>
            <p:cNvSpPr/>
            <p:nvPr/>
          </p:nvSpPr>
          <p:spPr>
            <a:xfrm rot="-5400000">
              <a:off x="2761693" y="2785499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3106376" y="1634509"/>
              <a:ext cx="129470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Asymmetric Map 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3106376" y="1815478"/>
              <a:ext cx="2040247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 Simplex, Means, &amp; CIs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mus.adj.023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3173035" y="1600200"/>
              <a:ext cx="279792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667416" y="1894657"/>
              <a:ext cx="2233959" cy="3826182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667416" y="5316525"/>
              <a:ext cx="2233959" cy="0"/>
            </a:xfrm>
            <a:custGeom>
              <a:avLst/>
              <a:pathLst>
                <a:path w="2233959" h="0">
                  <a:moveTo>
                    <a:pt x="0" y="0"/>
                  </a:moveTo>
                  <a:lnTo>
                    <a:pt x="2233959" y="0"/>
                  </a:lnTo>
                  <a:lnTo>
                    <a:pt x="223395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667416" y="4441899"/>
              <a:ext cx="2233959" cy="0"/>
            </a:xfrm>
            <a:custGeom>
              <a:avLst/>
              <a:pathLst>
                <a:path w="2233959" h="0">
                  <a:moveTo>
                    <a:pt x="0" y="0"/>
                  </a:moveTo>
                  <a:lnTo>
                    <a:pt x="2233959" y="0"/>
                  </a:lnTo>
                  <a:lnTo>
                    <a:pt x="223395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667416" y="3567272"/>
              <a:ext cx="2233959" cy="0"/>
            </a:xfrm>
            <a:custGeom>
              <a:avLst/>
              <a:pathLst>
                <a:path w="2233959" h="0">
                  <a:moveTo>
                    <a:pt x="0" y="0"/>
                  </a:moveTo>
                  <a:lnTo>
                    <a:pt x="2233959" y="0"/>
                  </a:lnTo>
                  <a:lnTo>
                    <a:pt x="223395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67416" y="2692646"/>
              <a:ext cx="2233959" cy="0"/>
            </a:xfrm>
            <a:custGeom>
              <a:avLst/>
              <a:pathLst>
                <a:path w="2233959" h="0">
                  <a:moveTo>
                    <a:pt x="0" y="0"/>
                  </a:moveTo>
                  <a:lnTo>
                    <a:pt x="2233959" y="0"/>
                  </a:lnTo>
                  <a:lnTo>
                    <a:pt x="223395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97238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497156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021932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546708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667416" y="4879212"/>
              <a:ext cx="2233959" cy="0"/>
            </a:xfrm>
            <a:custGeom>
              <a:avLst/>
              <a:pathLst>
                <a:path w="2233959" h="0">
                  <a:moveTo>
                    <a:pt x="0" y="0"/>
                  </a:moveTo>
                  <a:lnTo>
                    <a:pt x="2233959" y="0"/>
                  </a:lnTo>
                  <a:lnTo>
                    <a:pt x="223395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67416" y="4004585"/>
              <a:ext cx="2233959" cy="0"/>
            </a:xfrm>
            <a:custGeom>
              <a:avLst/>
              <a:pathLst>
                <a:path w="2233959" h="0">
                  <a:moveTo>
                    <a:pt x="0" y="0"/>
                  </a:moveTo>
                  <a:lnTo>
                    <a:pt x="2233959" y="0"/>
                  </a:lnTo>
                  <a:lnTo>
                    <a:pt x="223395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67416" y="3129959"/>
              <a:ext cx="2233959" cy="0"/>
            </a:xfrm>
            <a:custGeom>
              <a:avLst/>
              <a:pathLst>
                <a:path w="2233959" h="0">
                  <a:moveTo>
                    <a:pt x="0" y="0"/>
                  </a:moveTo>
                  <a:lnTo>
                    <a:pt x="2233959" y="0"/>
                  </a:lnTo>
                  <a:lnTo>
                    <a:pt x="223395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667416" y="2255332"/>
              <a:ext cx="2233959" cy="0"/>
            </a:xfrm>
            <a:custGeom>
              <a:avLst/>
              <a:pathLst>
                <a:path w="2233959" h="0">
                  <a:moveTo>
                    <a:pt x="0" y="0"/>
                  </a:moveTo>
                  <a:lnTo>
                    <a:pt x="2233959" y="0"/>
                  </a:lnTo>
                  <a:lnTo>
                    <a:pt x="223395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09992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234768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75954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284320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809096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67416" y="4004585"/>
              <a:ext cx="2233959" cy="0"/>
            </a:xfrm>
            <a:custGeom>
              <a:avLst/>
              <a:pathLst>
                <a:path w="2233959" h="0">
                  <a:moveTo>
                    <a:pt x="0" y="0"/>
                  </a:moveTo>
                  <a:lnTo>
                    <a:pt x="2233959" y="0"/>
                  </a:lnTo>
                  <a:lnTo>
                    <a:pt x="223395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75954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080375" y="2435766"/>
              <a:ext cx="76753" cy="76753"/>
            </a:xfrm>
            <a:prstGeom prst="ellipse">
              <a:avLst/>
            </a:prstGeom>
            <a:solidFill>
              <a:srgbClr val="3B9AB2">
                <a:alpha val="50196"/>
              </a:srgbClr>
            </a:solidFill>
            <a:ln w="9000" cap="rnd">
              <a:solidFill>
                <a:srgbClr val="3B9A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844928" y="4365367"/>
              <a:ext cx="76753" cy="76753"/>
            </a:xfrm>
            <a:prstGeom prst="ellipse">
              <a:avLst/>
            </a:prstGeom>
            <a:solidFill>
              <a:srgbClr val="429DB4">
                <a:alpha val="50196"/>
              </a:srgbClr>
            </a:solidFill>
            <a:ln w="9000" cap="rnd">
              <a:solidFill>
                <a:srgbClr val="429D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971060" y="4283640"/>
              <a:ext cx="76753" cy="76753"/>
            </a:xfrm>
            <a:prstGeom prst="ellipse">
              <a:avLst/>
            </a:prstGeom>
            <a:solidFill>
              <a:srgbClr val="4AA1B6">
                <a:alpha val="50196"/>
              </a:srgbClr>
            </a:solidFill>
            <a:ln w="9000" cap="rnd">
              <a:solidFill>
                <a:srgbClr val="4AA1B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516287" y="3317900"/>
              <a:ext cx="76753" cy="76753"/>
            </a:xfrm>
            <a:prstGeom prst="ellipse">
              <a:avLst/>
            </a:prstGeom>
            <a:solidFill>
              <a:srgbClr val="51A4B9">
                <a:alpha val="50196"/>
              </a:srgbClr>
            </a:solidFill>
            <a:ln w="9000" cap="rnd">
              <a:solidFill>
                <a:srgbClr val="51A4B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318791" y="4382706"/>
              <a:ext cx="76753" cy="76753"/>
            </a:xfrm>
            <a:prstGeom prst="ellipse">
              <a:avLst/>
            </a:prstGeom>
            <a:solidFill>
              <a:srgbClr val="59A8BB">
                <a:alpha val="50196"/>
              </a:srgbClr>
            </a:solidFill>
            <a:ln w="9000" cap="rnd">
              <a:solidFill>
                <a:srgbClr val="59A8B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543529" y="3382893"/>
              <a:ext cx="76753" cy="76753"/>
            </a:xfrm>
            <a:prstGeom prst="ellipse">
              <a:avLst/>
            </a:prstGeom>
            <a:solidFill>
              <a:srgbClr val="61ACBD">
                <a:alpha val="50196"/>
              </a:srgbClr>
            </a:solidFill>
            <a:ln w="9000" cap="rnd">
              <a:solidFill>
                <a:srgbClr val="61ACB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684106" y="3604007"/>
              <a:ext cx="76753" cy="76753"/>
            </a:xfrm>
            <a:prstGeom prst="ellipse">
              <a:avLst/>
            </a:prstGeom>
            <a:solidFill>
              <a:srgbClr val="68AFC0">
                <a:alpha val="50196"/>
              </a:srgbClr>
            </a:solidFill>
            <a:ln w="9000" cap="rnd">
              <a:solidFill>
                <a:srgbClr val="68AFC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538497" y="2711655"/>
              <a:ext cx="76753" cy="76753"/>
            </a:xfrm>
            <a:prstGeom prst="ellipse">
              <a:avLst/>
            </a:prstGeom>
            <a:solidFill>
              <a:srgbClr val="70B3C2">
                <a:alpha val="50196"/>
              </a:srgbClr>
            </a:solidFill>
            <a:ln w="9000" cap="rnd">
              <a:solidFill>
                <a:srgbClr val="70B3C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223595" y="4095120"/>
              <a:ext cx="76753" cy="76753"/>
            </a:xfrm>
            <a:prstGeom prst="ellipse">
              <a:avLst/>
            </a:prstGeom>
            <a:solidFill>
              <a:srgbClr val="78B7C5">
                <a:alpha val="50196"/>
              </a:srgbClr>
            </a:solidFill>
            <a:ln w="9000" cap="rnd">
              <a:solidFill>
                <a:srgbClr val="78B7C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068403" y="3512642"/>
              <a:ext cx="76753" cy="76753"/>
            </a:xfrm>
            <a:prstGeom prst="ellipse">
              <a:avLst/>
            </a:prstGeom>
            <a:solidFill>
              <a:srgbClr val="86B9B1">
                <a:alpha val="50196"/>
              </a:srgbClr>
            </a:solidFill>
            <a:ln w="9000" cap="rnd">
              <a:solidFill>
                <a:srgbClr val="86B9B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716901" y="3132582"/>
              <a:ext cx="76753" cy="76753"/>
            </a:xfrm>
            <a:prstGeom prst="ellipse">
              <a:avLst/>
            </a:prstGeom>
            <a:solidFill>
              <a:srgbClr val="94BC9E">
                <a:alpha val="50196"/>
              </a:srgbClr>
            </a:solidFill>
            <a:ln w="9000" cap="rnd">
              <a:solidFill>
                <a:srgbClr val="94BC9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149288" y="4597580"/>
              <a:ext cx="76753" cy="76753"/>
            </a:xfrm>
            <a:prstGeom prst="ellipse">
              <a:avLst/>
            </a:prstGeom>
            <a:solidFill>
              <a:srgbClr val="A3BE8A">
                <a:alpha val="50196"/>
              </a:srgbClr>
            </a:solidFill>
            <a:ln w="9000" cap="rnd">
              <a:solidFill>
                <a:srgbClr val="A3BE8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625983" y="3299084"/>
              <a:ext cx="76753" cy="76753"/>
            </a:xfrm>
            <a:prstGeom prst="ellipse">
              <a:avLst/>
            </a:prstGeom>
            <a:solidFill>
              <a:srgbClr val="B1C177">
                <a:alpha val="50196"/>
              </a:srgbClr>
            </a:solidFill>
            <a:ln w="9000" cap="rnd">
              <a:solidFill>
                <a:srgbClr val="B1C17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869086" y="4627938"/>
              <a:ext cx="76753" cy="76753"/>
            </a:xfrm>
            <a:prstGeom prst="ellipse">
              <a:avLst/>
            </a:prstGeom>
            <a:solidFill>
              <a:srgbClr val="BFC464">
                <a:alpha val="50196"/>
              </a:srgbClr>
            </a:solidFill>
            <a:ln w="9000" cap="rnd">
              <a:solidFill>
                <a:srgbClr val="BFC46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424008" y="4132250"/>
              <a:ext cx="76753" cy="76753"/>
            </a:xfrm>
            <a:prstGeom prst="ellipse">
              <a:avLst/>
            </a:prstGeom>
            <a:solidFill>
              <a:srgbClr val="CEC650">
                <a:alpha val="50196"/>
              </a:srgbClr>
            </a:solidFill>
            <a:ln w="9000" cap="rnd">
              <a:solidFill>
                <a:srgbClr val="CEC65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499208" y="4552346"/>
              <a:ext cx="76753" cy="76753"/>
            </a:xfrm>
            <a:prstGeom prst="ellipse">
              <a:avLst/>
            </a:prstGeom>
            <a:solidFill>
              <a:srgbClr val="DCC93D">
                <a:alpha val="50196"/>
              </a:srgbClr>
            </a:solidFill>
            <a:ln w="9000" cap="rnd">
              <a:solidFill>
                <a:srgbClr val="DCC93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694486" y="3725415"/>
              <a:ext cx="76753" cy="76753"/>
            </a:xfrm>
            <a:prstGeom prst="ellipse">
              <a:avLst/>
            </a:prstGeom>
            <a:solidFill>
              <a:srgbClr val="EBCC2A">
                <a:alpha val="50196"/>
              </a:srgbClr>
            </a:solidFill>
            <a:ln w="9000" cap="rnd">
              <a:solidFill>
                <a:srgbClr val="EBCC2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279561" y="3189714"/>
              <a:ext cx="76753" cy="76753"/>
            </a:xfrm>
            <a:prstGeom prst="ellipse">
              <a:avLst/>
            </a:prstGeom>
            <a:solidFill>
              <a:srgbClr val="E9C824">
                <a:alpha val="50196"/>
              </a:srgbClr>
            </a:solidFill>
            <a:ln w="9000" cap="rnd">
              <a:solidFill>
                <a:srgbClr val="E9C82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938096" y="3661285"/>
              <a:ext cx="76753" cy="76753"/>
            </a:xfrm>
            <a:prstGeom prst="ellipse">
              <a:avLst/>
            </a:prstGeom>
            <a:solidFill>
              <a:srgbClr val="E8C41F">
                <a:alpha val="50196"/>
              </a:srgbClr>
            </a:solidFill>
            <a:ln w="9000" cap="rnd">
              <a:solidFill>
                <a:srgbClr val="E8C41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510034" y="4964372"/>
              <a:ext cx="76753" cy="76753"/>
            </a:xfrm>
            <a:prstGeom prst="ellipse">
              <a:avLst/>
            </a:prstGeom>
            <a:solidFill>
              <a:srgbClr val="E7C11A">
                <a:alpha val="50196"/>
              </a:srgbClr>
            </a:solidFill>
            <a:ln w="9000" cap="rnd">
              <a:solidFill>
                <a:srgbClr val="E7C11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636190" y="4434846"/>
              <a:ext cx="76753" cy="76753"/>
            </a:xfrm>
            <a:prstGeom prst="ellipse">
              <a:avLst/>
            </a:prstGeom>
            <a:solidFill>
              <a:srgbClr val="E5BD15">
                <a:alpha val="50196"/>
              </a:srgbClr>
            </a:solidFill>
            <a:ln w="9000" cap="rnd">
              <a:solidFill>
                <a:srgbClr val="E5BD1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881895" y="3952705"/>
              <a:ext cx="76753" cy="76753"/>
            </a:xfrm>
            <a:prstGeom prst="ellipse">
              <a:avLst/>
            </a:prstGeom>
            <a:solidFill>
              <a:srgbClr val="E4B90F">
                <a:alpha val="50196"/>
              </a:srgbClr>
            </a:solidFill>
            <a:ln w="9000" cap="rnd">
              <a:solidFill>
                <a:srgbClr val="E4B90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606316" y="4686136"/>
              <a:ext cx="76753" cy="76753"/>
            </a:xfrm>
            <a:prstGeom prst="ellipse">
              <a:avLst/>
            </a:prstGeom>
            <a:solidFill>
              <a:srgbClr val="E3B60A">
                <a:alpha val="50196"/>
              </a:srgbClr>
            </a:solidFill>
            <a:ln w="9000" cap="rnd">
              <a:solidFill>
                <a:srgbClr val="E3B60A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454094" y="5185448"/>
              <a:ext cx="76753" cy="76753"/>
            </a:xfrm>
            <a:prstGeom prst="ellipse">
              <a:avLst/>
            </a:prstGeom>
            <a:solidFill>
              <a:srgbClr val="E2B205">
                <a:alpha val="50196"/>
              </a:srgbClr>
            </a:solidFill>
            <a:ln w="9000" cap="rnd">
              <a:solidFill>
                <a:srgbClr val="E2B20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423819" y="4586726"/>
              <a:ext cx="76753" cy="76753"/>
            </a:xfrm>
            <a:prstGeom prst="ellipse">
              <a:avLst/>
            </a:prstGeom>
            <a:solidFill>
              <a:srgbClr val="E1AF00">
                <a:alpha val="50196"/>
              </a:srgbClr>
            </a:solidFill>
            <a:ln w="9000" cap="rnd">
              <a:solidFill>
                <a:srgbClr val="E1A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879573" y="4065485"/>
              <a:ext cx="76753" cy="76753"/>
            </a:xfrm>
            <a:prstGeom prst="ellipse">
              <a:avLst/>
            </a:prstGeom>
            <a:solidFill>
              <a:srgbClr val="E39C00">
                <a:alpha val="50196"/>
              </a:srgbClr>
            </a:solidFill>
            <a:ln w="9000" cap="rnd">
              <a:solidFill>
                <a:srgbClr val="E39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81630" y="3780115"/>
              <a:ext cx="76753" cy="76753"/>
            </a:xfrm>
            <a:prstGeom prst="ellipse">
              <a:avLst/>
            </a:prstGeom>
            <a:solidFill>
              <a:srgbClr val="E58900">
                <a:alpha val="50196"/>
              </a:srgbClr>
            </a:solidFill>
            <a:ln w="9000" cap="rnd">
              <a:solidFill>
                <a:srgbClr val="E58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497841" y="3174105"/>
              <a:ext cx="76753" cy="76753"/>
            </a:xfrm>
            <a:prstGeom prst="ellipse">
              <a:avLst/>
            </a:prstGeom>
            <a:solidFill>
              <a:srgbClr val="E77700">
                <a:alpha val="50196"/>
              </a:srgbClr>
            </a:solidFill>
            <a:ln w="9000" cap="rnd">
              <a:solidFill>
                <a:srgbClr val="E77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703439" y="4495429"/>
              <a:ext cx="76753" cy="76753"/>
            </a:xfrm>
            <a:prstGeom prst="ellipse">
              <a:avLst/>
            </a:prstGeom>
            <a:solidFill>
              <a:srgbClr val="E96400">
                <a:alpha val="50196"/>
              </a:srgbClr>
            </a:solidFill>
            <a:ln w="9000" cap="rnd">
              <a:solidFill>
                <a:srgbClr val="E96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312404" y="4015219"/>
              <a:ext cx="76753" cy="76753"/>
            </a:xfrm>
            <a:prstGeom prst="ellipse">
              <a:avLst/>
            </a:prstGeom>
            <a:solidFill>
              <a:srgbClr val="EB5100">
                <a:alpha val="50196"/>
              </a:srgbClr>
            </a:solidFill>
            <a:ln w="9000" cap="rnd">
              <a:solidFill>
                <a:srgbClr val="EB5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487989" y="3568556"/>
              <a:ext cx="76753" cy="76753"/>
            </a:xfrm>
            <a:prstGeom prst="ellipse">
              <a:avLst/>
            </a:prstGeom>
            <a:solidFill>
              <a:srgbClr val="ED3F00">
                <a:alpha val="50196"/>
              </a:srgbClr>
            </a:solidFill>
            <a:ln w="9000" cap="rnd">
              <a:solidFill>
                <a:srgbClr val="ED3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734207" y="5184947"/>
              <a:ext cx="76753" cy="76753"/>
            </a:xfrm>
            <a:prstGeom prst="ellipse">
              <a:avLst/>
            </a:prstGeom>
            <a:solidFill>
              <a:srgbClr val="EF2C00">
                <a:alpha val="50196"/>
              </a:srgbClr>
            </a:solidFill>
            <a:ln w="9000" cap="rnd">
              <a:solidFill>
                <a:srgbClr val="EF2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670746" y="4257161"/>
              <a:ext cx="76753" cy="76753"/>
            </a:xfrm>
            <a:prstGeom prst="ellipse">
              <a:avLst/>
            </a:prstGeom>
            <a:solidFill>
              <a:srgbClr val="F21A00">
                <a:alpha val="50196"/>
              </a:srgbClr>
            </a:solidFill>
            <a:ln w="9000" cap="rnd">
              <a:solidFill>
                <a:srgbClr val="F21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017641" y="4309612"/>
              <a:ext cx="143435" cy="11733"/>
            </a:xfrm>
            <a:custGeom>
              <a:avLst/>
              <a:pathLst>
                <a:path w="143435" h="11733">
                  <a:moveTo>
                    <a:pt x="143435" y="0"/>
                  </a:moveTo>
                  <a:lnTo>
                    <a:pt x="0" y="1173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270180" y="4114688"/>
              <a:ext cx="289627" cy="18289"/>
            </a:xfrm>
            <a:custGeom>
              <a:avLst/>
              <a:pathLst>
                <a:path w="289627" h="18289">
                  <a:moveTo>
                    <a:pt x="289627" y="0"/>
                  </a:moveTo>
                  <a:lnTo>
                    <a:pt x="0" y="182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114533" y="3555666"/>
              <a:ext cx="284501" cy="170546"/>
            </a:xfrm>
            <a:custGeom>
              <a:avLst/>
              <a:pathLst>
                <a:path w="284501" h="170546">
                  <a:moveTo>
                    <a:pt x="284501" y="170546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195183" y="4641619"/>
              <a:ext cx="106455" cy="80181"/>
            </a:xfrm>
            <a:custGeom>
              <a:avLst/>
              <a:pathLst>
                <a:path w="106455" h="80181">
                  <a:moveTo>
                    <a:pt x="106455" y="80181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928385" y="3924946"/>
              <a:ext cx="236846" cy="63945"/>
            </a:xfrm>
            <a:custGeom>
              <a:avLst/>
              <a:pathLst>
                <a:path w="236846" h="63945">
                  <a:moveTo>
                    <a:pt x="236846" y="0"/>
                  </a:moveTo>
                  <a:lnTo>
                    <a:pt x="0" y="639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13147" y="3829534"/>
              <a:ext cx="101771" cy="220834"/>
            </a:xfrm>
            <a:custGeom>
              <a:avLst/>
              <a:pathLst>
                <a:path w="101771" h="220834">
                  <a:moveTo>
                    <a:pt x="0" y="220834"/>
                  </a:moveTo>
                  <a:lnTo>
                    <a:pt x="10177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627678" y="4095238"/>
              <a:ext cx="76750" cy="188755"/>
            </a:xfrm>
            <a:custGeom>
              <a:avLst/>
              <a:pathLst>
                <a:path w="76750" h="188755">
                  <a:moveTo>
                    <a:pt x="0" y="0"/>
                  </a:moveTo>
                  <a:lnTo>
                    <a:pt x="76750" y="1887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3794917" y="2279662"/>
              <a:ext cx="779302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3B9AB2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795730" y="4433415"/>
              <a:ext cx="425503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429DB4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183936" y="4254337"/>
              <a:ext cx="553952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4AA1B6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890660" y="3242004"/>
              <a:ext cx="610413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1A4B9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285471" y="4450572"/>
              <a:ext cx="570184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9A8BB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86739" y="3480324"/>
              <a:ext cx="321403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1ACBD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780357" y="3609458"/>
              <a:ext cx="433831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AFC0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802235" y="2667738"/>
              <a:ext cx="72262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70B3C2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582667" y="4061249"/>
              <a:ext cx="272988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78B7C5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421894" y="3675613"/>
              <a:ext cx="433761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6B9B1">
                      <a:alpha val="100000"/>
                    </a:srgbClr>
                  </a:solidFill>
                  <a:latin typeface="Arial"/>
                  <a:cs typeface="Arial"/>
                </a:rPr>
                <a:t>Exotic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650727" y="3005543"/>
              <a:ext cx="297196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94BC9E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324498" y="4646581"/>
              <a:ext cx="441736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A3BE8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17328" y="3386042"/>
              <a:ext cx="530309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1C177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879904" y="4695870"/>
              <a:ext cx="353163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BFC46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167426" y="4202499"/>
              <a:ext cx="353163" cy="133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EC65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628287" y="3805285"/>
              <a:ext cx="86695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BCC2A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39011" y="3034130"/>
              <a:ext cx="763069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9C82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713136" y="3484945"/>
              <a:ext cx="610342" cy="1069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8C41F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041887" y="5058513"/>
              <a:ext cx="457545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7C11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55781" y="4423985"/>
              <a:ext cx="265084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5BD15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8091" y="3868777"/>
              <a:ext cx="377370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4B90F">
                      <a:alpha val="100000"/>
                    </a:srgbClr>
                  </a:solidFill>
                  <a:latin typeface="Arial"/>
                  <a:cs typeface="Arial"/>
                </a:rPr>
                <a:t>Short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451249" y="4813008"/>
              <a:ext cx="337283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3B60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286662" y="5280829"/>
              <a:ext cx="280963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2B205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886477" y="4618342"/>
              <a:ext cx="522051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1AF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4611709" y="4133774"/>
              <a:ext cx="482105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39C00">
                      <a:alpha val="100000"/>
                    </a:srgbClr>
                  </a:solidFill>
                  <a:latin typeface="Arial"/>
                  <a:cs typeface="Arial"/>
                </a:rPr>
                <a:t>Sparse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713136" y="4041046"/>
              <a:ext cx="465661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58900">
                      <a:alpha val="100000"/>
                    </a:srgbClr>
                  </a:solidFill>
                  <a:latin typeface="Arial"/>
                  <a:cs typeface="Arial"/>
                </a:rPr>
                <a:t>Strong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837580" y="3017472"/>
              <a:ext cx="722770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777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038857" y="3876570"/>
              <a:ext cx="473918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B51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227877" y="3681547"/>
              <a:ext cx="44187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D3F00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4825680" y="5177998"/>
              <a:ext cx="401578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EF2C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406841" y="3967219"/>
              <a:ext cx="377582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21A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412207" y="483752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449424" y="396289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449424" y="30882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449424" y="221364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1" name="pl100"/>
            <p:cNvSpPr/>
            <p:nvPr/>
          </p:nvSpPr>
          <p:spPr>
            <a:xfrm>
              <a:off x="3632621" y="4879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632621" y="4004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632621" y="31299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632621" y="22553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709992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234768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4759544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284320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809096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09"/>
            <p:cNvSpPr/>
            <p:nvPr/>
          </p:nvSpPr>
          <p:spPr>
            <a:xfrm>
              <a:off x="3613703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138479" y="5781724"/>
              <a:ext cx="19257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4681863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206639" y="5781724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731415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701054" y="592185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399826" y="5921307"/>
              <a:ext cx="77694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477521" y="6009507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555147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38981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722814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83897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955132" y="5921376"/>
              <a:ext cx="271896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227029" y="600950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265842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34967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43350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49668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665827" y="5921376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43522" y="5918101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2944124" y="452973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31" name="tx130"/>
            <p:cNvSpPr/>
            <p:nvPr/>
          </p:nvSpPr>
          <p:spPr>
            <a:xfrm rot="-5400000">
              <a:off x="3255277" y="4142113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2" name="tx131"/>
            <p:cNvSpPr/>
            <p:nvPr/>
          </p:nvSpPr>
          <p:spPr>
            <a:xfrm rot="-5400000">
              <a:off x="3298524" y="4107666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33" name="tx132"/>
            <p:cNvSpPr/>
            <p:nvPr/>
          </p:nvSpPr>
          <p:spPr>
            <a:xfrm rot="-5400000">
              <a:off x="3258756" y="3990271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4" name="tx133"/>
            <p:cNvSpPr/>
            <p:nvPr/>
          </p:nvSpPr>
          <p:spPr>
            <a:xfrm rot="-5400000">
              <a:off x="3258756" y="390643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3258756" y="382260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3258756" y="370644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3157323" y="3488854"/>
              <a:ext cx="271896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3317931" y="3377564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3258756" y="3279576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3258756" y="3195743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3258756" y="3111909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3258756" y="2995750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3215543" y="2836378"/>
              <a:ext cx="155388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3229527" y="2694973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mus.tree4ex.bydimdesign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0080" y="1894657"/>
              <a:ext cx="7677130" cy="3962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9045" y="2074790"/>
              <a:ext cx="1827530" cy="0"/>
            </a:xfrm>
            <a:custGeom>
              <a:avLst/>
              <a:pathLst>
                <a:path w="1827530" h="0">
                  <a:moveTo>
                    <a:pt x="1827530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9045" y="2074790"/>
              <a:ext cx="0" cy="915789"/>
            </a:xfrm>
            <a:custGeom>
              <a:avLst/>
              <a:pathLst>
                <a:path w="0" h="915789">
                  <a:moveTo>
                    <a:pt x="0" y="0"/>
                  </a:moveTo>
                  <a:lnTo>
                    <a:pt x="0" y="915789"/>
                  </a:lnTo>
                </a:path>
              </a:pathLst>
            </a:custGeom>
            <a:ln w="1897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14661" y="2990580"/>
              <a:ext cx="684383" cy="0"/>
            </a:xfrm>
            <a:custGeom>
              <a:avLst/>
              <a:pathLst>
                <a:path w="684383" h="0">
                  <a:moveTo>
                    <a:pt x="684383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4661" y="2990580"/>
              <a:ext cx="0" cy="1266741"/>
            </a:xfrm>
            <a:custGeom>
              <a:avLst/>
              <a:pathLst>
                <a:path w="0" h="1266741">
                  <a:moveTo>
                    <a:pt x="0" y="0"/>
                  </a:moveTo>
                  <a:lnTo>
                    <a:pt x="0" y="1266741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289040" y="4257321"/>
              <a:ext cx="225621" cy="0"/>
            </a:xfrm>
            <a:custGeom>
              <a:avLst/>
              <a:pathLst>
                <a:path w="225621" h="0">
                  <a:moveTo>
                    <a:pt x="22562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89040" y="4257321"/>
              <a:ext cx="0" cy="1019834"/>
            </a:xfrm>
            <a:custGeom>
              <a:avLst/>
              <a:pathLst>
                <a:path w="0" h="1019834">
                  <a:moveTo>
                    <a:pt x="0" y="0"/>
                  </a:moveTo>
                  <a:lnTo>
                    <a:pt x="0" y="1019834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14661" y="4257321"/>
              <a:ext cx="225621" cy="0"/>
            </a:xfrm>
            <a:custGeom>
              <a:avLst/>
              <a:pathLst>
                <a:path w="225621" h="0">
                  <a:moveTo>
                    <a:pt x="0" y="0"/>
                  </a:moveTo>
                  <a:lnTo>
                    <a:pt x="225621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40282" y="4257321"/>
              <a:ext cx="0" cy="250646"/>
            </a:xfrm>
            <a:custGeom>
              <a:avLst/>
              <a:pathLst>
                <a:path w="0" h="250646">
                  <a:moveTo>
                    <a:pt x="0" y="0"/>
                  </a:moveTo>
                  <a:lnTo>
                    <a:pt x="0" y="250646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29703" y="4507967"/>
              <a:ext cx="210579" cy="0"/>
            </a:xfrm>
            <a:custGeom>
              <a:avLst/>
              <a:pathLst>
                <a:path w="210579" h="0">
                  <a:moveTo>
                    <a:pt x="210579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29703" y="4507967"/>
              <a:ext cx="0" cy="769188"/>
            </a:xfrm>
            <a:custGeom>
              <a:avLst/>
              <a:pathLst>
                <a:path w="0" h="769188">
                  <a:moveTo>
                    <a:pt x="0" y="0"/>
                  </a:moveTo>
                  <a:lnTo>
                    <a:pt x="0" y="769188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40282" y="4507967"/>
              <a:ext cx="210579" cy="0"/>
            </a:xfrm>
            <a:custGeom>
              <a:avLst/>
              <a:pathLst>
                <a:path w="210579" h="0">
                  <a:moveTo>
                    <a:pt x="0" y="0"/>
                  </a:moveTo>
                  <a:lnTo>
                    <a:pt x="210579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950862" y="4507967"/>
              <a:ext cx="0" cy="91830"/>
            </a:xfrm>
            <a:custGeom>
              <a:avLst/>
              <a:pathLst>
                <a:path w="0" h="91830">
                  <a:moveTo>
                    <a:pt x="0" y="0"/>
                  </a:moveTo>
                  <a:lnTo>
                    <a:pt x="0" y="9183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70365" y="4599798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770365" y="4599798"/>
              <a:ext cx="0" cy="677358"/>
            </a:xfrm>
            <a:custGeom>
              <a:avLst/>
              <a:pathLst>
                <a:path w="0" h="677358">
                  <a:moveTo>
                    <a:pt x="0" y="0"/>
                  </a:moveTo>
                  <a:lnTo>
                    <a:pt x="0" y="677358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950862" y="4599798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31359" y="4599798"/>
              <a:ext cx="0" cy="115472"/>
            </a:xfrm>
            <a:custGeom>
              <a:avLst/>
              <a:pathLst>
                <a:path w="0" h="115472">
                  <a:moveTo>
                    <a:pt x="0" y="0"/>
                  </a:moveTo>
                  <a:lnTo>
                    <a:pt x="0" y="115472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11028" y="4715270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11028" y="4715270"/>
              <a:ext cx="0" cy="561886"/>
            </a:xfrm>
            <a:custGeom>
              <a:avLst/>
              <a:pathLst>
                <a:path w="0" h="561886">
                  <a:moveTo>
                    <a:pt x="0" y="0"/>
                  </a:moveTo>
                  <a:lnTo>
                    <a:pt x="0" y="561886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131359" y="4715270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1690" y="4715270"/>
              <a:ext cx="0" cy="561886"/>
            </a:xfrm>
            <a:custGeom>
              <a:avLst/>
              <a:pathLst>
                <a:path w="0" h="561886">
                  <a:moveTo>
                    <a:pt x="0" y="0"/>
                  </a:moveTo>
                  <a:lnTo>
                    <a:pt x="0" y="561886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199045" y="2990580"/>
              <a:ext cx="684383" cy="0"/>
            </a:xfrm>
            <a:custGeom>
              <a:avLst/>
              <a:pathLst>
                <a:path w="684383" h="0">
                  <a:moveTo>
                    <a:pt x="0" y="0"/>
                  </a:moveTo>
                  <a:lnTo>
                    <a:pt x="684383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883429" y="2990580"/>
              <a:ext cx="0" cy="898495"/>
            </a:xfrm>
            <a:custGeom>
              <a:avLst/>
              <a:pathLst>
                <a:path w="0" h="898495">
                  <a:moveTo>
                    <a:pt x="0" y="0"/>
                  </a:moveTo>
                  <a:lnTo>
                    <a:pt x="0" y="898495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612684" y="3889076"/>
              <a:ext cx="270745" cy="0"/>
            </a:xfrm>
            <a:custGeom>
              <a:avLst/>
              <a:pathLst>
                <a:path w="270745" h="0">
                  <a:moveTo>
                    <a:pt x="27074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612684" y="3889076"/>
              <a:ext cx="0" cy="707822"/>
            </a:xfrm>
            <a:custGeom>
              <a:avLst/>
              <a:pathLst>
                <a:path w="0" h="707822">
                  <a:moveTo>
                    <a:pt x="0" y="0"/>
                  </a:moveTo>
                  <a:lnTo>
                    <a:pt x="0" y="707822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92352" y="4596898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92352" y="4596898"/>
              <a:ext cx="0" cy="680257"/>
            </a:xfrm>
            <a:custGeom>
              <a:avLst/>
              <a:pathLst>
                <a:path w="0" h="680257">
                  <a:moveTo>
                    <a:pt x="0" y="0"/>
                  </a:moveTo>
                  <a:lnTo>
                    <a:pt x="0" y="680257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612684" y="4596898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33015" y="4596898"/>
              <a:ext cx="0" cy="680257"/>
            </a:xfrm>
            <a:custGeom>
              <a:avLst/>
              <a:pathLst>
                <a:path w="0" h="680257">
                  <a:moveTo>
                    <a:pt x="0" y="0"/>
                  </a:moveTo>
                  <a:lnTo>
                    <a:pt x="0" y="680257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883429" y="3889076"/>
              <a:ext cx="270745" cy="0"/>
            </a:xfrm>
            <a:custGeom>
              <a:avLst/>
              <a:pathLst>
                <a:path w="270745" h="0">
                  <a:moveTo>
                    <a:pt x="0" y="0"/>
                  </a:moveTo>
                  <a:lnTo>
                    <a:pt x="270745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154174" y="3889076"/>
              <a:ext cx="0" cy="613519"/>
            </a:xfrm>
            <a:custGeom>
              <a:avLst/>
              <a:pathLst>
                <a:path w="0" h="613519">
                  <a:moveTo>
                    <a:pt x="0" y="0"/>
                  </a:moveTo>
                  <a:lnTo>
                    <a:pt x="0" y="613519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973677" y="4502595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973677" y="4502595"/>
              <a:ext cx="0" cy="774560"/>
            </a:xfrm>
            <a:custGeom>
              <a:avLst/>
              <a:pathLst>
                <a:path w="0" h="774560">
                  <a:moveTo>
                    <a:pt x="0" y="0"/>
                  </a:moveTo>
                  <a:lnTo>
                    <a:pt x="0" y="77456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154174" y="4502595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334671" y="4502595"/>
              <a:ext cx="0" cy="247129"/>
            </a:xfrm>
            <a:custGeom>
              <a:avLst/>
              <a:pathLst>
                <a:path w="0" h="247129">
                  <a:moveTo>
                    <a:pt x="0" y="0"/>
                  </a:moveTo>
                  <a:lnTo>
                    <a:pt x="0" y="247129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214340" y="4749724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214340" y="4749724"/>
              <a:ext cx="0" cy="527431"/>
            </a:xfrm>
            <a:custGeom>
              <a:avLst/>
              <a:pathLst>
                <a:path w="0" h="527431">
                  <a:moveTo>
                    <a:pt x="0" y="0"/>
                  </a:moveTo>
                  <a:lnTo>
                    <a:pt x="0" y="527431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334671" y="4749724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455002" y="4749724"/>
              <a:ext cx="0" cy="527431"/>
            </a:xfrm>
            <a:custGeom>
              <a:avLst/>
              <a:pathLst>
                <a:path w="0" h="527431">
                  <a:moveTo>
                    <a:pt x="0" y="0"/>
                  </a:moveTo>
                  <a:lnTo>
                    <a:pt x="0" y="527431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026575" y="2074790"/>
              <a:ext cx="1827530" cy="0"/>
            </a:xfrm>
            <a:custGeom>
              <a:avLst/>
              <a:pathLst>
                <a:path w="1827530" h="0">
                  <a:moveTo>
                    <a:pt x="0" y="0"/>
                  </a:moveTo>
                  <a:lnTo>
                    <a:pt x="1827530" y="0"/>
                  </a:lnTo>
                </a:path>
              </a:pathLst>
            </a:custGeom>
            <a:ln w="1897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854105" y="2074790"/>
              <a:ext cx="0" cy="568913"/>
            </a:xfrm>
            <a:custGeom>
              <a:avLst/>
              <a:pathLst>
                <a:path w="0" h="568913">
                  <a:moveTo>
                    <a:pt x="0" y="0"/>
                  </a:moveTo>
                  <a:lnTo>
                    <a:pt x="0" y="568913"/>
                  </a:lnTo>
                </a:path>
              </a:pathLst>
            </a:custGeom>
            <a:ln w="1897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470296" y="2643704"/>
              <a:ext cx="1383808" cy="0"/>
            </a:xfrm>
            <a:custGeom>
              <a:avLst/>
              <a:pathLst>
                <a:path w="1383808" h="0">
                  <a:moveTo>
                    <a:pt x="1383808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470296" y="2643704"/>
              <a:ext cx="0" cy="730033"/>
            </a:xfrm>
            <a:custGeom>
              <a:avLst/>
              <a:pathLst>
                <a:path w="0" h="730033">
                  <a:moveTo>
                    <a:pt x="0" y="0"/>
                  </a:moveTo>
                  <a:lnTo>
                    <a:pt x="0" y="730033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876161" y="3373737"/>
              <a:ext cx="594135" cy="0"/>
            </a:xfrm>
            <a:custGeom>
              <a:avLst/>
              <a:pathLst>
                <a:path w="594135" h="0">
                  <a:moveTo>
                    <a:pt x="59413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876161" y="3373737"/>
              <a:ext cx="0" cy="1056056"/>
            </a:xfrm>
            <a:custGeom>
              <a:avLst/>
              <a:pathLst>
                <a:path w="0" h="1056056">
                  <a:moveTo>
                    <a:pt x="0" y="0"/>
                  </a:moveTo>
                  <a:lnTo>
                    <a:pt x="0" y="1056056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695664" y="4429794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695664" y="4429794"/>
              <a:ext cx="0" cy="847361"/>
            </a:xfrm>
            <a:custGeom>
              <a:avLst/>
              <a:pathLst>
                <a:path w="0" h="847361">
                  <a:moveTo>
                    <a:pt x="0" y="0"/>
                  </a:moveTo>
                  <a:lnTo>
                    <a:pt x="0" y="847361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876161" y="4429794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56658" y="4429794"/>
              <a:ext cx="0" cy="245377"/>
            </a:xfrm>
            <a:custGeom>
              <a:avLst/>
              <a:pathLst>
                <a:path w="0" h="245377">
                  <a:moveTo>
                    <a:pt x="0" y="0"/>
                  </a:moveTo>
                  <a:lnTo>
                    <a:pt x="0" y="245377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936327" y="4675172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936327" y="4675172"/>
              <a:ext cx="0" cy="601983"/>
            </a:xfrm>
            <a:custGeom>
              <a:avLst/>
              <a:pathLst>
                <a:path w="0" h="601983">
                  <a:moveTo>
                    <a:pt x="0" y="0"/>
                  </a:moveTo>
                  <a:lnTo>
                    <a:pt x="0" y="601983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56658" y="4675172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176989" y="4675172"/>
              <a:ext cx="0" cy="601983"/>
            </a:xfrm>
            <a:custGeom>
              <a:avLst/>
              <a:pathLst>
                <a:path w="0" h="601983">
                  <a:moveTo>
                    <a:pt x="0" y="0"/>
                  </a:moveTo>
                  <a:lnTo>
                    <a:pt x="0" y="601983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470296" y="3373737"/>
              <a:ext cx="594135" cy="0"/>
            </a:xfrm>
            <a:custGeom>
              <a:avLst/>
              <a:pathLst>
                <a:path w="594135" h="0">
                  <a:moveTo>
                    <a:pt x="0" y="0"/>
                  </a:moveTo>
                  <a:lnTo>
                    <a:pt x="594135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064432" y="3373737"/>
              <a:ext cx="0" cy="503690"/>
            </a:xfrm>
            <a:custGeom>
              <a:avLst/>
              <a:pathLst>
                <a:path w="0" h="503690">
                  <a:moveTo>
                    <a:pt x="0" y="0"/>
                  </a:moveTo>
                  <a:lnTo>
                    <a:pt x="0" y="50369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598148" y="3877428"/>
              <a:ext cx="466283" cy="0"/>
            </a:xfrm>
            <a:custGeom>
              <a:avLst/>
              <a:pathLst>
                <a:path w="466283" h="0">
                  <a:moveTo>
                    <a:pt x="466283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598148" y="3877428"/>
              <a:ext cx="0" cy="657037"/>
            </a:xfrm>
            <a:custGeom>
              <a:avLst/>
              <a:pathLst>
                <a:path w="0" h="657037">
                  <a:moveTo>
                    <a:pt x="0" y="0"/>
                  </a:moveTo>
                  <a:lnTo>
                    <a:pt x="0" y="657037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417652" y="4534465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417652" y="4534465"/>
              <a:ext cx="0" cy="742690"/>
            </a:xfrm>
            <a:custGeom>
              <a:avLst/>
              <a:pathLst>
                <a:path w="0" h="742690">
                  <a:moveTo>
                    <a:pt x="0" y="0"/>
                  </a:moveTo>
                  <a:lnTo>
                    <a:pt x="0" y="74269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598148" y="4534465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778645" y="4534465"/>
              <a:ext cx="0" cy="86519"/>
            </a:xfrm>
            <a:custGeom>
              <a:avLst/>
              <a:pathLst>
                <a:path w="0" h="86519">
                  <a:moveTo>
                    <a:pt x="0" y="0"/>
                  </a:moveTo>
                  <a:lnTo>
                    <a:pt x="0" y="86519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658314" y="4620985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658314" y="4620985"/>
              <a:ext cx="0" cy="656170"/>
            </a:xfrm>
            <a:custGeom>
              <a:avLst/>
              <a:pathLst>
                <a:path w="0" h="656170">
                  <a:moveTo>
                    <a:pt x="0" y="0"/>
                  </a:moveTo>
                  <a:lnTo>
                    <a:pt x="0" y="65617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778645" y="4620985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898976" y="4620985"/>
              <a:ext cx="0" cy="656170"/>
            </a:xfrm>
            <a:custGeom>
              <a:avLst/>
              <a:pathLst>
                <a:path w="0" h="656170">
                  <a:moveTo>
                    <a:pt x="0" y="0"/>
                  </a:moveTo>
                  <a:lnTo>
                    <a:pt x="0" y="65617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064432" y="3877428"/>
              <a:ext cx="466283" cy="0"/>
            </a:xfrm>
            <a:custGeom>
              <a:avLst/>
              <a:pathLst>
                <a:path w="466283" h="0">
                  <a:moveTo>
                    <a:pt x="0" y="0"/>
                  </a:moveTo>
                  <a:lnTo>
                    <a:pt x="466283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530715" y="3877428"/>
              <a:ext cx="0" cy="242250"/>
            </a:xfrm>
            <a:custGeom>
              <a:avLst/>
              <a:pathLst>
                <a:path w="0" h="242250">
                  <a:moveTo>
                    <a:pt x="0" y="0"/>
                  </a:moveTo>
                  <a:lnTo>
                    <a:pt x="0" y="24225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5259970" y="4119678"/>
              <a:ext cx="270745" cy="0"/>
            </a:xfrm>
            <a:custGeom>
              <a:avLst/>
              <a:pathLst>
                <a:path w="270745" h="0">
                  <a:moveTo>
                    <a:pt x="27074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259970" y="4119678"/>
              <a:ext cx="0" cy="495972"/>
            </a:xfrm>
            <a:custGeom>
              <a:avLst/>
              <a:pathLst>
                <a:path w="0" h="495972">
                  <a:moveTo>
                    <a:pt x="0" y="0"/>
                  </a:moveTo>
                  <a:lnTo>
                    <a:pt x="0" y="495972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139639" y="4615651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139639" y="4615651"/>
              <a:ext cx="0" cy="661504"/>
            </a:xfrm>
            <a:custGeom>
              <a:avLst/>
              <a:pathLst>
                <a:path w="0" h="661504">
                  <a:moveTo>
                    <a:pt x="0" y="0"/>
                  </a:moveTo>
                  <a:lnTo>
                    <a:pt x="0" y="661504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259970" y="4615651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5380301" y="4615651"/>
              <a:ext cx="0" cy="661504"/>
            </a:xfrm>
            <a:custGeom>
              <a:avLst/>
              <a:pathLst>
                <a:path w="0" h="661504">
                  <a:moveTo>
                    <a:pt x="0" y="0"/>
                  </a:moveTo>
                  <a:lnTo>
                    <a:pt x="0" y="661504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530715" y="4119678"/>
              <a:ext cx="270745" cy="0"/>
            </a:xfrm>
            <a:custGeom>
              <a:avLst/>
              <a:pathLst>
                <a:path w="270745" h="0">
                  <a:moveTo>
                    <a:pt x="0" y="0"/>
                  </a:moveTo>
                  <a:lnTo>
                    <a:pt x="270745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801460" y="4119678"/>
              <a:ext cx="0" cy="482510"/>
            </a:xfrm>
            <a:custGeom>
              <a:avLst/>
              <a:pathLst>
                <a:path w="0" h="482510">
                  <a:moveTo>
                    <a:pt x="0" y="0"/>
                  </a:moveTo>
                  <a:lnTo>
                    <a:pt x="0" y="48251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5620964" y="4602188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620964" y="4602188"/>
              <a:ext cx="0" cy="674967"/>
            </a:xfrm>
            <a:custGeom>
              <a:avLst/>
              <a:pathLst>
                <a:path w="0" h="674967">
                  <a:moveTo>
                    <a:pt x="0" y="0"/>
                  </a:moveTo>
                  <a:lnTo>
                    <a:pt x="0" y="674967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801460" y="4602188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981957" y="4602188"/>
              <a:ext cx="0" cy="81449"/>
            </a:xfrm>
            <a:custGeom>
              <a:avLst/>
              <a:pathLst>
                <a:path w="0" h="81449">
                  <a:moveTo>
                    <a:pt x="0" y="0"/>
                  </a:moveTo>
                  <a:lnTo>
                    <a:pt x="0" y="81449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861626" y="4683638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861626" y="4683638"/>
              <a:ext cx="0" cy="593517"/>
            </a:xfrm>
            <a:custGeom>
              <a:avLst/>
              <a:pathLst>
                <a:path w="0" h="593517">
                  <a:moveTo>
                    <a:pt x="0" y="0"/>
                  </a:moveTo>
                  <a:lnTo>
                    <a:pt x="0" y="593517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5981957" y="4683638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6102288" y="4683638"/>
              <a:ext cx="0" cy="593517"/>
            </a:xfrm>
            <a:custGeom>
              <a:avLst/>
              <a:pathLst>
                <a:path w="0" h="593517">
                  <a:moveTo>
                    <a:pt x="0" y="0"/>
                  </a:moveTo>
                  <a:lnTo>
                    <a:pt x="0" y="593517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854105" y="2643704"/>
              <a:ext cx="1383808" cy="0"/>
            </a:xfrm>
            <a:custGeom>
              <a:avLst/>
              <a:pathLst>
                <a:path w="1383808" h="0">
                  <a:moveTo>
                    <a:pt x="0" y="0"/>
                  </a:moveTo>
                  <a:lnTo>
                    <a:pt x="1383808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7237914" y="2643704"/>
              <a:ext cx="0" cy="666117"/>
            </a:xfrm>
            <a:custGeom>
              <a:avLst/>
              <a:pathLst>
                <a:path w="0" h="666117">
                  <a:moveTo>
                    <a:pt x="0" y="0"/>
                  </a:moveTo>
                  <a:lnTo>
                    <a:pt x="0" y="666117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6568572" y="3309822"/>
              <a:ext cx="669342" cy="0"/>
            </a:xfrm>
            <a:custGeom>
              <a:avLst/>
              <a:pathLst>
                <a:path w="669342" h="0">
                  <a:moveTo>
                    <a:pt x="669342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6568572" y="3309822"/>
              <a:ext cx="0" cy="698671"/>
            </a:xfrm>
            <a:custGeom>
              <a:avLst/>
              <a:pathLst>
                <a:path w="0" h="698671">
                  <a:moveTo>
                    <a:pt x="0" y="0"/>
                  </a:moveTo>
                  <a:lnTo>
                    <a:pt x="0" y="698671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342951" y="4008493"/>
              <a:ext cx="225621" cy="0"/>
            </a:xfrm>
            <a:custGeom>
              <a:avLst/>
              <a:pathLst>
                <a:path w="225621" h="0">
                  <a:moveTo>
                    <a:pt x="22562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6342951" y="4008493"/>
              <a:ext cx="0" cy="1268662"/>
            </a:xfrm>
            <a:custGeom>
              <a:avLst/>
              <a:pathLst>
                <a:path w="0" h="1268662">
                  <a:moveTo>
                    <a:pt x="0" y="0"/>
                  </a:moveTo>
                  <a:lnTo>
                    <a:pt x="0" y="1268662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568572" y="4008493"/>
              <a:ext cx="225621" cy="0"/>
            </a:xfrm>
            <a:custGeom>
              <a:avLst/>
              <a:pathLst>
                <a:path w="225621" h="0">
                  <a:moveTo>
                    <a:pt x="0" y="0"/>
                  </a:moveTo>
                  <a:lnTo>
                    <a:pt x="225621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6794193" y="4008493"/>
              <a:ext cx="0" cy="273664"/>
            </a:xfrm>
            <a:custGeom>
              <a:avLst/>
              <a:pathLst>
                <a:path w="0" h="273664">
                  <a:moveTo>
                    <a:pt x="0" y="0"/>
                  </a:moveTo>
                  <a:lnTo>
                    <a:pt x="0" y="273664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6583613" y="4282158"/>
              <a:ext cx="210579" cy="0"/>
            </a:xfrm>
            <a:custGeom>
              <a:avLst/>
              <a:pathLst>
                <a:path w="210579" h="0">
                  <a:moveTo>
                    <a:pt x="210579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6583613" y="4282158"/>
              <a:ext cx="0" cy="994997"/>
            </a:xfrm>
            <a:custGeom>
              <a:avLst/>
              <a:pathLst>
                <a:path w="0" h="994997">
                  <a:moveTo>
                    <a:pt x="0" y="0"/>
                  </a:moveTo>
                  <a:lnTo>
                    <a:pt x="0" y="994997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794193" y="4282158"/>
              <a:ext cx="210579" cy="0"/>
            </a:xfrm>
            <a:custGeom>
              <a:avLst/>
              <a:pathLst>
                <a:path w="210579" h="0">
                  <a:moveTo>
                    <a:pt x="0" y="0"/>
                  </a:moveTo>
                  <a:lnTo>
                    <a:pt x="210579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7004772" y="4282158"/>
              <a:ext cx="0" cy="60090"/>
            </a:xfrm>
            <a:custGeom>
              <a:avLst/>
              <a:pathLst>
                <a:path w="0" h="60090">
                  <a:moveTo>
                    <a:pt x="0" y="0"/>
                  </a:moveTo>
                  <a:lnTo>
                    <a:pt x="0" y="6009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6824276" y="4342248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824276" y="4342248"/>
              <a:ext cx="0" cy="934907"/>
            </a:xfrm>
            <a:custGeom>
              <a:avLst/>
              <a:pathLst>
                <a:path w="0" h="934907">
                  <a:moveTo>
                    <a:pt x="0" y="0"/>
                  </a:moveTo>
                  <a:lnTo>
                    <a:pt x="0" y="934907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7004772" y="4342248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7185269" y="4342248"/>
              <a:ext cx="0" cy="329431"/>
            </a:xfrm>
            <a:custGeom>
              <a:avLst/>
              <a:pathLst>
                <a:path w="0" h="329431">
                  <a:moveTo>
                    <a:pt x="0" y="0"/>
                  </a:moveTo>
                  <a:lnTo>
                    <a:pt x="0" y="329431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7064938" y="4671680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7064938" y="4671680"/>
              <a:ext cx="0" cy="605476"/>
            </a:xfrm>
            <a:custGeom>
              <a:avLst/>
              <a:pathLst>
                <a:path w="0" h="605476">
                  <a:moveTo>
                    <a:pt x="0" y="0"/>
                  </a:moveTo>
                  <a:lnTo>
                    <a:pt x="0" y="605476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7185269" y="4671680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7305600" y="4671680"/>
              <a:ext cx="0" cy="605476"/>
            </a:xfrm>
            <a:custGeom>
              <a:avLst/>
              <a:pathLst>
                <a:path w="0" h="605476">
                  <a:moveTo>
                    <a:pt x="0" y="0"/>
                  </a:moveTo>
                  <a:lnTo>
                    <a:pt x="0" y="605476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7237914" y="3309822"/>
              <a:ext cx="669342" cy="0"/>
            </a:xfrm>
            <a:custGeom>
              <a:avLst/>
              <a:pathLst>
                <a:path w="669342" h="0">
                  <a:moveTo>
                    <a:pt x="0" y="0"/>
                  </a:moveTo>
                  <a:lnTo>
                    <a:pt x="669342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7907256" y="3309822"/>
              <a:ext cx="0" cy="520641"/>
            </a:xfrm>
            <a:custGeom>
              <a:avLst/>
              <a:pathLst>
                <a:path w="0" h="520641">
                  <a:moveTo>
                    <a:pt x="0" y="0"/>
                  </a:moveTo>
                  <a:lnTo>
                    <a:pt x="0" y="520641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7666594" y="3830464"/>
              <a:ext cx="240662" cy="0"/>
            </a:xfrm>
            <a:custGeom>
              <a:avLst/>
              <a:pathLst>
                <a:path w="240662" h="0">
                  <a:moveTo>
                    <a:pt x="240662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7666594" y="3830464"/>
              <a:ext cx="0" cy="716503"/>
            </a:xfrm>
            <a:custGeom>
              <a:avLst/>
              <a:pathLst>
                <a:path w="0" h="716503">
                  <a:moveTo>
                    <a:pt x="0" y="0"/>
                  </a:moveTo>
                  <a:lnTo>
                    <a:pt x="0" y="716503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7546263" y="4546968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7546263" y="4546968"/>
              <a:ext cx="0" cy="730188"/>
            </a:xfrm>
            <a:custGeom>
              <a:avLst/>
              <a:pathLst>
                <a:path w="0" h="730188">
                  <a:moveTo>
                    <a:pt x="0" y="0"/>
                  </a:moveTo>
                  <a:lnTo>
                    <a:pt x="0" y="730188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7666594" y="4546968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7786925" y="4546968"/>
              <a:ext cx="0" cy="730188"/>
            </a:xfrm>
            <a:custGeom>
              <a:avLst/>
              <a:pathLst>
                <a:path w="0" h="730188">
                  <a:moveTo>
                    <a:pt x="0" y="0"/>
                  </a:moveTo>
                  <a:lnTo>
                    <a:pt x="0" y="730188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7907256" y="3830464"/>
              <a:ext cx="240662" cy="0"/>
            </a:xfrm>
            <a:custGeom>
              <a:avLst/>
              <a:pathLst>
                <a:path w="240662" h="0">
                  <a:moveTo>
                    <a:pt x="0" y="0"/>
                  </a:moveTo>
                  <a:lnTo>
                    <a:pt x="240662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8147919" y="3830464"/>
              <a:ext cx="0" cy="337905"/>
            </a:xfrm>
            <a:custGeom>
              <a:avLst/>
              <a:pathLst>
                <a:path w="0" h="337905">
                  <a:moveTo>
                    <a:pt x="0" y="0"/>
                  </a:moveTo>
                  <a:lnTo>
                    <a:pt x="0" y="337905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8027588" y="4168369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8027588" y="4168369"/>
              <a:ext cx="0" cy="1108786"/>
            </a:xfrm>
            <a:custGeom>
              <a:avLst/>
              <a:pathLst>
                <a:path w="0" h="1108786">
                  <a:moveTo>
                    <a:pt x="0" y="0"/>
                  </a:moveTo>
                  <a:lnTo>
                    <a:pt x="0" y="1108786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8147919" y="4168369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8268250" y="4168369"/>
              <a:ext cx="0" cy="1108786"/>
            </a:xfrm>
            <a:custGeom>
              <a:avLst/>
              <a:pathLst>
                <a:path w="0" h="1108786">
                  <a:moveTo>
                    <a:pt x="0" y="0"/>
                  </a:moveTo>
                  <a:lnTo>
                    <a:pt x="0" y="1108786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 rot="-5400000">
              <a:off x="996504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124" name="tx123"/>
            <p:cNvSpPr/>
            <p:nvPr/>
          </p:nvSpPr>
          <p:spPr>
            <a:xfrm rot="-5400000">
              <a:off x="1269996" y="5472677"/>
              <a:ext cx="496075" cy="107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125" name="tx124"/>
            <p:cNvSpPr/>
            <p:nvPr/>
          </p:nvSpPr>
          <p:spPr>
            <a:xfrm rot="-5400000">
              <a:off x="1477829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126" name="tx125"/>
            <p:cNvSpPr/>
            <p:nvPr/>
          </p:nvSpPr>
          <p:spPr>
            <a:xfrm rot="-5400000">
              <a:off x="1718491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1959154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128" name="tx127"/>
            <p:cNvSpPr/>
            <p:nvPr/>
          </p:nvSpPr>
          <p:spPr>
            <a:xfrm rot="-5400000">
              <a:off x="2232473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129" name="tx128"/>
            <p:cNvSpPr/>
            <p:nvPr/>
          </p:nvSpPr>
          <p:spPr>
            <a:xfrm rot="-5400000">
              <a:off x="2440479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Excerpt.29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2681141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131" name="tx130"/>
            <p:cNvSpPr/>
            <p:nvPr/>
          </p:nvSpPr>
          <p:spPr>
            <a:xfrm rot="-5400000">
              <a:off x="2921803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132" name="tx131"/>
            <p:cNvSpPr/>
            <p:nvPr/>
          </p:nvSpPr>
          <p:spPr>
            <a:xfrm rot="-5400000">
              <a:off x="3162466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133" name="tx132"/>
            <p:cNvSpPr/>
            <p:nvPr/>
          </p:nvSpPr>
          <p:spPr>
            <a:xfrm rot="-5400000">
              <a:off x="3435957" y="5472677"/>
              <a:ext cx="496075" cy="107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134" name="tx133"/>
            <p:cNvSpPr/>
            <p:nvPr/>
          </p:nvSpPr>
          <p:spPr>
            <a:xfrm rot="-5400000">
              <a:off x="3676620" y="5472677"/>
              <a:ext cx="496075" cy="107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3884453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4125116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4365778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4606440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Excerpt.30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4847103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5087765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5328428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5601747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5809752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6050415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6323734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6564396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6772402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Excerpt.14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7013064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7286384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7494389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7767708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7975714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815294" y="523546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690983" y="404985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690983" y="286423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905285" y="5277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905285" y="4091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905285" y="29059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4506919" y="5899411"/>
              <a:ext cx="543452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Excerpts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360179" y="3811421"/>
              <a:ext cx="403820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Height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940080" y="1632462"/>
              <a:ext cx="1947096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Analysis: Excerpts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mus.tree4excerpts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0080" y="1894657"/>
              <a:ext cx="7677130" cy="3962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9045" y="2074790"/>
              <a:ext cx="1827530" cy="0"/>
            </a:xfrm>
            <a:custGeom>
              <a:avLst/>
              <a:pathLst>
                <a:path w="1827530" h="0">
                  <a:moveTo>
                    <a:pt x="1827530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9045" y="2074790"/>
              <a:ext cx="0" cy="915789"/>
            </a:xfrm>
            <a:custGeom>
              <a:avLst/>
              <a:pathLst>
                <a:path w="0" h="915789">
                  <a:moveTo>
                    <a:pt x="0" y="0"/>
                  </a:moveTo>
                  <a:lnTo>
                    <a:pt x="0" y="915789"/>
                  </a:lnTo>
                </a:path>
              </a:pathLst>
            </a:custGeom>
            <a:ln w="1897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14661" y="2990580"/>
              <a:ext cx="684383" cy="0"/>
            </a:xfrm>
            <a:custGeom>
              <a:avLst/>
              <a:pathLst>
                <a:path w="684383" h="0">
                  <a:moveTo>
                    <a:pt x="684383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4661" y="2990580"/>
              <a:ext cx="0" cy="1266741"/>
            </a:xfrm>
            <a:custGeom>
              <a:avLst/>
              <a:pathLst>
                <a:path w="0" h="1266741">
                  <a:moveTo>
                    <a:pt x="0" y="0"/>
                  </a:moveTo>
                  <a:lnTo>
                    <a:pt x="0" y="1266741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289040" y="4257321"/>
              <a:ext cx="225621" cy="0"/>
            </a:xfrm>
            <a:custGeom>
              <a:avLst/>
              <a:pathLst>
                <a:path w="225621" h="0">
                  <a:moveTo>
                    <a:pt x="22562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89040" y="4257321"/>
              <a:ext cx="0" cy="1019834"/>
            </a:xfrm>
            <a:custGeom>
              <a:avLst/>
              <a:pathLst>
                <a:path w="0" h="1019834">
                  <a:moveTo>
                    <a:pt x="0" y="0"/>
                  </a:moveTo>
                  <a:lnTo>
                    <a:pt x="0" y="1019834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14661" y="4257321"/>
              <a:ext cx="225621" cy="0"/>
            </a:xfrm>
            <a:custGeom>
              <a:avLst/>
              <a:pathLst>
                <a:path w="225621" h="0">
                  <a:moveTo>
                    <a:pt x="0" y="0"/>
                  </a:moveTo>
                  <a:lnTo>
                    <a:pt x="225621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40282" y="4257321"/>
              <a:ext cx="0" cy="250646"/>
            </a:xfrm>
            <a:custGeom>
              <a:avLst/>
              <a:pathLst>
                <a:path w="0" h="250646">
                  <a:moveTo>
                    <a:pt x="0" y="0"/>
                  </a:moveTo>
                  <a:lnTo>
                    <a:pt x="0" y="250646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29703" y="4507967"/>
              <a:ext cx="210579" cy="0"/>
            </a:xfrm>
            <a:custGeom>
              <a:avLst/>
              <a:pathLst>
                <a:path w="210579" h="0">
                  <a:moveTo>
                    <a:pt x="210579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29703" y="4507967"/>
              <a:ext cx="0" cy="769188"/>
            </a:xfrm>
            <a:custGeom>
              <a:avLst/>
              <a:pathLst>
                <a:path w="0" h="769188">
                  <a:moveTo>
                    <a:pt x="0" y="0"/>
                  </a:moveTo>
                  <a:lnTo>
                    <a:pt x="0" y="769188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40282" y="4507967"/>
              <a:ext cx="210579" cy="0"/>
            </a:xfrm>
            <a:custGeom>
              <a:avLst/>
              <a:pathLst>
                <a:path w="210579" h="0">
                  <a:moveTo>
                    <a:pt x="0" y="0"/>
                  </a:moveTo>
                  <a:lnTo>
                    <a:pt x="210579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950862" y="4507967"/>
              <a:ext cx="0" cy="91830"/>
            </a:xfrm>
            <a:custGeom>
              <a:avLst/>
              <a:pathLst>
                <a:path w="0" h="91830">
                  <a:moveTo>
                    <a:pt x="0" y="0"/>
                  </a:moveTo>
                  <a:lnTo>
                    <a:pt x="0" y="9183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70365" y="4599798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770365" y="4599798"/>
              <a:ext cx="0" cy="677358"/>
            </a:xfrm>
            <a:custGeom>
              <a:avLst/>
              <a:pathLst>
                <a:path w="0" h="677358">
                  <a:moveTo>
                    <a:pt x="0" y="0"/>
                  </a:moveTo>
                  <a:lnTo>
                    <a:pt x="0" y="677358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950862" y="4599798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31359" y="4599798"/>
              <a:ext cx="0" cy="115472"/>
            </a:xfrm>
            <a:custGeom>
              <a:avLst/>
              <a:pathLst>
                <a:path w="0" h="115472">
                  <a:moveTo>
                    <a:pt x="0" y="0"/>
                  </a:moveTo>
                  <a:lnTo>
                    <a:pt x="0" y="115472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11028" y="4715270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11028" y="4715270"/>
              <a:ext cx="0" cy="561886"/>
            </a:xfrm>
            <a:custGeom>
              <a:avLst/>
              <a:pathLst>
                <a:path w="0" h="561886">
                  <a:moveTo>
                    <a:pt x="0" y="0"/>
                  </a:moveTo>
                  <a:lnTo>
                    <a:pt x="0" y="561886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131359" y="4715270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1690" y="4715270"/>
              <a:ext cx="0" cy="561886"/>
            </a:xfrm>
            <a:custGeom>
              <a:avLst/>
              <a:pathLst>
                <a:path w="0" h="561886">
                  <a:moveTo>
                    <a:pt x="0" y="0"/>
                  </a:moveTo>
                  <a:lnTo>
                    <a:pt x="0" y="561886"/>
                  </a:lnTo>
                </a:path>
              </a:pathLst>
            </a:custGeom>
            <a:ln w="18970" cap="sq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199045" y="2990580"/>
              <a:ext cx="684383" cy="0"/>
            </a:xfrm>
            <a:custGeom>
              <a:avLst/>
              <a:pathLst>
                <a:path w="684383" h="0">
                  <a:moveTo>
                    <a:pt x="0" y="0"/>
                  </a:moveTo>
                  <a:lnTo>
                    <a:pt x="684383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883429" y="2990580"/>
              <a:ext cx="0" cy="898495"/>
            </a:xfrm>
            <a:custGeom>
              <a:avLst/>
              <a:pathLst>
                <a:path w="0" h="898495">
                  <a:moveTo>
                    <a:pt x="0" y="0"/>
                  </a:moveTo>
                  <a:lnTo>
                    <a:pt x="0" y="898495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612684" y="3889076"/>
              <a:ext cx="270745" cy="0"/>
            </a:xfrm>
            <a:custGeom>
              <a:avLst/>
              <a:pathLst>
                <a:path w="270745" h="0">
                  <a:moveTo>
                    <a:pt x="27074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612684" y="3889076"/>
              <a:ext cx="0" cy="707822"/>
            </a:xfrm>
            <a:custGeom>
              <a:avLst/>
              <a:pathLst>
                <a:path w="0" h="707822">
                  <a:moveTo>
                    <a:pt x="0" y="0"/>
                  </a:moveTo>
                  <a:lnTo>
                    <a:pt x="0" y="707822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92352" y="4596898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92352" y="4596898"/>
              <a:ext cx="0" cy="680257"/>
            </a:xfrm>
            <a:custGeom>
              <a:avLst/>
              <a:pathLst>
                <a:path w="0" h="680257">
                  <a:moveTo>
                    <a:pt x="0" y="0"/>
                  </a:moveTo>
                  <a:lnTo>
                    <a:pt x="0" y="680257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612684" y="4596898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33015" y="4596898"/>
              <a:ext cx="0" cy="680257"/>
            </a:xfrm>
            <a:custGeom>
              <a:avLst/>
              <a:pathLst>
                <a:path w="0" h="680257">
                  <a:moveTo>
                    <a:pt x="0" y="0"/>
                  </a:moveTo>
                  <a:lnTo>
                    <a:pt x="0" y="680257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883429" y="3889076"/>
              <a:ext cx="270745" cy="0"/>
            </a:xfrm>
            <a:custGeom>
              <a:avLst/>
              <a:pathLst>
                <a:path w="270745" h="0">
                  <a:moveTo>
                    <a:pt x="0" y="0"/>
                  </a:moveTo>
                  <a:lnTo>
                    <a:pt x="270745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154174" y="3889076"/>
              <a:ext cx="0" cy="613519"/>
            </a:xfrm>
            <a:custGeom>
              <a:avLst/>
              <a:pathLst>
                <a:path w="0" h="613519">
                  <a:moveTo>
                    <a:pt x="0" y="0"/>
                  </a:moveTo>
                  <a:lnTo>
                    <a:pt x="0" y="613519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973677" y="4502595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973677" y="4502595"/>
              <a:ext cx="0" cy="774560"/>
            </a:xfrm>
            <a:custGeom>
              <a:avLst/>
              <a:pathLst>
                <a:path w="0" h="774560">
                  <a:moveTo>
                    <a:pt x="0" y="0"/>
                  </a:moveTo>
                  <a:lnTo>
                    <a:pt x="0" y="77456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154174" y="4502595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334671" y="4502595"/>
              <a:ext cx="0" cy="247129"/>
            </a:xfrm>
            <a:custGeom>
              <a:avLst/>
              <a:pathLst>
                <a:path w="0" h="247129">
                  <a:moveTo>
                    <a:pt x="0" y="0"/>
                  </a:moveTo>
                  <a:lnTo>
                    <a:pt x="0" y="247129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214340" y="4749724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214340" y="4749724"/>
              <a:ext cx="0" cy="527431"/>
            </a:xfrm>
            <a:custGeom>
              <a:avLst/>
              <a:pathLst>
                <a:path w="0" h="527431">
                  <a:moveTo>
                    <a:pt x="0" y="0"/>
                  </a:moveTo>
                  <a:lnTo>
                    <a:pt x="0" y="527431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334671" y="4749724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455002" y="4749724"/>
              <a:ext cx="0" cy="527431"/>
            </a:xfrm>
            <a:custGeom>
              <a:avLst/>
              <a:pathLst>
                <a:path w="0" h="527431">
                  <a:moveTo>
                    <a:pt x="0" y="0"/>
                  </a:moveTo>
                  <a:lnTo>
                    <a:pt x="0" y="527431"/>
                  </a:lnTo>
                </a:path>
              </a:pathLst>
            </a:custGeom>
            <a:ln w="18970" cap="sq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026575" y="2074790"/>
              <a:ext cx="1827530" cy="0"/>
            </a:xfrm>
            <a:custGeom>
              <a:avLst/>
              <a:pathLst>
                <a:path w="1827530" h="0">
                  <a:moveTo>
                    <a:pt x="0" y="0"/>
                  </a:moveTo>
                  <a:lnTo>
                    <a:pt x="1827530" y="0"/>
                  </a:lnTo>
                </a:path>
              </a:pathLst>
            </a:custGeom>
            <a:ln w="1897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854105" y="2074790"/>
              <a:ext cx="0" cy="568913"/>
            </a:xfrm>
            <a:custGeom>
              <a:avLst/>
              <a:pathLst>
                <a:path w="0" h="568913">
                  <a:moveTo>
                    <a:pt x="0" y="0"/>
                  </a:moveTo>
                  <a:lnTo>
                    <a:pt x="0" y="568913"/>
                  </a:lnTo>
                </a:path>
              </a:pathLst>
            </a:custGeom>
            <a:ln w="1897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470296" y="2643704"/>
              <a:ext cx="1383808" cy="0"/>
            </a:xfrm>
            <a:custGeom>
              <a:avLst/>
              <a:pathLst>
                <a:path w="1383808" h="0">
                  <a:moveTo>
                    <a:pt x="1383808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470296" y="2643704"/>
              <a:ext cx="0" cy="730033"/>
            </a:xfrm>
            <a:custGeom>
              <a:avLst/>
              <a:pathLst>
                <a:path w="0" h="730033">
                  <a:moveTo>
                    <a:pt x="0" y="0"/>
                  </a:moveTo>
                  <a:lnTo>
                    <a:pt x="0" y="730033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876161" y="3373737"/>
              <a:ext cx="594135" cy="0"/>
            </a:xfrm>
            <a:custGeom>
              <a:avLst/>
              <a:pathLst>
                <a:path w="594135" h="0">
                  <a:moveTo>
                    <a:pt x="59413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876161" y="3373737"/>
              <a:ext cx="0" cy="1056056"/>
            </a:xfrm>
            <a:custGeom>
              <a:avLst/>
              <a:pathLst>
                <a:path w="0" h="1056056">
                  <a:moveTo>
                    <a:pt x="0" y="0"/>
                  </a:moveTo>
                  <a:lnTo>
                    <a:pt x="0" y="1056056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695664" y="4429794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695664" y="4429794"/>
              <a:ext cx="0" cy="847361"/>
            </a:xfrm>
            <a:custGeom>
              <a:avLst/>
              <a:pathLst>
                <a:path w="0" h="847361">
                  <a:moveTo>
                    <a:pt x="0" y="0"/>
                  </a:moveTo>
                  <a:lnTo>
                    <a:pt x="0" y="847361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876161" y="4429794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56658" y="4429794"/>
              <a:ext cx="0" cy="245377"/>
            </a:xfrm>
            <a:custGeom>
              <a:avLst/>
              <a:pathLst>
                <a:path w="0" h="245377">
                  <a:moveTo>
                    <a:pt x="0" y="0"/>
                  </a:moveTo>
                  <a:lnTo>
                    <a:pt x="0" y="245377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936327" y="4675172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936327" y="4675172"/>
              <a:ext cx="0" cy="601983"/>
            </a:xfrm>
            <a:custGeom>
              <a:avLst/>
              <a:pathLst>
                <a:path w="0" h="601983">
                  <a:moveTo>
                    <a:pt x="0" y="0"/>
                  </a:moveTo>
                  <a:lnTo>
                    <a:pt x="0" y="601983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56658" y="4675172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176989" y="4675172"/>
              <a:ext cx="0" cy="601983"/>
            </a:xfrm>
            <a:custGeom>
              <a:avLst/>
              <a:pathLst>
                <a:path w="0" h="601983">
                  <a:moveTo>
                    <a:pt x="0" y="0"/>
                  </a:moveTo>
                  <a:lnTo>
                    <a:pt x="0" y="601983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470296" y="3373737"/>
              <a:ext cx="594135" cy="0"/>
            </a:xfrm>
            <a:custGeom>
              <a:avLst/>
              <a:pathLst>
                <a:path w="594135" h="0">
                  <a:moveTo>
                    <a:pt x="0" y="0"/>
                  </a:moveTo>
                  <a:lnTo>
                    <a:pt x="594135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064432" y="3373737"/>
              <a:ext cx="0" cy="503690"/>
            </a:xfrm>
            <a:custGeom>
              <a:avLst/>
              <a:pathLst>
                <a:path w="0" h="503690">
                  <a:moveTo>
                    <a:pt x="0" y="0"/>
                  </a:moveTo>
                  <a:lnTo>
                    <a:pt x="0" y="50369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598148" y="3877428"/>
              <a:ext cx="466283" cy="0"/>
            </a:xfrm>
            <a:custGeom>
              <a:avLst/>
              <a:pathLst>
                <a:path w="466283" h="0">
                  <a:moveTo>
                    <a:pt x="466283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598148" y="3877428"/>
              <a:ext cx="0" cy="657037"/>
            </a:xfrm>
            <a:custGeom>
              <a:avLst/>
              <a:pathLst>
                <a:path w="0" h="657037">
                  <a:moveTo>
                    <a:pt x="0" y="0"/>
                  </a:moveTo>
                  <a:lnTo>
                    <a:pt x="0" y="657037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417652" y="4534465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417652" y="4534465"/>
              <a:ext cx="0" cy="742690"/>
            </a:xfrm>
            <a:custGeom>
              <a:avLst/>
              <a:pathLst>
                <a:path w="0" h="742690">
                  <a:moveTo>
                    <a:pt x="0" y="0"/>
                  </a:moveTo>
                  <a:lnTo>
                    <a:pt x="0" y="74269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598148" y="4534465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778645" y="4534465"/>
              <a:ext cx="0" cy="86519"/>
            </a:xfrm>
            <a:custGeom>
              <a:avLst/>
              <a:pathLst>
                <a:path w="0" h="86519">
                  <a:moveTo>
                    <a:pt x="0" y="0"/>
                  </a:moveTo>
                  <a:lnTo>
                    <a:pt x="0" y="86519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658314" y="4620985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658314" y="4620985"/>
              <a:ext cx="0" cy="656170"/>
            </a:xfrm>
            <a:custGeom>
              <a:avLst/>
              <a:pathLst>
                <a:path w="0" h="656170">
                  <a:moveTo>
                    <a:pt x="0" y="0"/>
                  </a:moveTo>
                  <a:lnTo>
                    <a:pt x="0" y="65617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778645" y="4620985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898976" y="4620985"/>
              <a:ext cx="0" cy="656170"/>
            </a:xfrm>
            <a:custGeom>
              <a:avLst/>
              <a:pathLst>
                <a:path w="0" h="656170">
                  <a:moveTo>
                    <a:pt x="0" y="0"/>
                  </a:moveTo>
                  <a:lnTo>
                    <a:pt x="0" y="65617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064432" y="3877428"/>
              <a:ext cx="466283" cy="0"/>
            </a:xfrm>
            <a:custGeom>
              <a:avLst/>
              <a:pathLst>
                <a:path w="466283" h="0">
                  <a:moveTo>
                    <a:pt x="0" y="0"/>
                  </a:moveTo>
                  <a:lnTo>
                    <a:pt x="466283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530715" y="3877428"/>
              <a:ext cx="0" cy="242250"/>
            </a:xfrm>
            <a:custGeom>
              <a:avLst/>
              <a:pathLst>
                <a:path w="0" h="242250">
                  <a:moveTo>
                    <a:pt x="0" y="0"/>
                  </a:moveTo>
                  <a:lnTo>
                    <a:pt x="0" y="24225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5259970" y="4119678"/>
              <a:ext cx="270745" cy="0"/>
            </a:xfrm>
            <a:custGeom>
              <a:avLst/>
              <a:pathLst>
                <a:path w="270745" h="0">
                  <a:moveTo>
                    <a:pt x="270745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259970" y="4119678"/>
              <a:ext cx="0" cy="495972"/>
            </a:xfrm>
            <a:custGeom>
              <a:avLst/>
              <a:pathLst>
                <a:path w="0" h="495972">
                  <a:moveTo>
                    <a:pt x="0" y="0"/>
                  </a:moveTo>
                  <a:lnTo>
                    <a:pt x="0" y="495972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139639" y="4615651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139639" y="4615651"/>
              <a:ext cx="0" cy="661504"/>
            </a:xfrm>
            <a:custGeom>
              <a:avLst/>
              <a:pathLst>
                <a:path w="0" h="661504">
                  <a:moveTo>
                    <a:pt x="0" y="0"/>
                  </a:moveTo>
                  <a:lnTo>
                    <a:pt x="0" y="661504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259970" y="4615651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5380301" y="4615651"/>
              <a:ext cx="0" cy="661504"/>
            </a:xfrm>
            <a:custGeom>
              <a:avLst/>
              <a:pathLst>
                <a:path w="0" h="661504">
                  <a:moveTo>
                    <a:pt x="0" y="0"/>
                  </a:moveTo>
                  <a:lnTo>
                    <a:pt x="0" y="661504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530715" y="4119678"/>
              <a:ext cx="270745" cy="0"/>
            </a:xfrm>
            <a:custGeom>
              <a:avLst/>
              <a:pathLst>
                <a:path w="270745" h="0">
                  <a:moveTo>
                    <a:pt x="0" y="0"/>
                  </a:moveTo>
                  <a:lnTo>
                    <a:pt x="270745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801460" y="4119678"/>
              <a:ext cx="0" cy="482510"/>
            </a:xfrm>
            <a:custGeom>
              <a:avLst/>
              <a:pathLst>
                <a:path w="0" h="482510">
                  <a:moveTo>
                    <a:pt x="0" y="0"/>
                  </a:moveTo>
                  <a:lnTo>
                    <a:pt x="0" y="48251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5620964" y="4602188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620964" y="4602188"/>
              <a:ext cx="0" cy="674967"/>
            </a:xfrm>
            <a:custGeom>
              <a:avLst/>
              <a:pathLst>
                <a:path w="0" h="674967">
                  <a:moveTo>
                    <a:pt x="0" y="0"/>
                  </a:moveTo>
                  <a:lnTo>
                    <a:pt x="0" y="674967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801460" y="4602188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981957" y="4602188"/>
              <a:ext cx="0" cy="81449"/>
            </a:xfrm>
            <a:custGeom>
              <a:avLst/>
              <a:pathLst>
                <a:path w="0" h="81449">
                  <a:moveTo>
                    <a:pt x="0" y="0"/>
                  </a:moveTo>
                  <a:lnTo>
                    <a:pt x="0" y="81449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861626" y="4683638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861626" y="4683638"/>
              <a:ext cx="0" cy="593517"/>
            </a:xfrm>
            <a:custGeom>
              <a:avLst/>
              <a:pathLst>
                <a:path w="0" h="593517">
                  <a:moveTo>
                    <a:pt x="0" y="0"/>
                  </a:moveTo>
                  <a:lnTo>
                    <a:pt x="0" y="593517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5981957" y="4683638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6102288" y="4683638"/>
              <a:ext cx="0" cy="593517"/>
            </a:xfrm>
            <a:custGeom>
              <a:avLst/>
              <a:pathLst>
                <a:path w="0" h="593517">
                  <a:moveTo>
                    <a:pt x="0" y="0"/>
                  </a:moveTo>
                  <a:lnTo>
                    <a:pt x="0" y="593517"/>
                  </a:lnTo>
                </a:path>
              </a:pathLst>
            </a:custGeom>
            <a:ln w="18970" cap="sq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854105" y="2643704"/>
              <a:ext cx="1383808" cy="0"/>
            </a:xfrm>
            <a:custGeom>
              <a:avLst/>
              <a:pathLst>
                <a:path w="1383808" h="0">
                  <a:moveTo>
                    <a:pt x="0" y="0"/>
                  </a:moveTo>
                  <a:lnTo>
                    <a:pt x="1383808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7237914" y="2643704"/>
              <a:ext cx="0" cy="666117"/>
            </a:xfrm>
            <a:custGeom>
              <a:avLst/>
              <a:pathLst>
                <a:path w="0" h="666117">
                  <a:moveTo>
                    <a:pt x="0" y="0"/>
                  </a:moveTo>
                  <a:lnTo>
                    <a:pt x="0" y="666117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6568572" y="3309822"/>
              <a:ext cx="669342" cy="0"/>
            </a:xfrm>
            <a:custGeom>
              <a:avLst/>
              <a:pathLst>
                <a:path w="669342" h="0">
                  <a:moveTo>
                    <a:pt x="669342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6568572" y="3309822"/>
              <a:ext cx="0" cy="698671"/>
            </a:xfrm>
            <a:custGeom>
              <a:avLst/>
              <a:pathLst>
                <a:path w="0" h="698671">
                  <a:moveTo>
                    <a:pt x="0" y="0"/>
                  </a:moveTo>
                  <a:lnTo>
                    <a:pt x="0" y="698671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342951" y="4008493"/>
              <a:ext cx="225621" cy="0"/>
            </a:xfrm>
            <a:custGeom>
              <a:avLst/>
              <a:pathLst>
                <a:path w="225621" h="0">
                  <a:moveTo>
                    <a:pt x="22562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6342951" y="4008493"/>
              <a:ext cx="0" cy="1268662"/>
            </a:xfrm>
            <a:custGeom>
              <a:avLst/>
              <a:pathLst>
                <a:path w="0" h="1268662">
                  <a:moveTo>
                    <a:pt x="0" y="0"/>
                  </a:moveTo>
                  <a:lnTo>
                    <a:pt x="0" y="1268662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568572" y="4008493"/>
              <a:ext cx="225621" cy="0"/>
            </a:xfrm>
            <a:custGeom>
              <a:avLst/>
              <a:pathLst>
                <a:path w="225621" h="0">
                  <a:moveTo>
                    <a:pt x="0" y="0"/>
                  </a:moveTo>
                  <a:lnTo>
                    <a:pt x="225621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6794193" y="4008493"/>
              <a:ext cx="0" cy="273664"/>
            </a:xfrm>
            <a:custGeom>
              <a:avLst/>
              <a:pathLst>
                <a:path w="0" h="273664">
                  <a:moveTo>
                    <a:pt x="0" y="0"/>
                  </a:moveTo>
                  <a:lnTo>
                    <a:pt x="0" y="273664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6583613" y="4282158"/>
              <a:ext cx="210579" cy="0"/>
            </a:xfrm>
            <a:custGeom>
              <a:avLst/>
              <a:pathLst>
                <a:path w="210579" h="0">
                  <a:moveTo>
                    <a:pt x="210579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6583613" y="4282158"/>
              <a:ext cx="0" cy="994997"/>
            </a:xfrm>
            <a:custGeom>
              <a:avLst/>
              <a:pathLst>
                <a:path w="0" h="994997">
                  <a:moveTo>
                    <a:pt x="0" y="0"/>
                  </a:moveTo>
                  <a:lnTo>
                    <a:pt x="0" y="994997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794193" y="4282158"/>
              <a:ext cx="210579" cy="0"/>
            </a:xfrm>
            <a:custGeom>
              <a:avLst/>
              <a:pathLst>
                <a:path w="210579" h="0">
                  <a:moveTo>
                    <a:pt x="0" y="0"/>
                  </a:moveTo>
                  <a:lnTo>
                    <a:pt x="210579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7004772" y="4282158"/>
              <a:ext cx="0" cy="60090"/>
            </a:xfrm>
            <a:custGeom>
              <a:avLst/>
              <a:pathLst>
                <a:path w="0" h="60090">
                  <a:moveTo>
                    <a:pt x="0" y="0"/>
                  </a:moveTo>
                  <a:lnTo>
                    <a:pt x="0" y="6009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6824276" y="4342248"/>
              <a:ext cx="180496" cy="0"/>
            </a:xfrm>
            <a:custGeom>
              <a:avLst/>
              <a:pathLst>
                <a:path w="180496" h="0">
                  <a:moveTo>
                    <a:pt x="180496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824276" y="4342248"/>
              <a:ext cx="0" cy="934907"/>
            </a:xfrm>
            <a:custGeom>
              <a:avLst/>
              <a:pathLst>
                <a:path w="0" h="934907">
                  <a:moveTo>
                    <a:pt x="0" y="0"/>
                  </a:moveTo>
                  <a:lnTo>
                    <a:pt x="0" y="934907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7004772" y="4342248"/>
              <a:ext cx="180496" cy="0"/>
            </a:xfrm>
            <a:custGeom>
              <a:avLst/>
              <a:pathLst>
                <a:path w="180496" h="0">
                  <a:moveTo>
                    <a:pt x="0" y="0"/>
                  </a:moveTo>
                  <a:lnTo>
                    <a:pt x="180496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7185269" y="4342248"/>
              <a:ext cx="0" cy="329431"/>
            </a:xfrm>
            <a:custGeom>
              <a:avLst/>
              <a:pathLst>
                <a:path w="0" h="329431">
                  <a:moveTo>
                    <a:pt x="0" y="0"/>
                  </a:moveTo>
                  <a:lnTo>
                    <a:pt x="0" y="329431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7064938" y="4671680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7064938" y="4671680"/>
              <a:ext cx="0" cy="605476"/>
            </a:xfrm>
            <a:custGeom>
              <a:avLst/>
              <a:pathLst>
                <a:path w="0" h="605476">
                  <a:moveTo>
                    <a:pt x="0" y="0"/>
                  </a:moveTo>
                  <a:lnTo>
                    <a:pt x="0" y="605476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7185269" y="4671680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7305600" y="4671680"/>
              <a:ext cx="0" cy="605476"/>
            </a:xfrm>
            <a:custGeom>
              <a:avLst/>
              <a:pathLst>
                <a:path w="0" h="605476">
                  <a:moveTo>
                    <a:pt x="0" y="0"/>
                  </a:moveTo>
                  <a:lnTo>
                    <a:pt x="0" y="605476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7237914" y="3309822"/>
              <a:ext cx="669342" cy="0"/>
            </a:xfrm>
            <a:custGeom>
              <a:avLst/>
              <a:pathLst>
                <a:path w="669342" h="0">
                  <a:moveTo>
                    <a:pt x="0" y="0"/>
                  </a:moveTo>
                  <a:lnTo>
                    <a:pt x="669342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7907256" y="3309822"/>
              <a:ext cx="0" cy="520641"/>
            </a:xfrm>
            <a:custGeom>
              <a:avLst/>
              <a:pathLst>
                <a:path w="0" h="520641">
                  <a:moveTo>
                    <a:pt x="0" y="0"/>
                  </a:moveTo>
                  <a:lnTo>
                    <a:pt x="0" y="520641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7666594" y="3830464"/>
              <a:ext cx="240662" cy="0"/>
            </a:xfrm>
            <a:custGeom>
              <a:avLst/>
              <a:pathLst>
                <a:path w="240662" h="0">
                  <a:moveTo>
                    <a:pt x="240662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7666594" y="3830464"/>
              <a:ext cx="0" cy="716503"/>
            </a:xfrm>
            <a:custGeom>
              <a:avLst/>
              <a:pathLst>
                <a:path w="0" h="716503">
                  <a:moveTo>
                    <a:pt x="0" y="0"/>
                  </a:moveTo>
                  <a:lnTo>
                    <a:pt x="0" y="716503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7546263" y="4546968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7546263" y="4546968"/>
              <a:ext cx="0" cy="730188"/>
            </a:xfrm>
            <a:custGeom>
              <a:avLst/>
              <a:pathLst>
                <a:path w="0" h="730188">
                  <a:moveTo>
                    <a:pt x="0" y="0"/>
                  </a:moveTo>
                  <a:lnTo>
                    <a:pt x="0" y="730188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7666594" y="4546968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7786925" y="4546968"/>
              <a:ext cx="0" cy="730188"/>
            </a:xfrm>
            <a:custGeom>
              <a:avLst/>
              <a:pathLst>
                <a:path w="0" h="730188">
                  <a:moveTo>
                    <a:pt x="0" y="0"/>
                  </a:moveTo>
                  <a:lnTo>
                    <a:pt x="0" y="730188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7907256" y="3830464"/>
              <a:ext cx="240662" cy="0"/>
            </a:xfrm>
            <a:custGeom>
              <a:avLst/>
              <a:pathLst>
                <a:path w="240662" h="0">
                  <a:moveTo>
                    <a:pt x="0" y="0"/>
                  </a:moveTo>
                  <a:lnTo>
                    <a:pt x="240662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8147919" y="3830464"/>
              <a:ext cx="0" cy="337905"/>
            </a:xfrm>
            <a:custGeom>
              <a:avLst/>
              <a:pathLst>
                <a:path w="0" h="337905">
                  <a:moveTo>
                    <a:pt x="0" y="0"/>
                  </a:moveTo>
                  <a:lnTo>
                    <a:pt x="0" y="337905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8027588" y="4168369"/>
              <a:ext cx="120331" cy="0"/>
            </a:xfrm>
            <a:custGeom>
              <a:avLst/>
              <a:pathLst>
                <a:path w="120331" h="0">
                  <a:moveTo>
                    <a:pt x="120331" y="0"/>
                  </a:moveTo>
                  <a:lnTo>
                    <a:pt x="0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8027588" y="4168369"/>
              <a:ext cx="0" cy="1108786"/>
            </a:xfrm>
            <a:custGeom>
              <a:avLst/>
              <a:pathLst>
                <a:path w="0" h="1108786">
                  <a:moveTo>
                    <a:pt x="0" y="0"/>
                  </a:moveTo>
                  <a:lnTo>
                    <a:pt x="0" y="1108786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8147919" y="4168369"/>
              <a:ext cx="120331" cy="0"/>
            </a:xfrm>
            <a:custGeom>
              <a:avLst/>
              <a:pathLst>
                <a:path w="120331" h="0">
                  <a:moveTo>
                    <a:pt x="0" y="0"/>
                  </a:moveTo>
                  <a:lnTo>
                    <a:pt x="120331" y="0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8268250" y="4168369"/>
              <a:ext cx="0" cy="1108786"/>
            </a:xfrm>
            <a:custGeom>
              <a:avLst/>
              <a:pathLst>
                <a:path w="0" h="1108786">
                  <a:moveTo>
                    <a:pt x="0" y="0"/>
                  </a:moveTo>
                  <a:lnTo>
                    <a:pt x="0" y="1108786"/>
                  </a:lnTo>
                </a:path>
              </a:pathLst>
            </a:custGeom>
            <a:ln w="18970" cap="sq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 rot="-5400000">
              <a:off x="996504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124" name="tx123"/>
            <p:cNvSpPr/>
            <p:nvPr/>
          </p:nvSpPr>
          <p:spPr>
            <a:xfrm rot="-5400000">
              <a:off x="1269996" y="5472677"/>
              <a:ext cx="496075" cy="107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125" name="tx124"/>
            <p:cNvSpPr/>
            <p:nvPr/>
          </p:nvSpPr>
          <p:spPr>
            <a:xfrm rot="-5400000">
              <a:off x="1477829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126" name="tx125"/>
            <p:cNvSpPr/>
            <p:nvPr/>
          </p:nvSpPr>
          <p:spPr>
            <a:xfrm rot="-5400000">
              <a:off x="1718491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1959154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128" name="tx127"/>
            <p:cNvSpPr/>
            <p:nvPr/>
          </p:nvSpPr>
          <p:spPr>
            <a:xfrm rot="-5400000">
              <a:off x="2232473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129" name="tx128"/>
            <p:cNvSpPr/>
            <p:nvPr/>
          </p:nvSpPr>
          <p:spPr>
            <a:xfrm rot="-5400000">
              <a:off x="2440479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2681141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131" name="tx130"/>
            <p:cNvSpPr/>
            <p:nvPr/>
          </p:nvSpPr>
          <p:spPr>
            <a:xfrm rot="-5400000">
              <a:off x="2921803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132" name="tx131"/>
            <p:cNvSpPr/>
            <p:nvPr/>
          </p:nvSpPr>
          <p:spPr>
            <a:xfrm rot="-5400000">
              <a:off x="3162466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133" name="tx132"/>
            <p:cNvSpPr/>
            <p:nvPr/>
          </p:nvSpPr>
          <p:spPr>
            <a:xfrm rot="-5400000">
              <a:off x="3435957" y="5472677"/>
              <a:ext cx="496075" cy="107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134" name="tx133"/>
            <p:cNvSpPr/>
            <p:nvPr/>
          </p:nvSpPr>
          <p:spPr>
            <a:xfrm rot="-5400000">
              <a:off x="3676620" y="5472677"/>
              <a:ext cx="496075" cy="107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3884453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4125116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4365778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4606440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4847103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5087765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5328428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5601747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5809752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6050415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6323734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6564396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6772402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Excerpt.14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7013064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7286384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7494389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7767708" y="5472505"/>
              <a:ext cx="496075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Excerpt.6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7975714" y="5505162"/>
              <a:ext cx="561389" cy="107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4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815294" y="523546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690983" y="404985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690983" y="286423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905285" y="5277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905285" y="4091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905285" y="29059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4506919" y="5899411"/>
              <a:ext cx="543452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Excerpts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360179" y="3811421"/>
              <a:ext cx="403820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Height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940080" y="1632462"/>
              <a:ext cx="1947096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Analysis: Excerpts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a.01.Map4Part.adj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631349" y="1600200"/>
              <a:ext cx="38813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25730" y="1894657"/>
              <a:ext cx="3317330" cy="3826182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25730" y="5339451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25730" y="4270076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25730" y="3200701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25730" y="2131326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650236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719611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788986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25730" y="4804764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125730" y="3735389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25730" y="2666014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18492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254299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32367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25730" y="3735389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254299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5059017" y="4079639"/>
              <a:ext cx="76753" cy="76753"/>
            </a:xfrm>
            <a:prstGeom prst="ellipse">
              <a:avLst/>
            </a:prstGeom>
            <a:solidFill>
              <a:srgbClr val="5B1A18">
                <a:alpha val="25098"/>
              </a:srgbClr>
            </a:solidFill>
            <a:ln w="9000" cap="rnd">
              <a:solidFill>
                <a:srgbClr val="5B1A18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5116289" y="372645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5541794" y="3548437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5263699" y="3543145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5428332" y="364898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578671" y="385693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474115" y="352065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784539" y="428319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484185" y="4045632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392678" y="343708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101686" y="305056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365594" y="488424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310682" y="308267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630427" y="3870754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353381" y="312319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169451" y="447861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177421" y="409709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587789" y="377627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249638" y="423780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66076" y="3583068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129950" y="4121435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79298" y="386717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847011" y="368873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050189" y="3281033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509634" y="361290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24260" y="391210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224962" y="368136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331456" y="3397593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250197" y="3880081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431309" y="413327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48744" y="322018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786979" y="380055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708495" y="414774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8377" y="376585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676612" y="385175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737236" y="400827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541103" y="288455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326990" y="3756057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172063" y="355963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31043" y="444036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014864" y="362092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052470" y="384282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547985" y="388216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986446" y="4172146"/>
              <a:ext cx="76753" cy="76753"/>
            </a:xfrm>
            <a:prstGeom prst="ellipse">
              <a:avLst/>
            </a:prstGeom>
            <a:solidFill>
              <a:srgbClr val="5B1A18">
                <a:alpha val="25098"/>
              </a:srgbClr>
            </a:solidFill>
            <a:ln w="9000" cap="rnd">
              <a:solidFill>
                <a:srgbClr val="5B1A18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513528" y="352643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338131" y="3393133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118402" y="430899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456161" y="351481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431394" y="377551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880198" y="356845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489261" y="370131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963902" y="3718758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323270" y="400685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635625" y="419850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757948" y="362202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773810" y="374544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718733" y="431256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102883" y="3609543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326432" y="481532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875511" y="304898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787719" y="3054342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903840" y="354082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632718" y="416672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5657995" y="3468844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215150" y="3440565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307573" y="389738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147184" y="337732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814290" y="373241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448934" y="363189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167976" y="4115188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462847" y="335876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861918" y="3678042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82649" y="445316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826409" y="3792434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971075" y="374441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5453" y="3611355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287148" y="389314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94257" y="394483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143709" y="338868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283279" y="444643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724483" y="237937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52459" y="397380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779443" y="4049845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058440" y="3433298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199793" y="440687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789903" y="376544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879458" y="4193167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918439" y="3596481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5421359" y="3312532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625849" y="450641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748555" y="3770054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250760" y="339792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112402" y="421806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396586" y="362434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289873" y="3779476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633785" y="3520953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707923" y="412862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072631" y="339342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157335" y="3856028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208933" y="384667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574899" y="3913877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121921" y="3936035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284339" y="3855337"/>
              <a:ext cx="76753" cy="76753"/>
            </a:xfrm>
            <a:prstGeom prst="ellipse">
              <a:avLst/>
            </a:prstGeom>
            <a:solidFill>
              <a:srgbClr val="5B1A18">
                <a:alpha val="25098"/>
              </a:srgbClr>
            </a:solidFill>
            <a:ln w="9000" cap="rnd">
              <a:solidFill>
                <a:srgbClr val="5B1A18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198861" y="411699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889135" y="394298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212660" y="325884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360973" y="341279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030464" y="390170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66364" y="316767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185814" y="367656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122808" y="343745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92738" y="294011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334798" y="272464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867530" y="5129055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101924" y="4061404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5248164" y="4015985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543244" y="323990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40832" y="383319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900783" y="420137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445912" y="328802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590696" y="384693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383481" y="2983664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903312" y="374020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20047" y="332600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8892" y="3254006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241629" y="401766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65774" y="321997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590778" y="399623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46727" y="357190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510496" y="3509523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11912" y="439495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074476" y="3688177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096386" y="339454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239029" y="390543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019798" y="434427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697395" y="3358145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437396" y="3330208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254129" y="387710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279014" y="309153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63131" y="366235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728948" y="328677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039845" y="463404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194832" y="375519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721579" y="373106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368599" y="371096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656711" y="353073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401506" y="392276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068402" y="398267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600387" y="339970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545713" y="365874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928673" y="3305604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61357" y="3291092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5050185" y="361147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5306137" y="334309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09593" y="3287301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5130688" y="396495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5705678" y="361982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979951" y="370635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539212" y="336562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5185554" y="365386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5363035" y="387750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584126" y="3341576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389829" y="4290611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634698" y="309774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5616973" y="381584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873594" y="356059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947341" y="404659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5124993" y="384762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5398546" y="375560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367711" y="340787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489418" y="333955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194133" y="339036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5471105" y="4019803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357881" y="359971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348227" y="3525248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167765" y="4044626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519514" y="354372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5311642" y="373896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5258374" y="401029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21016" y="394580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316252" y="379970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449660" y="3397732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17760" y="368984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590439" y="3656774"/>
              <a:ext cx="76753" cy="76753"/>
            </a:xfrm>
            <a:prstGeom prst="ellipse">
              <a:avLst/>
            </a:prstGeom>
            <a:solidFill>
              <a:srgbClr val="5B1A18">
                <a:alpha val="25098"/>
              </a:srgbClr>
            </a:solidFill>
            <a:ln w="9000" cap="rnd">
              <a:solidFill>
                <a:srgbClr val="5B1A18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753053" y="380706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582581" y="371172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411377" y="374368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995023" y="331967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564518" y="361412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5634225" y="380625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5271741" y="338888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497742" y="402060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217967" y="3828955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5482723" y="392645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5507975" y="368680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5485045" y="352503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5258811" y="325369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461670" y="315251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704479" y="347517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512842" y="3307957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5534281" y="384286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5274425" y="290206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5625863" y="384693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5492532" y="330921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5489269" y="384749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5715589" y="3403476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5574976" y="348406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5652403" y="372405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5382801" y="327299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5727571" y="3911255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5705013" y="349730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939122" y="3426467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622413" y="351610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548260" y="344965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583988" y="367717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565058" y="371051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5121474" y="379722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5623903" y="344968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5650380" y="370186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5757005" y="3783763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5276595" y="334847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5517607" y="3621722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5559024" y="376581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5805860" y="3736036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5431250" y="383024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5530642" y="3410518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5346013" y="3931456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5467983" y="335481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5190392" y="3475557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5494619" y="349029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5622257" y="396461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5079818" y="363876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5463147" y="3676286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5609320" y="381602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5452135" y="373345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5555856" y="3811227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6036455" y="3670670"/>
              <a:ext cx="76753" cy="76753"/>
            </a:xfrm>
            <a:prstGeom prst="ellipse">
              <a:avLst/>
            </a:prstGeom>
            <a:solidFill>
              <a:srgbClr val="5B1A18">
                <a:alpha val="25098"/>
              </a:srgbClr>
            </a:solidFill>
            <a:ln w="9000" cap="rnd">
              <a:solidFill>
                <a:srgbClr val="5B1A18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377391" y="372495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6004941" y="3682937"/>
              <a:ext cx="76753" cy="76753"/>
            </a:xfrm>
            <a:prstGeom prst="ellipse">
              <a:avLst/>
            </a:prstGeom>
            <a:solidFill>
              <a:srgbClr val="5B1A18">
                <a:alpha val="25098"/>
              </a:srgbClr>
            </a:solidFill>
            <a:ln w="9000" cap="rnd">
              <a:solidFill>
                <a:srgbClr val="5B1A18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6036455" y="3670670"/>
              <a:ext cx="76753" cy="76753"/>
            </a:xfrm>
            <a:prstGeom prst="ellipse">
              <a:avLst/>
            </a:prstGeom>
            <a:solidFill>
              <a:srgbClr val="5B1A18">
                <a:alpha val="25098"/>
              </a:srgbClr>
            </a:solidFill>
            <a:ln w="9000" cap="rnd">
              <a:solidFill>
                <a:srgbClr val="5B1A18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33502" y="3588191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552706" y="364094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736654" y="348702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5553479" y="404463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5754754" y="389412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5457476" y="338989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194570" y="3630522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5298363" y="393404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5274456" y="349827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5323947" y="353934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5343132" y="383161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5839504" y="3833655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5206751" y="400027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5728725" y="335974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5596363" y="378033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5440722" y="361177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5241135" y="370423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5334736" y="348981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5402472" y="350562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5425082" y="371390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5463890" y="3610185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5208048" y="4103672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5315681" y="421094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5692568" y="395521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368428" y="348487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5627192" y="374489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4852266" y="3204918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5624640" y="3832497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043549" y="3093802"/>
              <a:ext cx="76753" cy="76753"/>
            </a:xfrm>
            <a:prstGeom prst="ellipse">
              <a:avLst/>
            </a:prstGeom>
            <a:solidFill>
              <a:srgbClr val="5B1A18">
                <a:alpha val="25098"/>
              </a:srgbClr>
            </a:solidFill>
            <a:ln w="9000" cap="rnd">
              <a:solidFill>
                <a:srgbClr val="5B1A18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658520" y="383073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5765415" y="3689113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5682666" y="3552517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5214143" y="405232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5211041" y="2827273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5519485" y="389417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5235504" y="371178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5357887" y="363370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5467672" y="401452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5339739" y="393349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5540171" y="3294513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5251584" y="370942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5620445" y="398580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3"/>
            <p:cNvSpPr/>
            <p:nvPr/>
          </p:nvSpPr>
          <p:spPr>
            <a:xfrm>
              <a:off x="2870522" y="476307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05" name="tx304"/>
            <p:cNvSpPr/>
            <p:nvPr/>
          </p:nvSpPr>
          <p:spPr>
            <a:xfrm>
              <a:off x="2907738" y="369369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06" name="tx305"/>
            <p:cNvSpPr/>
            <p:nvPr/>
          </p:nvSpPr>
          <p:spPr>
            <a:xfrm>
              <a:off x="2907738" y="262432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07" name="pl306"/>
            <p:cNvSpPr/>
            <p:nvPr/>
          </p:nvSpPr>
          <p:spPr>
            <a:xfrm>
              <a:off x="3090936" y="48047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090936" y="3735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090936" y="2666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4184924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254299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6323674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2"/>
            <p:cNvSpPr/>
            <p:nvPr/>
          </p:nvSpPr>
          <p:spPr>
            <a:xfrm>
              <a:off x="4088634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14" name="tx313"/>
            <p:cNvSpPr/>
            <p:nvPr/>
          </p:nvSpPr>
          <p:spPr>
            <a:xfrm>
              <a:off x="5176618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15" name="tx314"/>
            <p:cNvSpPr/>
            <p:nvPr/>
          </p:nvSpPr>
          <p:spPr>
            <a:xfrm>
              <a:off x="6245993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16" name="tx315"/>
            <p:cNvSpPr/>
            <p:nvPr/>
          </p:nvSpPr>
          <p:spPr>
            <a:xfrm>
              <a:off x="3662206" y="592185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4360979" y="592308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4438674" y="6009507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4516300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4600134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4683967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480012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4916285" y="5921307"/>
              <a:ext cx="349591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1.653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5265876" y="600950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530468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538852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5472357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58851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704675" y="5921307"/>
              <a:ext cx="77694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782369" y="5918101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331" name="tx330"/>
            <p:cNvSpPr/>
            <p:nvPr/>
          </p:nvSpPr>
          <p:spPr>
            <a:xfrm rot="-5400000">
              <a:off x="2402439" y="452973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332" name="tx331"/>
            <p:cNvSpPr/>
            <p:nvPr/>
          </p:nvSpPr>
          <p:spPr>
            <a:xfrm rot="-5400000">
              <a:off x="2713592" y="4142113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3" name="tx332"/>
            <p:cNvSpPr/>
            <p:nvPr/>
          </p:nvSpPr>
          <p:spPr>
            <a:xfrm rot="-5400000">
              <a:off x="2756839" y="4107666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334" name="tx333"/>
            <p:cNvSpPr/>
            <p:nvPr/>
          </p:nvSpPr>
          <p:spPr>
            <a:xfrm rot="-5400000">
              <a:off x="2717071" y="3990271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35" name="tx334"/>
            <p:cNvSpPr/>
            <p:nvPr/>
          </p:nvSpPr>
          <p:spPr>
            <a:xfrm rot="-5400000">
              <a:off x="2717071" y="390643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36" name="tx335"/>
            <p:cNvSpPr/>
            <p:nvPr/>
          </p:nvSpPr>
          <p:spPr>
            <a:xfrm rot="-5400000">
              <a:off x="2717071" y="382260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337" name="tx336"/>
            <p:cNvSpPr/>
            <p:nvPr/>
          </p:nvSpPr>
          <p:spPr>
            <a:xfrm rot="-5400000">
              <a:off x="2717071" y="370644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38" name="tx337"/>
            <p:cNvSpPr/>
            <p:nvPr/>
          </p:nvSpPr>
          <p:spPr>
            <a:xfrm rot="-5400000">
              <a:off x="2576791" y="3450006"/>
              <a:ext cx="349591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1.267</a:t>
              </a:r>
            </a:p>
          </p:txBody>
        </p:sp>
        <p:sp>
          <p:nvSpPr>
            <p:cNvPr id="339" name="tx338"/>
            <p:cNvSpPr/>
            <p:nvPr/>
          </p:nvSpPr>
          <p:spPr>
            <a:xfrm rot="-5400000">
              <a:off x="2776245" y="3299870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340" name="tx339"/>
            <p:cNvSpPr/>
            <p:nvPr/>
          </p:nvSpPr>
          <p:spPr>
            <a:xfrm rot="-5400000">
              <a:off x="2717071" y="320188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41" name="tx340"/>
            <p:cNvSpPr/>
            <p:nvPr/>
          </p:nvSpPr>
          <p:spPr>
            <a:xfrm rot="-5400000">
              <a:off x="2717071" y="311804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42" name="tx341"/>
            <p:cNvSpPr/>
            <p:nvPr/>
          </p:nvSpPr>
          <p:spPr>
            <a:xfrm rot="-5400000">
              <a:off x="2717071" y="303421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343" name="tx342"/>
            <p:cNvSpPr/>
            <p:nvPr/>
          </p:nvSpPr>
          <p:spPr>
            <a:xfrm rot="-5400000">
              <a:off x="2717071" y="2918056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44" name="tx343"/>
            <p:cNvSpPr/>
            <p:nvPr/>
          </p:nvSpPr>
          <p:spPr>
            <a:xfrm rot="-5400000">
              <a:off x="2713592" y="2798418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45" name="tx344"/>
            <p:cNvSpPr/>
            <p:nvPr/>
          </p:nvSpPr>
          <p:spPr>
            <a:xfrm rot="-5400000">
              <a:off x="2687841" y="2694973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a.02.Map4Part.adj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631349" y="1600200"/>
              <a:ext cx="38813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25730" y="1894657"/>
              <a:ext cx="3317330" cy="3826182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25730" y="5339451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25730" y="4270076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25730" y="3200701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25730" y="2131326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650236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719611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788986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25730" y="4804764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125730" y="3735389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25730" y="2666014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18492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254299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323674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25730" y="3735389"/>
              <a:ext cx="3317330" cy="0"/>
            </a:xfrm>
            <a:custGeom>
              <a:avLst/>
              <a:pathLst>
                <a:path w="3317330" h="0">
                  <a:moveTo>
                    <a:pt x="0" y="0"/>
                  </a:moveTo>
                  <a:lnTo>
                    <a:pt x="3317330" y="0"/>
                  </a:lnTo>
                  <a:lnTo>
                    <a:pt x="331733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254299" y="1894657"/>
              <a:ext cx="0" cy="3826182"/>
            </a:xfrm>
            <a:custGeom>
              <a:avLst/>
              <a:pathLst>
                <a:path w="0"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5059017" y="407963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5116289" y="372645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5541794" y="354843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5263699" y="354314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5428332" y="364898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578671" y="385693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474115" y="352065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784539" y="428319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484185" y="404563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392678" y="3437082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101686" y="305056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365594" y="488424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310682" y="308267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630427" y="387075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353381" y="312319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169451" y="447861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177421" y="409709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587789" y="377627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249638" y="423780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66076" y="358306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129950" y="412143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79298" y="386717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847011" y="368873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050189" y="328103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509634" y="3612901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24260" y="391210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224962" y="368136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331456" y="339759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250197" y="388008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431309" y="413327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48744" y="322018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786979" y="3800554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708495" y="414774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8377" y="376585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676612" y="385175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737236" y="400827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541103" y="288455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326990" y="375605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172063" y="355963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31043" y="4440361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014864" y="3620928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052470" y="384282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547985" y="388216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986446" y="417214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513528" y="3526436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338131" y="339313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118402" y="430899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456161" y="351481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431394" y="377551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880198" y="356845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489261" y="370131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963902" y="3718758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323270" y="400685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635625" y="419850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757948" y="362202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773810" y="3745442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718733" y="431256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102883" y="360954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326432" y="481532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875511" y="304898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787719" y="3054342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903840" y="354082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632718" y="416672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5657995" y="3468844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215150" y="344056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307573" y="389738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147184" y="337732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814290" y="3732411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448934" y="363189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167976" y="411518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462847" y="335876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861918" y="367804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82649" y="445316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826409" y="3792434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971075" y="3744412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5453" y="361135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287148" y="389314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94257" y="394483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143709" y="338868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283279" y="444643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724483" y="237937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52459" y="397380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779443" y="404984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058440" y="343329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199793" y="440687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789903" y="376544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879458" y="419316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918439" y="359648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5421359" y="331253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625849" y="4506412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748555" y="3770054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250760" y="339792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112402" y="421806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396586" y="3624342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289873" y="377947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633785" y="352095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707923" y="412862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072631" y="339342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157335" y="3856028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208933" y="384667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574899" y="391387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121921" y="393603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284339" y="385533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198861" y="411699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889135" y="394298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212660" y="3258846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360973" y="341279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030464" y="390170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66364" y="316767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185814" y="367656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122808" y="343745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92738" y="294011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334798" y="2724642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867530" y="512905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101924" y="406140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5248164" y="401598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543244" y="323990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40832" y="383319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900783" y="420137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445912" y="3288026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590696" y="384693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383481" y="298366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903312" y="374020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20047" y="332600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8892" y="325400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241629" y="4017664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65774" y="3219978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590778" y="3996232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46727" y="357190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510496" y="350952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11912" y="439495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074476" y="368817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096386" y="339454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239029" y="390543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019798" y="434427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697395" y="335814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437396" y="333020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254129" y="387710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279014" y="309153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63131" y="366235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728948" y="328677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039845" y="463404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194832" y="375519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721579" y="373106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368599" y="371096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656711" y="3530738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401506" y="392276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068402" y="3982678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600387" y="339970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545713" y="365874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928673" y="330560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61357" y="329109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5050185" y="3611472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5306137" y="334309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09593" y="328730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5130688" y="396495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5705678" y="361982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979951" y="370635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539212" y="336562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5185554" y="3653866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5363035" y="3877506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584126" y="334157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389829" y="429061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634698" y="3097748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5616973" y="381584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873594" y="356059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947341" y="404659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5124993" y="3847624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5398546" y="375560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367711" y="340787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489418" y="333955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194133" y="339036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5471105" y="401980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357881" y="359971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348227" y="3525248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167765" y="404462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519514" y="3543726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5311642" y="373896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5258374" y="401029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21016" y="394580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316252" y="379970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449660" y="3397732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17760" y="368984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590439" y="365677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753053" y="3807061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582581" y="371172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411377" y="374368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995023" y="331967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564518" y="361412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5634225" y="380625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5271741" y="338888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497742" y="4020602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217967" y="382895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5482723" y="392645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5507975" y="368680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5485045" y="3525031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5258811" y="325369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461670" y="315251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704479" y="347517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512842" y="330795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5534281" y="384286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5274425" y="290206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5625863" y="384693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5492532" y="330921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5489269" y="384749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5715589" y="3403476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5574976" y="348406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5652403" y="372405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5382801" y="327299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5727571" y="391125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5705013" y="349730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939122" y="342646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622413" y="3516106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548260" y="344965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583988" y="367717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565058" y="371051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5121474" y="379722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5623903" y="344968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5650380" y="370186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5757005" y="378376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5276595" y="3348478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5517607" y="362172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5559024" y="376581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5805860" y="373603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5431250" y="383024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5530642" y="341051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5346013" y="393145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5467983" y="335481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5190392" y="347555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5494619" y="3490294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5622257" y="396461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5079818" y="363876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5463147" y="3676286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5609320" y="3816021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5452135" y="373345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5555856" y="381122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377391" y="372495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6004941" y="368293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6036455" y="367067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333502" y="358819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552706" y="364094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736654" y="348702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553479" y="404463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5754754" y="389412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5457476" y="338989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5194570" y="363052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298363" y="393404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5274456" y="349827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5323947" y="353934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5343132" y="383161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5839504" y="383365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5206751" y="4000276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5728725" y="335974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5596363" y="378033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5440722" y="361177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5241135" y="370423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5334736" y="348981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5402472" y="3505624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5425082" y="371390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5463890" y="361018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5208048" y="4103672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5315681" y="421094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5692568" y="395521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5368428" y="348487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627192" y="3744892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4852266" y="320491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5624640" y="383249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5043549" y="309380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658520" y="383073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765415" y="368911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5682666" y="355251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5214143" y="405232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5211041" y="282727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5519485" y="389417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5235504" y="3711786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5357887" y="363370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5467672" y="401452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5339739" y="393349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5540171" y="329451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5251584" y="370942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5620445" y="398580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2870522" y="476307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04" name="tx303"/>
            <p:cNvSpPr/>
            <p:nvPr/>
          </p:nvSpPr>
          <p:spPr>
            <a:xfrm>
              <a:off x="2907738" y="369369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05" name="tx304"/>
            <p:cNvSpPr/>
            <p:nvPr/>
          </p:nvSpPr>
          <p:spPr>
            <a:xfrm>
              <a:off x="2907738" y="262432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06" name="pl305"/>
            <p:cNvSpPr/>
            <p:nvPr/>
          </p:nvSpPr>
          <p:spPr>
            <a:xfrm>
              <a:off x="3090936" y="48047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090936" y="3735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090936" y="2666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184924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5254299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6323674" y="572084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tx311"/>
            <p:cNvSpPr/>
            <p:nvPr/>
          </p:nvSpPr>
          <p:spPr>
            <a:xfrm>
              <a:off x="4088634" y="578177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13" name="tx312"/>
            <p:cNvSpPr/>
            <p:nvPr/>
          </p:nvSpPr>
          <p:spPr>
            <a:xfrm>
              <a:off x="5176618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14" name="tx313"/>
            <p:cNvSpPr/>
            <p:nvPr/>
          </p:nvSpPr>
          <p:spPr>
            <a:xfrm>
              <a:off x="6245993" y="578177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15" name="tx314"/>
            <p:cNvSpPr/>
            <p:nvPr/>
          </p:nvSpPr>
          <p:spPr>
            <a:xfrm>
              <a:off x="3662206" y="592185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316" name="tx315"/>
            <p:cNvSpPr/>
            <p:nvPr/>
          </p:nvSpPr>
          <p:spPr>
            <a:xfrm>
              <a:off x="4360979" y="592308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4438674" y="6009507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4516300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4600134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4683967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480012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4916285" y="5921307"/>
              <a:ext cx="349591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1.653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5265876" y="6009507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5304689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5388523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5472357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5588516" y="593617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704675" y="5921307"/>
              <a:ext cx="77694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782369" y="5918101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330" name="tx329"/>
            <p:cNvSpPr/>
            <p:nvPr/>
          </p:nvSpPr>
          <p:spPr>
            <a:xfrm rot="-5400000">
              <a:off x="2402439" y="4529733"/>
              <a:ext cx="69877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331" name="tx330"/>
            <p:cNvSpPr/>
            <p:nvPr/>
          </p:nvSpPr>
          <p:spPr>
            <a:xfrm rot="-5400000">
              <a:off x="2713592" y="4142113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2" name="tx331"/>
            <p:cNvSpPr/>
            <p:nvPr/>
          </p:nvSpPr>
          <p:spPr>
            <a:xfrm rot="-5400000">
              <a:off x="2756839" y="4107666"/>
              <a:ext cx="77626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333" name="tx332"/>
            <p:cNvSpPr/>
            <p:nvPr/>
          </p:nvSpPr>
          <p:spPr>
            <a:xfrm rot="-5400000">
              <a:off x="2717071" y="3990271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34" name="tx333"/>
            <p:cNvSpPr/>
            <p:nvPr/>
          </p:nvSpPr>
          <p:spPr>
            <a:xfrm rot="-5400000">
              <a:off x="2717071" y="390643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35" name="tx334"/>
            <p:cNvSpPr/>
            <p:nvPr/>
          </p:nvSpPr>
          <p:spPr>
            <a:xfrm rot="-5400000">
              <a:off x="2717071" y="3822604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336" name="tx335"/>
            <p:cNvSpPr/>
            <p:nvPr/>
          </p:nvSpPr>
          <p:spPr>
            <a:xfrm rot="-5400000">
              <a:off x="2717071" y="370644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37" name="tx336"/>
            <p:cNvSpPr/>
            <p:nvPr/>
          </p:nvSpPr>
          <p:spPr>
            <a:xfrm rot="-5400000">
              <a:off x="2576791" y="3450006"/>
              <a:ext cx="349591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1.267</a:t>
              </a:r>
            </a:p>
          </p:txBody>
        </p:sp>
        <p:sp>
          <p:nvSpPr>
            <p:cNvPr id="338" name="tx337"/>
            <p:cNvSpPr/>
            <p:nvPr/>
          </p:nvSpPr>
          <p:spPr>
            <a:xfrm rot="-5400000">
              <a:off x="2776245" y="3299870"/>
              <a:ext cx="38813" cy="1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339" name="tx338"/>
            <p:cNvSpPr/>
            <p:nvPr/>
          </p:nvSpPr>
          <p:spPr>
            <a:xfrm rot="-5400000">
              <a:off x="2717071" y="3201882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40" name="tx339"/>
            <p:cNvSpPr/>
            <p:nvPr/>
          </p:nvSpPr>
          <p:spPr>
            <a:xfrm rot="-5400000">
              <a:off x="2717071" y="3118048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41" name="tx340"/>
            <p:cNvSpPr/>
            <p:nvPr/>
          </p:nvSpPr>
          <p:spPr>
            <a:xfrm rot="-5400000">
              <a:off x="2717071" y="3034215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342" name="tx341"/>
            <p:cNvSpPr/>
            <p:nvPr/>
          </p:nvSpPr>
          <p:spPr>
            <a:xfrm rot="-5400000">
              <a:off x="2717071" y="2918056"/>
              <a:ext cx="83833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343" name="tx342"/>
            <p:cNvSpPr/>
            <p:nvPr/>
          </p:nvSpPr>
          <p:spPr>
            <a:xfrm rot="-5400000">
              <a:off x="2713592" y="2798418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44" name="tx343"/>
            <p:cNvSpPr/>
            <p:nvPr/>
          </p:nvSpPr>
          <p:spPr>
            <a:xfrm rot="-5400000">
              <a:off x="2687841" y="2694973"/>
              <a:ext cx="124215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a.03adj.map4part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631708" y="1600200"/>
              <a:ext cx="3880583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20700" y="1894657"/>
              <a:ext cx="3322002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20700" y="5344303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20700" y="4273422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20700" y="3202541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20700" y="2131660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64594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7168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78770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20700" y="4808862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120700" y="3737981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20700" y="2667100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18138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25226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32314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20700" y="3737981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25226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4809379" y="3823925"/>
              <a:ext cx="337177" cy="15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AM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467183" y="3481486"/>
              <a:ext cx="289009" cy="15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FR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4998355" y="3653027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046C9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5396210" y="3583397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5056763" y="408277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114116" y="372909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540221" y="355082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261733" y="354552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426599" y="365151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577150" y="385974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472446" y="352300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81899" y="428661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82531" y="404871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389486" y="343930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099492" y="305224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362363" y="488851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08783" y="308440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628978" y="387359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350134" y="312497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67353" y="448231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175334" y="410024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86280" y="377897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246245" y="424115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163973" y="358550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27796" y="412462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577777" y="387000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44459" y="369132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047923" y="328303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08015" y="361537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322380" y="391500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221533" y="368393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329586" y="339976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248213" y="388293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29580" y="413648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445631" y="322210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785751" y="380329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705748" y="415097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486729" y="376854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673820" y="385456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5735937" y="401130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538120" y="288599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325114" y="375873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169968" y="356203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327764" y="444400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012549" y="362341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050207" y="384562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546420" y="388501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4090" y="417540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511915" y="352878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336271" y="339529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116232" y="431245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454467" y="351715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429665" y="377821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877693" y="357087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487613" y="370390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961514" y="372138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321389" y="400988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634184" y="420180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755271" y="362451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771155" y="374810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716000" y="431601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100692" y="361201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23147" y="481949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72999" y="305065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785084" y="305603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01368" y="354319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29864" y="416997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656585" y="347111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213116" y="344279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305669" y="390025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145055" y="337947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11692" y="373505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447229" y="363440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65876" y="411837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459754" y="336088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860796" y="368060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980288" y="445681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823828" y="379516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968697" y="374707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263490" y="361382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283808" y="389600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492617" y="394777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5141574" y="339084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281341" y="445008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720350" y="238010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8225" y="397679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776796" y="405293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056186" y="343551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5197738" y="441046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787270" y="376812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876952" y="419645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917396" y="359893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419616" y="331458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622985" y="451014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745864" y="377275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248776" y="340009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5110223" y="422139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394808" y="362683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287945" y="378218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632341" y="352329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05175" y="413182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070396" y="339559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155220" y="385884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206890" y="384947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573372" y="391677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119756" y="393896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80995" y="385815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195396" y="412017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886642" y="394592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210622" y="326082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359144" y="341498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028171" y="390458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963980" y="316952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182330" y="367912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120644" y="343967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890251" y="294163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331524" y="272586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65007" y="513366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5099731" y="406451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246177" y="401902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540264" y="324184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37848" y="383597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98307" y="420468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444204" y="329004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589191" y="384974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380276" y="298525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902248" y="374285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017739" y="332807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786258" y="325597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239633" y="402070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63107" y="322189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589273" y="399924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044456" y="357432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508878" y="351185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508888" y="439853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072244" y="369075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094185" y="339670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237029" y="390832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017490" y="434778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696041" y="336026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435675" y="333228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252150" y="387995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77071" y="309327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860601" y="366489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726229" y="328878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037564" y="463795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192770" y="375787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718850" y="373370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366781" y="371357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653891" y="353309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5399735" y="392567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64754" y="398567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5598896" y="340187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5544145" y="366128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926236" y="330764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658543" y="329311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5047919" y="361394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5304231" y="334518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06848" y="328931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5128535" y="396792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5704335" y="362230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977586" y="370896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4536227" y="336774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5183478" y="365639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5361210" y="388035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581204" y="334366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5388042" y="429403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631847" y="309949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5615505" y="381860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871080" y="356299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944930" y="404968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122833" y="385042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5396770" y="375828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365892" y="341006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86362" y="334164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192070" y="339252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469431" y="402285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5356048" y="360217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5346381" y="352759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165665" y="404770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517909" y="354610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309744" y="374161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256401" y="401332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4818427" y="394874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314361" y="380244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447956" y="339990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015448" y="369242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588934" y="365931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751777" y="380980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5581065" y="371434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5409620" y="374634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992680" y="332173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562977" y="361660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5632781" y="380899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5269787" y="339104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5496106" y="402365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5215937" y="383173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481066" y="392936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506353" y="368937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83391" y="352738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5256839" y="325566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5459984" y="315433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5703135" y="347745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5511228" y="331000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5532697" y="384565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5272475" y="290354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5624407" y="384973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5490889" y="331125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5487622" y="385030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5714260" y="340565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5573449" y="348636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650985" y="372668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381003" y="327498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726259" y="391414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703669" y="349961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4936700" y="342867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5620953" y="351844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5546695" y="345189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5582473" y="367973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5563517" y="371312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5119308" y="379995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5622445" y="345193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5648960" y="370446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5755734" y="378647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5274648" y="335058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5515999" y="362420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5557475" y="376850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5804659" y="373868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5429521" y="383302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5529052" y="341270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5344164" y="393437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5466305" y="335692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5188323" y="347783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5492979" y="349259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5620796" y="396758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5077594" y="364127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461462" y="367884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607842" y="381878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450435" y="373610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554303" y="381398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6035578" y="367322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375586" y="372758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6004020" y="368550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6035578" y="367322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5331635" y="359063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5551148" y="364346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735355" y="348932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5551922" y="404772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5753480" y="389699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5455783" y="339205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5192508" y="363302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5296446" y="393697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5272506" y="350059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5322066" y="354171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5341279" y="383439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5838349" y="383644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5204705" y="400329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5727415" y="336186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5594866" y="378304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5439006" y="361424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5239138" y="370683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5332870" y="349212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5400702" y="350794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5423344" y="371652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462207" y="361265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5206005" y="410683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5313789" y="421426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5691206" y="395816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366610" y="348716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625739" y="374755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4849721" y="320681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5623183" y="383528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5041274" y="309554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5657111" y="383351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5764157" y="369169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5681291" y="355490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5212108" y="405541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5209002" y="282864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5517880" y="389704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5233499" y="371439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5356054" y="363621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5465994" y="401756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337881" y="393642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5538595" y="329653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249601" y="371203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5618982" y="398880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5024403" y="3699129"/>
              <a:ext cx="142443" cy="131317"/>
            </a:xfrm>
            <a:custGeom>
              <a:avLst/>
              <a:pathLst>
                <a:path w="142443" h="131317">
                  <a:moveTo>
                    <a:pt x="142443" y="73299"/>
                  </a:moveTo>
                  <a:lnTo>
                    <a:pt x="141902" y="65224"/>
                  </a:lnTo>
                  <a:lnTo>
                    <a:pt x="140289" y="57154"/>
                  </a:lnTo>
                  <a:lnTo>
                    <a:pt x="137629" y="49214"/>
                  </a:lnTo>
                  <a:lnTo>
                    <a:pt x="133960" y="41522"/>
                  </a:lnTo>
                  <a:lnTo>
                    <a:pt x="129339" y="34196"/>
                  </a:lnTo>
                  <a:lnTo>
                    <a:pt x="123837" y="27347"/>
                  </a:lnTo>
                  <a:lnTo>
                    <a:pt x="117536" y="21079"/>
                  </a:lnTo>
                  <a:lnTo>
                    <a:pt x="110531" y="15486"/>
                  </a:lnTo>
                  <a:lnTo>
                    <a:pt x="102930" y="10653"/>
                  </a:lnTo>
                  <a:lnTo>
                    <a:pt x="94847" y="6654"/>
                  </a:lnTo>
                  <a:lnTo>
                    <a:pt x="86405" y="3549"/>
                  </a:lnTo>
                  <a:lnTo>
                    <a:pt x="77731" y="1386"/>
                  </a:lnTo>
                  <a:lnTo>
                    <a:pt x="68958" y="197"/>
                  </a:lnTo>
                  <a:lnTo>
                    <a:pt x="60218" y="0"/>
                  </a:lnTo>
                  <a:lnTo>
                    <a:pt x="51644" y="797"/>
                  </a:lnTo>
                  <a:lnTo>
                    <a:pt x="43366" y="2578"/>
                  </a:lnTo>
                  <a:lnTo>
                    <a:pt x="35509" y="5316"/>
                  </a:lnTo>
                  <a:lnTo>
                    <a:pt x="28192" y="8967"/>
                  </a:lnTo>
                  <a:lnTo>
                    <a:pt x="21527" y="13478"/>
                  </a:lnTo>
                  <a:lnTo>
                    <a:pt x="15613" y="18779"/>
                  </a:lnTo>
                  <a:lnTo>
                    <a:pt x="10542" y="24791"/>
                  </a:lnTo>
                  <a:lnTo>
                    <a:pt x="6390" y="31423"/>
                  </a:lnTo>
                  <a:lnTo>
                    <a:pt x="3219" y="38573"/>
                  </a:lnTo>
                  <a:lnTo>
                    <a:pt x="1078" y="46133"/>
                  </a:lnTo>
                  <a:lnTo>
                    <a:pt x="0" y="53990"/>
                  </a:lnTo>
                  <a:lnTo>
                    <a:pt x="0" y="62023"/>
                  </a:lnTo>
                  <a:lnTo>
                    <a:pt x="1078" y="70110"/>
                  </a:lnTo>
                  <a:lnTo>
                    <a:pt x="3219" y="78131"/>
                  </a:lnTo>
                  <a:lnTo>
                    <a:pt x="6390" y="85962"/>
                  </a:lnTo>
                  <a:lnTo>
                    <a:pt x="10542" y="93485"/>
                  </a:lnTo>
                  <a:lnTo>
                    <a:pt x="15613" y="100585"/>
                  </a:lnTo>
                  <a:lnTo>
                    <a:pt x="21527" y="107157"/>
                  </a:lnTo>
                  <a:lnTo>
                    <a:pt x="28192" y="113099"/>
                  </a:lnTo>
                  <a:lnTo>
                    <a:pt x="35509" y="118321"/>
                  </a:lnTo>
                  <a:lnTo>
                    <a:pt x="43366" y="122746"/>
                  </a:lnTo>
                  <a:lnTo>
                    <a:pt x="51644" y="126304"/>
                  </a:lnTo>
                  <a:lnTo>
                    <a:pt x="60218" y="128943"/>
                  </a:lnTo>
                  <a:lnTo>
                    <a:pt x="68958" y="130623"/>
                  </a:lnTo>
                  <a:lnTo>
                    <a:pt x="77731" y="131317"/>
                  </a:lnTo>
                  <a:lnTo>
                    <a:pt x="86405" y="131016"/>
                  </a:lnTo>
                  <a:lnTo>
                    <a:pt x="94847" y="129724"/>
                  </a:lnTo>
                  <a:lnTo>
                    <a:pt x="102930" y="127461"/>
                  </a:lnTo>
                  <a:lnTo>
                    <a:pt x="110531" y="124261"/>
                  </a:lnTo>
                  <a:lnTo>
                    <a:pt x="117536" y="120172"/>
                  </a:lnTo>
                  <a:lnTo>
                    <a:pt x="123837" y="115256"/>
                  </a:lnTo>
                  <a:lnTo>
                    <a:pt x="129339" y="109589"/>
                  </a:lnTo>
                  <a:lnTo>
                    <a:pt x="133960" y="103255"/>
                  </a:lnTo>
                  <a:lnTo>
                    <a:pt x="137629" y="96351"/>
                  </a:lnTo>
                  <a:lnTo>
                    <a:pt x="140289" y="88982"/>
                  </a:lnTo>
                  <a:lnTo>
                    <a:pt x="141902" y="81259"/>
                  </a:lnTo>
                  <a:close/>
                </a:path>
              </a:pathLst>
            </a:custGeom>
            <a:solidFill>
              <a:srgbClr val="046C9A">
                <a:alpha val="29803"/>
              </a:srgbClr>
            </a:solidFill>
            <a:ln w="27101" cap="rnd">
              <a:solidFill>
                <a:srgbClr val="046C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5449155" y="3644086"/>
              <a:ext cx="88500" cy="104173"/>
            </a:xfrm>
            <a:custGeom>
              <a:avLst/>
              <a:pathLst>
                <a:path w="88500" h="104173">
                  <a:moveTo>
                    <a:pt x="88500" y="59113"/>
                  </a:moveTo>
                  <a:lnTo>
                    <a:pt x="88165" y="52714"/>
                  </a:lnTo>
                  <a:lnTo>
                    <a:pt x="87163" y="46306"/>
                  </a:lnTo>
                  <a:lnTo>
                    <a:pt x="85509" y="39985"/>
                  </a:lnTo>
                  <a:lnTo>
                    <a:pt x="83230" y="33848"/>
                  </a:lnTo>
                  <a:lnTo>
                    <a:pt x="80359" y="27988"/>
                  </a:lnTo>
                  <a:lnTo>
                    <a:pt x="76940" y="22493"/>
                  </a:lnTo>
                  <a:lnTo>
                    <a:pt x="73025" y="17448"/>
                  </a:lnTo>
                  <a:lnTo>
                    <a:pt x="68673" y="12927"/>
                  </a:lnTo>
                  <a:lnTo>
                    <a:pt x="63951" y="9001"/>
                  </a:lnTo>
                  <a:lnTo>
                    <a:pt x="58929" y="5728"/>
                  </a:lnTo>
                  <a:lnTo>
                    <a:pt x="53684" y="3158"/>
                  </a:lnTo>
                  <a:lnTo>
                    <a:pt x="48295" y="1330"/>
                  </a:lnTo>
                  <a:lnTo>
                    <a:pt x="42844" y="272"/>
                  </a:lnTo>
                  <a:lnTo>
                    <a:pt x="37414" y="0"/>
                  </a:lnTo>
                  <a:lnTo>
                    <a:pt x="32087" y="517"/>
                  </a:lnTo>
                  <a:lnTo>
                    <a:pt x="26943" y="1816"/>
                  </a:lnTo>
                  <a:lnTo>
                    <a:pt x="22062" y="3878"/>
                  </a:lnTo>
                  <a:lnTo>
                    <a:pt x="17516" y="6671"/>
                  </a:lnTo>
                  <a:lnTo>
                    <a:pt x="13374" y="10152"/>
                  </a:lnTo>
                  <a:lnTo>
                    <a:pt x="9701" y="14270"/>
                  </a:lnTo>
                  <a:lnTo>
                    <a:pt x="6550" y="18961"/>
                  </a:lnTo>
                  <a:lnTo>
                    <a:pt x="3970" y="24154"/>
                  </a:lnTo>
                  <a:lnTo>
                    <a:pt x="2000" y="29771"/>
                  </a:lnTo>
                  <a:lnTo>
                    <a:pt x="670" y="35727"/>
                  </a:lnTo>
                  <a:lnTo>
                    <a:pt x="0" y="41931"/>
                  </a:lnTo>
                  <a:lnTo>
                    <a:pt x="0" y="48289"/>
                  </a:lnTo>
                  <a:lnTo>
                    <a:pt x="670" y="54706"/>
                  </a:lnTo>
                  <a:lnTo>
                    <a:pt x="2000" y="61082"/>
                  </a:lnTo>
                  <a:lnTo>
                    <a:pt x="3970" y="67323"/>
                  </a:lnTo>
                  <a:lnTo>
                    <a:pt x="6550" y="73333"/>
                  </a:lnTo>
                  <a:lnTo>
                    <a:pt x="9701" y="79021"/>
                  </a:lnTo>
                  <a:lnTo>
                    <a:pt x="13374" y="84301"/>
                  </a:lnTo>
                  <a:lnTo>
                    <a:pt x="17516" y="89093"/>
                  </a:lnTo>
                  <a:lnTo>
                    <a:pt x="22062" y="93324"/>
                  </a:lnTo>
                  <a:lnTo>
                    <a:pt x="26943" y="96931"/>
                  </a:lnTo>
                  <a:lnTo>
                    <a:pt x="32087" y="99858"/>
                  </a:lnTo>
                  <a:lnTo>
                    <a:pt x="37414" y="102061"/>
                  </a:lnTo>
                  <a:lnTo>
                    <a:pt x="42844" y="103507"/>
                  </a:lnTo>
                  <a:lnTo>
                    <a:pt x="48295" y="104173"/>
                  </a:lnTo>
                  <a:lnTo>
                    <a:pt x="53684" y="104051"/>
                  </a:lnTo>
                  <a:lnTo>
                    <a:pt x="58929" y="103141"/>
                  </a:lnTo>
                  <a:lnTo>
                    <a:pt x="63951" y="101457"/>
                  </a:lnTo>
                  <a:lnTo>
                    <a:pt x="68673" y="99025"/>
                  </a:lnTo>
                  <a:lnTo>
                    <a:pt x="73025" y="95882"/>
                  </a:lnTo>
                  <a:lnTo>
                    <a:pt x="76940" y="92075"/>
                  </a:lnTo>
                  <a:lnTo>
                    <a:pt x="80359" y="87663"/>
                  </a:lnTo>
                  <a:lnTo>
                    <a:pt x="83230" y="82711"/>
                  </a:lnTo>
                  <a:lnTo>
                    <a:pt x="85509" y="77295"/>
                  </a:lnTo>
                  <a:lnTo>
                    <a:pt x="87163" y="71498"/>
                  </a:lnTo>
                  <a:lnTo>
                    <a:pt x="88165" y="65406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tx309"/>
            <p:cNvSpPr/>
            <p:nvPr/>
          </p:nvSpPr>
          <p:spPr>
            <a:xfrm>
              <a:off x="2865491" y="47671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11" name="tx310"/>
            <p:cNvSpPr/>
            <p:nvPr/>
          </p:nvSpPr>
          <p:spPr>
            <a:xfrm>
              <a:off x="2902708" y="369629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12" name="tx311"/>
            <p:cNvSpPr/>
            <p:nvPr/>
          </p:nvSpPr>
          <p:spPr>
            <a:xfrm>
              <a:off x="2902708" y="262540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13" name="pl312"/>
            <p:cNvSpPr/>
            <p:nvPr/>
          </p:nvSpPr>
          <p:spPr>
            <a:xfrm>
              <a:off x="3085905" y="4808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085905" y="3737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085905" y="2667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181385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25226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632314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tx318"/>
            <p:cNvSpPr/>
            <p:nvPr/>
          </p:nvSpPr>
          <p:spPr>
            <a:xfrm>
              <a:off x="4085096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5174585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624546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4393467" y="5925127"/>
              <a:ext cx="776467" cy="1020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1</a:t>
              </a:r>
            </a:p>
          </p:txBody>
        </p:sp>
        <p:sp>
          <p:nvSpPr>
            <p:cNvPr id="323" name="tx322"/>
            <p:cNvSpPr/>
            <p:nvPr/>
          </p:nvSpPr>
          <p:spPr>
            <a:xfrm rot="-5400000">
              <a:off x="2362040" y="3759420"/>
              <a:ext cx="776467" cy="1020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2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a.04adj.map4part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631708" y="1600200"/>
              <a:ext cx="3880583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20700" y="1894657"/>
              <a:ext cx="3322002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20700" y="5344303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20700" y="4273422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20700" y="3202541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20700" y="2131660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64594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7168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78770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20700" y="4808862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120700" y="3737981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20700" y="2667100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18138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25226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32314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20700" y="3737981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25226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5078163" y="3696413"/>
              <a:ext cx="88290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1BB7B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325589" y="3574807"/>
              <a:ext cx="120402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D6467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408458" y="3835473"/>
              <a:ext cx="208764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5B1A18">
                      <a:alpha val="100000"/>
                    </a:srgbClr>
                  </a:solidFill>
                  <a:latin typeface="Arial"/>
                  <a:cs typeface="Arial"/>
                </a:rPr>
                <a:t>NB</a:t>
              </a:r>
            </a:p>
          </p:txBody>
        </p:sp>
        <p:sp>
          <p:nvSpPr>
            <p:cNvPr id="25" name="pl24"/>
            <p:cNvSpPr/>
            <p:nvPr/>
          </p:nvSpPr>
          <p:spPr>
            <a:xfrm>
              <a:off x="5126647" y="3624348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lnTo>
                    <a:pt x="97308" y="0"/>
                  </a:lnTo>
                </a:path>
              </a:pathLst>
            </a:custGeom>
            <a:ln w="9000" cap="rnd">
              <a:solidFill>
                <a:srgbClr val="F1BB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193048" y="3624780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lnTo>
                    <a:pt x="97308" y="0"/>
                  </a:lnTo>
                </a:path>
              </a:pathLst>
            </a:custGeom>
            <a:ln w="9000" cap="rnd">
              <a:solidFill>
                <a:srgbClr val="FD64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319472" y="3663907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lnTo>
                    <a:pt x="97308" y="0"/>
                  </a:lnTo>
                </a:path>
              </a:pathLst>
            </a:custGeom>
            <a:ln w="9000" cap="rnd">
              <a:solidFill>
                <a:srgbClr val="5B1A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056763" y="4082771"/>
              <a:ext cx="76753" cy="76753"/>
            </a:xfrm>
            <a:prstGeom prst="ellipse">
              <a:avLst/>
            </a:prstGeom>
            <a:solidFill>
              <a:srgbClr val="5B1A18">
                <a:alpha val="25098"/>
              </a:srgbClr>
            </a:solidFill>
            <a:ln w="9000" cap="rnd">
              <a:solidFill>
                <a:srgbClr val="5B1A18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114116" y="372909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540221" y="355082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261733" y="3545521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426599" y="365151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577150" y="3859748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72446" y="3523003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781899" y="428661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482531" y="4048715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389486" y="343930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099492" y="305224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362363" y="4888513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308783" y="308440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628978" y="3873591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50134" y="3124974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167353" y="448231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75334" y="410024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586280" y="377897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246245" y="4241154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163973" y="358550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5127796" y="4124625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577777" y="387000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844459" y="369132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047923" y="328303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508015" y="361537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322380" y="3915004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221533" y="368393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329586" y="3399764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248213" y="3882931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429580" y="413648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45631" y="322210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785751" y="380329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705748" y="415097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5486729" y="376854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673820" y="385456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735937" y="401130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38120" y="288599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5325114" y="3758733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169968" y="356203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327764" y="444400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012549" y="362341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050207" y="384562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546420" y="388501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984090" y="4175408"/>
              <a:ext cx="76753" cy="76753"/>
            </a:xfrm>
            <a:prstGeom prst="ellipse">
              <a:avLst/>
            </a:prstGeom>
            <a:solidFill>
              <a:srgbClr val="5B1A18">
                <a:alpha val="25098"/>
              </a:srgbClr>
            </a:solidFill>
            <a:ln w="9000" cap="rnd">
              <a:solidFill>
                <a:srgbClr val="5B1A18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511915" y="352878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336271" y="3395298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116232" y="431245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454467" y="351715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429665" y="377821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877693" y="357087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487613" y="370390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961514" y="3721381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321389" y="400988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634184" y="4201808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755271" y="362451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771155" y="374810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16000" y="431601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5100692" y="3612012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23147" y="481949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872999" y="305065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785084" y="305603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901368" y="354319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29864" y="416997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656585" y="3471115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213116" y="3442797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305669" y="390025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145055" y="3379471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811692" y="373505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447229" y="363440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65876" y="411837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459754" y="336088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860796" y="3680608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980288" y="4456817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823828" y="3795161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968697" y="374707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263490" y="3613827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283808" y="389600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492617" y="394777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141574" y="339084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5281341" y="445008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20350" y="238010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648225" y="397679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776796" y="4052935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5056186" y="343551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197738" y="441046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787270" y="376812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876952" y="419645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917396" y="3598932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419616" y="3314583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622985" y="451014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745864" y="377275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248776" y="340009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110223" y="422139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394808" y="362683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287945" y="3782184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632341" y="3523297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705175" y="413182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070396" y="339559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155220" y="3858844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206890" y="384947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573372" y="3916775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119756" y="3938964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280995" y="3858152"/>
              <a:ext cx="76753" cy="76753"/>
            </a:xfrm>
            <a:prstGeom prst="ellipse">
              <a:avLst/>
            </a:prstGeom>
            <a:solidFill>
              <a:srgbClr val="5B1A18">
                <a:alpha val="25098"/>
              </a:srgbClr>
            </a:solidFill>
            <a:ln w="9000" cap="rnd">
              <a:solidFill>
                <a:srgbClr val="5B1A18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195396" y="412017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86642" y="394592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210622" y="326082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359144" y="341498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028171" y="390458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963980" y="316952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82330" y="367912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120644" y="343967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90251" y="294163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31524" y="272586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65007" y="5133664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099731" y="406451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46177" y="4019027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40264" y="324184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37848" y="383597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898307" y="420468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44204" y="329004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589191" y="3849743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380276" y="2985252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902248" y="374285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17739" y="332807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86258" y="3255975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39633" y="402070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63107" y="322189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589273" y="399924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044456" y="357432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508878" y="3511852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508888" y="439853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072244" y="3690757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094185" y="339670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237029" y="390832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017490" y="4347783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696041" y="336026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435675" y="3332284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252150" y="387995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277071" y="309327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860601" y="366489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726229" y="328878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037564" y="463795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192770" y="3757873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18850" y="373370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5366781" y="371357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53891" y="353309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5399735" y="392567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064754" y="398567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5598896" y="340187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5544145" y="366128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926236" y="3307645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658543" y="3293113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5047919" y="361394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5304231" y="334518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706848" y="3289316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128535" y="396792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704335" y="362230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977586" y="370896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4536227" y="336774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5183478" y="365639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5361210" y="388035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581204" y="3343668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5388042" y="429403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631847" y="309949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5615505" y="381860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871080" y="356299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944930" y="404968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122833" y="385042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396770" y="375828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365892" y="341006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486362" y="334164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5192070" y="339252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5469431" y="402285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356048" y="3602174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346381" y="352759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165665" y="4047708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517909" y="354610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309744" y="374161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56401" y="401332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818427" y="394874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14361" y="380244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47956" y="3399903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015448" y="369242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5588934" y="3659310"/>
              <a:ext cx="76753" cy="76753"/>
            </a:xfrm>
            <a:prstGeom prst="ellipse">
              <a:avLst/>
            </a:prstGeom>
            <a:solidFill>
              <a:srgbClr val="5B1A18">
                <a:alpha val="25098"/>
              </a:srgbClr>
            </a:solidFill>
            <a:ln w="9000" cap="rnd">
              <a:solidFill>
                <a:srgbClr val="5B1A18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5751777" y="380980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581065" y="371434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409620" y="374634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992680" y="332173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5562977" y="361660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5632781" y="380899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5269787" y="339104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496106" y="402365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215937" y="3831733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81066" y="392936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5506353" y="368937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5483391" y="352738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5256839" y="325566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5459984" y="315433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5703135" y="347745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5511228" y="3310001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5532697" y="384565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5272475" y="290354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5624407" y="384973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5490889" y="331125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5487622" y="385030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714260" y="3405655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573449" y="348636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650985" y="372668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381003" y="327498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726259" y="391414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5703669" y="349961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4936700" y="3428678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5620953" y="3518444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5546695" y="345189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5582473" y="367973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5563517" y="371312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5119308" y="379995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5622445" y="345193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5648960" y="370446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5755734" y="3786477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5274648" y="335058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5515999" y="362420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5557475" y="376850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5804659" y="3738684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5429521" y="383302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5529052" y="3412707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5344164" y="393437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5466305" y="335692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5188323" y="3477838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5492979" y="349259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620796" y="396758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077594" y="364127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461462" y="367884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607842" y="381878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450435" y="3736103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554303" y="381398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6035578" y="3673225"/>
              <a:ext cx="76753" cy="76753"/>
            </a:xfrm>
            <a:prstGeom prst="ellipse">
              <a:avLst/>
            </a:prstGeom>
            <a:solidFill>
              <a:srgbClr val="5B1A18">
                <a:alpha val="25098"/>
              </a:srgbClr>
            </a:solidFill>
            <a:ln w="9000" cap="rnd">
              <a:solidFill>
                <a:srgbClr val="5B1A18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5375586" y="372758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6004020" y="3685509"/>
              <a:ext cx="76753" cy="76753"/>
            </a:xfrm>
            <a:prstGeom prst="ellipse">
              <a:avLst/>
            </a:prstGeom>
            <a:solidFill>
              <a:srgbClr val="5B1A18">
                <a:alpha val="25098"/>
              </a:srgbClr>
            </a:solidFill>
            <a:ln w="9000" cap="rnd">
              <a:solidFill>
                <a:srgbClr val="5B1A18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6035578" y="3673225"/>
              <a:ext cx="76753" cy="76753"/>
            </a:xfrm>
            <a:prstGeom prst="ellipse">
              <a:avLst/>
            </a:prstGeom>
            <a:solidFill>
              <a:srgbClr val="5B1A18">
                <a:alpha val="25098"/>
              </a:srgbClr>
            </a:solidFill>
            <a:ln w="9000" cap="rnd">
              <a:solidFill>
                <a:srgbClr val="5B1A18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331635" y="359063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5551148" y="364346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5735355" y="348932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5551922" y="404772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5753480" y="389699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5455783" y="339205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5192508" y="363302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5296446" y="393697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5272506" y="350059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5322066" y="354171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5341279" y="383439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5838349" y="383644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5204705" y="400329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5727415" y="336186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5594866" y="378304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5439006" y="361424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5239138" y="370683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5332870" y="349212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400702" y="350794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5423344" y="371652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5462207" y="3612655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5206005" y="4106837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313789" y="421426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691206" y="3958166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5366610" y="3487168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5625739" y="374755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4849721" y="3206818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5623183" y="3835281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5041274" y="3095545"/>
              <a:ext cx="76753" cy="76753"/>
            </a:xfrm>
            <a:prstGeom prst="ellipse">
              <a:avLst/>
            </a:prstGeom>
            <a:solidFill>
              <a:srgbClr val="5B1A18">
                <a:alpha val="25098"/>
              </a:srgbClr>
            </a:solidFill>
            <a:ln w="9000" cap="rnd">
              <a:solidFill>
                <a:srgbClr val="5B1A18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5657111" y="383351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5764157" y="3691694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5681291" y="3554906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5212108" y="4055415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5209002" y="2828640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5517880" y="3897043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5233499" y="3714399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356054" y="3636210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5465994" y="4017566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337881" y="3936422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5538595" y="3296539"/>
              <a:ext cx="76753" cy="76753"/>
            </a:xfrm>
            <a:prstGeom prst="ellipse">
              <a:avLst/>
            </a:prstGeom>
            <a:solidFill>
              <a:srgbClr val="F1BB7B">
                <a:alpha val="25098"/>
              </a:srgbClr>
            </a:solidFill>
            <a:ln w="9000" cap="rnd">
              <a:solidFill>
                <a:srgbClr val="F1BB7B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249601" y="3712037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618982" y="3988801"/>
              <a:ext cx="76753" cy="76753"/>
            </a:xfrm>
            <a:prstGeom prst="ellipse">
              <a:avLst/>
            </a:prstGeom>
            <a:solidFill>
              <a:srgbClr val="FD6467">
                <a:alpha val="25098"/>
              </a:srgbClr>
            </a:solidFill>
            <a:ln w="9000" cap="rnd">
              <a:solidFill>
                <a:srgbClr val="FD6467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5160679" y="3685704"/>
              <a:ext cx="129630" cy="107517"/>
            </a:xfrm>
            <a:custGeom>
              <a:avLst/>
              <a:pathLst>
                <a:path w="129630" h="107517">
                  <a:moveTo>
                    <a:pt x="129630" y="52453"/>
                  </a:moveTo>
                  <a:lnTo>
                    <a:pt x="129139" y="45853"/>
                  </a:lnTo>
                  <a:lnTo>
                    <a:pt x="127671" y="39373"/>
                  </a:lnTo>
                  <a:lnTo>
                    <a:pt x="125249" y="33110"/>
                  </a:lnTo>
                  <a:lnTo>
                    <a:pt x="121911" y="27159"/>
                  </a:lnTo>
                  <a:lnTo>
                    <a:pt x="117706" y="21611"/>
                  </a:lnTo>
                  <a:lnTo>
                    <a:pt x="112698" y="16549"/>
                  </a:lnTo>
                  <a:lnTo>
                    <a:pt x="106964" y="12051"/>
                  </a:lnTo>
                  <a:lnTo>
                    <a:pt x="100589" y="8185"/>
                  </a:lnTo>
                  <a:lnTo>
                    <a:pt x="93672" y="5009"/>
                  </a:lnTo>
                  <a:lnTo>
                    <a:pt x="86316" y="2572"/>
                  </a:lnTo>
                  <a:lnTo>
                    <a:pt x="78633" y="909"/>
                  </a:lnTo>
                  <a:lnTo>
                    <a:pt x="70739" y="48"/>
                  </a:lnTo>
                  <a:lnTo>
                    <a:pt x="62756" y="0"/>
                  </a:lnTo>
                  <a:lnTo>
                    <a:pt x="54802" y="766"/>
                  </a:lnTo>
                  <a:lnTo>
                    <a:pt x="46999" y="2335"/>
                  </a:lnTo>
                  <a:lnTo>
                    <a:pt x="39465" y="4683"/>
                  </a:lnTo>
                  <a:lnTo>
                    <a:pt x="32315" y="7774"/>
                  </a:lnTo>
                  <a:lnTo>
                    <a:pt x="25656" y="11561"/>
                  </a:lnTo>
                  <a:lnTo>
                    <a:pt x="19590" y="15988"/>
                  </a:lnTo>
                  <a:lnTo>
                    <a:pt x="14209" y="20987"/>
                  </a:lnTo>
                  <a:lnTo>
                    <a:pt x="9594" y="26482"/>
                  </a:lnTo>
                  <a:lnTo>
                    <a:pt x="5815" y="32390"/>
                  </a:lnTo>
                  <a:lnTo>
                    <a:pt x="2929" y="38621"/>
                  </a:lnTo>
                  <a:lnTo>
                    <a:pt x="981" y="45081"/>
                  </a:lnTo>
                  <a:lnTo>
                    <a:pt x="0" y="51672"/>
                  </a:lnTo>
                  <a:lnTo>
                    <a:pt x="0" y="58294"/>
                  </a:lnTo>
                  <a:lnTo>
                    <a:pt x="981" y="64846"/>
                  </a:lnTo>
                  <a:lnTo>
                    <a:pt x="2929" y="71230"/>
                  </a:lnTo>
                  <a:lnTo>
                    <a:pt x="5815" y="77349"/>
                  </a:lnTo>
                  <a:lnTo>
                    <a:pt x="9594" y="83109"/>
                  </a:lnTo>
                  <a:lnTo>
                    <a:pt x="14209" y="88424"/>
                  </a:lnTo>
                  <a:lnTo>
                    <a:pt x="19590" y="93213"/>
                  </a:lnTo>
                  <a:lnTo>
                    <a:pt x="25656" y="97403"/>
                  </a:lnTo>
                  <a:lnTo>
                    <a:pt x="32315" y="100931"/>
                  </a:lnTo>
                  <a:lnTo>
                    <a:pt x="39465" y="103743"/>
                  </a:lnTo>
                  <a:lnTo>
                    <a:pt x="46999" y="105797"/>
                  </a:lnTo>
                  <a:lnTo>
                    <a:pt x="54802" y="107061"/>
                  </a:lnTo>
                  <a:lnTo>
                    <a:pt x="62756" y="107517"/>
                  </a:lnTo>
                  <a:lnTo>
                    <a:pt x="70739" y="107157"/>
                  </a:lnTo>
                  <a:lnTo>
                    <a:pt x="78633" y="105987"/>
                  </a:lnTo>
                  <a:lnTo>
                    <a:pt x="86316" y="104025"/>
                  </a:lnTo>
                  <a:lnTo>
                    <a:pt x="93672" y="101300"/>
                  </a:lnTo>
                  <a:lnTo>
                    <a:pt x="100589" y="97854"/>
                  </a:lnTo>
                  <a:lnTo>
                    <a:pt x="106964" y="93739"/>
                  </a:lnTo>
                  <a:lnTo>
                    <a:pt x="112698" y="89018"/>
                  </a:lnTo>
                  <a:lnTo>
                    <a:pt x="117706" y="83761"/>
                  </a:lnTo>
                  <a:lnTo>
                    <a:pt x="121911" y="78049"/>
                  </a:lnTo>
                  <a:lnTo>
                    <a:pt x="125249" y="71968"/>
                  </a:lnTo>
                  <a:lnTo>
                    <a:pt x="127671" y="65610"/>
                  </a:lnTo>
                  <a:lnTo>
                    <a:pt x="129139" y="59072"/>
                  </a:lnTo>
                  <a:close/>
                </a:path>
              </a:pathLst>
            </a:custGeom>
            <a:solidFill>
              <a:srgbClr val="F1BB7B">
                <a:alpha val="29803"/>
              </a:srgbClr>
            </a:solidFill>
            <a:ln w="27101" cap="rnd">
              <a:solidFill>
                <a:srgbClr val="F1BB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5217240" y="3661603"/>
              <a:ext cx="155938" cy="156641"/>
            </a:xfrm>
            <a:custGeom>
              <a:avLst/>
              <a:pathLst>
                <a:path w="155938" h="156641">
                  <a:moveTo>
                    <a:pt x="155938" y="90003"/>
                  </a:moveTo>
                  <a:lnTo>
                    <a:pt x="155346" y="80389"/>
                  </a:lnTo>
                  <a:lnTo>
                    <a:pt x="153581" y="70744"/>
                  </a:lnTo>
                  <a:lnTo>
                    <a:pt x="150668" y="61216"/>
                  </a:lnTo>
                  <a:lnTo>
                    <a:pt x="146652" y="51947"/>
                  </a:lnTo>
                  <a:lnTo>
                    <a:pt x="141593" y="43079"/>
                  </a:lnTo>
                  <a:lnTo>
                    <a:pt x="135569" y="34747"/>
                  </a:lnTo>
                  <a:lnTo>
                    <a:pt x="128671" y="27076"/>
                  </a:lnTo>
                  <a:lnTo>
                    <a:pt x="121003" y="20182"/>
                  </a:lnTo>
                  <a:lnTo>
                    <a:pt x="112682" y="14171"/>
                  </a:lnTo>
                  <a:lnTo>
                    <a:pt x="103833" y="9133"/>
                  </a:lnTo>
                  <a:lnTo>
                    <a:pt x="94591" y="5145"/>
                  </a:lnTo>
                  <a:lnTo>
                    <a:pt x="85096" y="2268"/>
                  </a:lnTo>
                  <a:lnTo>
                    <a:pt x="75491" y="544"/>
                  </a:lnTo>
                  <a:lnTo>
                    <a:pt x="65924" y="0"/>
                  </a:lnTo>
                  <a:lnTo>
                    <a:pt x="56537" y="644"/>
                  </a:lnTo>
                  <a:lnTo>
                    <a:pt x="47475" y="2466"/>
                  </a:lnTo>
                  <a:lnTo>
                    <a:pt x="38873" y="5440"/>
                  </a:lnTo>
                  <a:lnTo>
                    <a:pt x="30863" y="9519"/>
                  </a:lnTo>
                  <a:lnTo>
                    <a:pt x="23566" y="14642"/>
                  </a:lnTo>
                  <a:lnTo>
                    <a:pt x="17093" y="20731"/>
                  </a:lnTo>
                  <a:lnTo>
                    <a:pt x="11541" y="27694"/>
                  </a:lnTo>
                  <a:lnTo>
                    <a:pt x="6995" y="35426"/>
                  </a:lnTo>
                  <a:lnTo>
                    <a:pt x="3524" y="43809"/>
                  </a:lnTo>
                  <a:lnTo>
                    <a:pt x="1180" y="52715"/>
                  </a:lnTo>
                  <a:lnTo>
                    <a:pt x="0" y="62011"/>
                  </a:lnTo>
                  <a:lnTo>
                    <a:pt x="0" y="71555"/>
                  </a:lnTo>
                  <a:lnTo>
                    <a:pt x="1180" y="81203"/>
                  </a:lnTo>
                  <a:lnTo>
                    <a:pt x="3524" y="90808"/>
                  </a:lnTo>
                  <a:lnTo>
                    <a:pt x="6995" y="100224"/>
                  </a:lnTo>
                  <a:lnTo>
                    <a:pt x="11541" y="109310"/>
                  </a:lnTo>
                  <a:lnTo>
                    <a:pt x="17093" y="117926"/>
                  </a:lnTo>
                  <a:lnTo>
                    <a:pt x="23566" y="125943"/>
                  </a:lnTo>
                  <a:lnTo>
                    <a:pt x="30863" y="133239"/>
                  </a:lnTo>
                  <a:lnTo>
                    <a:pt x="38873" y="139704"/>
                  </a:lnTo>
                  <a:lnTo>
                    <a:pt x="47475" y="145239"/>
                  </a:lnTo>
                  <a:lnTo>
                    <a:pt x="56537" y="149760"/>
                  </a:lnTo>
                  <a:lnTo>
                    <a:pt x="65924" y="153200"/>
                  </a:lnTo>
                  <a:lnTo>
                    <a:pt x="75491" y="155505"/>
                  </a:lnTo>
                  <a:lnTo>
                    <a:pt x="85096" y="156641"/>
                  </a:lnTo>
                  <a:lnTo>
                    <a:pt x="94591" y="156591"/>
                  </a:lnTo>
                  <a:lnTo>
                    <a:pt x="103833" y="155355"/>
                  </a:lnTo>
                  <a:lnTo>
                    <a:pt x="112682" y="152953"/>
                  </a:lnTo>
                  <a:lnTo>
                    <a:pt x="121003" y="149420"/>
                  </a:lnTo>
                  <a:lnTo>
                    <a:pt x="128671" y="144810"/>
                  </a:lnTo>
                  <a:lnTo>
                    <a:pt x="135569" y="139193"/>
                  </a:lnTo>
                  <a:lnTo>
                    <a:pt x="141593" y="132654"/>
                  </a:lnTo>
                  <a:lnTo>
                    <a:pt x="146652" y="125293"/>
                  </a:lnTo>
                  <a:lnTo>
                    <a:pt x="150668" y="117221"/>
                  </a:lnTo>
                  <a:lnTo>
                    <a:pt x="153581" y="108559"/>
                  </a:lnTo>
                  <a:lnTo>
                    <a:pt x="155346" y="99441"/>
                  </a:lnTo>
                  <a:close/>
                </a:path>
              </a:pathLst>
            </a:custGeom>
            <a:solidFill>
              <a:srgbClr val="FD6467">
                <a:alpha val="29803"/>
              </a:srgbClr>
            </a:solidFill>
            <a:ln w="27101" cap="rnd">
              <a:solidFill>
                <a:srgbClr val="FD64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952880" y="3545276"/>
              <a:ext cx="978231" cy="454224"/>
            </a:xfrm>
            <a:custGeom>
              <a:avLst/>
              <a:pathLst>
                <a:path w="978231" h="454224">
                  <a:moveTo>
                    <a:pt x="978231" y="178605"/>
                  </a:moveTo>
                  <a:lnTo>
                    <a:pt x="974520" y="151688"/>
                  </a:lnTo>
                  <a:lnTo>
                    <a:pt x="963444" y="125917"/>
                  </a:lnTo>
                  <a:lnTo>
                    <a:pt x="945170" y="101684"/>
                  </a:lnTo>
                  <a:lnTo>
                    <a:pt x="919977" y="79355"/>
                  </a:lnTo>
                  <a:lnTo>
                    <a:pt x="888244" y="59269"/>
                  </a:lnTo>
                  <a:lnTo>
                    <a:pt x="850455" y="41731"/>
                  </a:lnTo>
                  <a:lnTo>
                    <a:pt x="807180" y="27006"/>
                  </a:lnTo>
                  <a:lnTo>
                    <a:pt x="759078" y="15318"/>
                  </a:lnTo>
                  <a:lnTo>
                    <a:pt x="706875" y="6844"/>
                  </a:lnTo>
                  <a:lnTo>
                    <a:pt x="651365" y="1712"/>
                  </a:lnTo>
                  <a:lnTo>
                    <a:pt x="593388" y="0"/>
                  </a:lnTo>
                  <a:lnTo>
                    <a:pt x="533823" y="1733"/>
                  </a:lnTo>
                  <a:lnTo>
                    <a:pt x="473574" y="6887"/>
                  </a:lnTo>
                  <a:lnTo>
                    <a:pt x="413553" y="15383"/>
                  </a:lnTo>
                  <a:lnTo>
                    <a:pt x="354671" y="27091"/>
                  </a:lnTo>
                  <a:lnTo>
                    <a:pt x="297819" y="41834"/>
                  </a:lnTo>
                  <a:lnTo>
                    <a:pt x="243861" y="59389"/>
                  </a:lnTo>
                  <a:lnTo>
                    <a:pt x="193613" y="79491"/>
                  </a:lnTo>
                  <a:lnTo>
                    <a:pt x="147838" y="101833"/>
                  </a:lnTo>
                  <a:lnTo>
                    <a:pt x="107229" y="126077"/>
                  </a:lnTo>
                  <a:lnTo>
                    <a:pt x="72402" y="151856"/>
                  </a:lnTo>
                  <a:lnTo>
                    <a:pt x="43884" y="178779"/>
                  </a:lnTo>
                  <a:lnTo>
                    <a:pt x="22110" y="206439"/>
                  </a:lnTo>
                  <a:lnTo>
                    <a:pt x="7407" y="234414"/>
                  </a:lnTo>
                  <a:lnTo>
                    <a:pt x="0" y="262283"/>
                  </a:lnTo>
                  <a:lnTo>
                    <a:pt x="0" y="289621"/>
                  </a:lnTo>
                  <a:lnTo>
                    <a:pt x="7407" y="316015"/>
                  </a:lnTo>
                  <a:lnTo>
                    <a:pt x="22110" y="341064"/>
                  </a:lnTo>
                  <a:lnTo>
                    <a:pt x="43884" y="364390"/>
                  </a:lnTo>
                  <a:lnTo>
                    <a:pt x="72402" y="385637"/>
                  </a:lnTo>
                  <a:lnTo>
                    <a:pt x="107229" y="404485"/>
                  </a:lnTo>
                  <a:lnTo>
                    <a:pt x="147838" y="420647"/>
                  </a:lnTo>
                  <a:lnTo>
                    <a:pt x="193613" y="433879"/>
                  </a:lnTo>
                  <a:lnTo>
                    <a:pt x="243861" y="443979"/>
                  </a:lnTo>
                  <a:lnTo>
                    <a:pt x="297819" y="450795"/>
                  </a:lnTo>
                  <a:lnTo>
                    <a:pt x="354671" y="454224"/>
                  </a:lnTo>
                  <a:lnTo>
                    <a:pt x="413553" y="454213"/>
                  </a:lnTo>
                  <a:lnTo>
                    <a:pt x="473574" y="450763"/>
                  </a:lnTo>
                  <a:lnTo>
                    <a:pt x="533823" y="443925"/>
                  </a:lnTo>
                  <a:lnTo>
                    <a:pt x="593388" y="433804"/>
                  </a:lnTo>
                  <a:lnTo>
                    <a:pt x="651365" y="420553"/>
                  </a:lnTo>
                  <a:lnTo>
                    <a:pt x="706875" y="404373"/>
                  </a:lnTo>
                  <a:lnTo>
                    <a:pt x="759078" y="385509"/>
                  </a:lnTo>
                  <a:lnTo>
                    <a:pt x="807180" y="364247"/>
                  </a:lnTo>
                  <a:lnTo>
                    <a:pt x="850455" y="340910"/>
                  </a:lnTo>
                  <a:lnTo>
                    <a:pt x="888244" y="315850"/>
                  </a:lnTo>
                  <a:lnTo>
                    <a:pt x="919977" y="289449"/>
                  </a:lnTo>
                  <a:lnTo>
                    <a:pt x="945170" y="262106"/>
                  </a:lnTo>
                  <a:lnTo>
                    <a:pt x="963444" y="234236"/>
                  </a:lnTo>
                  <a:lnTo>
                    <a:pt x="974520" y="206261"/>
                  </a:lnTo>
                  <a:close/>
                </a:path>
              </a:pathLst>
            </a:custGeom>
            <a:solidFill>
              <a:srgbClr val="5B1A18">
                <a:alpha val="29803"/>
              </a:srgbClr>
            </a:solidFill>
            <a:ln w="27101" cap="rnd">
              <a:solidFill>
                <a:srgbClr val="5B1A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2"/>
            <p:cNvSpPr/>
            <p:nvPr/>
          </p:nvSpPr>
          <p:spPr>
            <a:xfrm>
              <a:off x="2865491" y="47671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14" name="tx313"/>
            <p:cNvSpPr/>
            <p:nvPr/>
          </p:nvSpPr>
          <p:spPr>
            <a:xfrm>
              <a:off x="2902708" y="369629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15" name="tx314"/>
            <p:cNvSpPr/>
            <p:nvPr/>
          </p:nvSpPr>
          <p:spPr>
            <a:xfrm>
              <a:off x="2902708" y="262540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16" name="pl315"/>
            <p:cNvSpPr/>
            <p:nvPr/>
          </p:nvSpPr>
          <p:spPr>
            <a:xfrm>
              <a:off x="3085905" y="4808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85905" y="3737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085905" y="2667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181385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525226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632314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tx321"/>
            <p:cNvSpPr/>
            <p:nvPr/>
          </p:nvSpPr>
          <p:spPr>
            <a:xfrm>
              <a:off x="4085096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5174585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624546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4393467" y="5925127"/>
              <a:ext cx="776467" cy="1020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1</a:t>
              </a:r>
            </a:p>
          </p:txBody>
        </p:sp>
        <p:sp>
          <p:nvSpPr>
            <p:cNvPr id="326" name="tx325"/>
            <p:cNvSpPr/>
            <p:nvPr/>
          </p:nvSpPr>
          <p:spPr>
            <a:xfrm rot="-5400000">
              <a:off x="2362040" y="3759420"/>
              <a:ext cx="776467" cy="1020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a.05adj.map4part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631708" y="1600200"/>
              <a:ext cx="3880583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20700" y="1894657"/>
              <a:ext cx="3322002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20700" y="5344303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20700" y="4273422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20700" y="3202541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20700" y="2131660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64594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7168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78770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20700" y="4808862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120700" y="3737981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20700" y="2667100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18138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25226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32314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20700" y="3737981"/>
              <a:ext cx="3322002" cy="0"/>
            </a:xfrm>
            <a:custGeom>
              <a:avLst/>
              <a:pathLst>
                <a:path w="3322002" h="0">
                  <a:moveTo>
                    <a:pt x="0" y="0"/>
                  </a:moveTo>
                  <a:lnTo>
                    <a:pt x="3322002" y="0"/>
                  </a:lnTo>
                  <a:lnTo>
                    <a:pt x="3322002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25226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064026" y="3757733"/>
              <a:ext cx="162591" cy="243638"/>
            </a:xfrm>
            <a:custGeom>
              <a:avLst/>
              <a:pathLst>
                <a:path w="162591" h="243638">
                  <a:moveTo>
                    <a:pt x="0" y="243638"/>
                  </a:moveTo>
                  <a:lnTo>
                    <a:pt x="16259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4894609" y="3829657"/>
              <a:ext cx="481823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446455">
                      <a:alpha val="100000"/>
                    </a:srgbClr>
                  </a:solidFill>
                  <a:latin typeface="Arial"/>
                  <a:cs typeface="Arial"/>
                </a:rPr>
                <a:t>Tr.little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702736" y="4022538"/>
              <a:ext cx="529956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Tr.none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107290" y="3522762"/>
              <a:ext cx="56228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Tr.some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5134600" y="3660067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lnTo>
                    <a:pt x="97308" y="0"/>
                  </a:lnTo>
                </a:path>
              </a:pathLst>
            </a:custGeom>
            <a:ln w="9000" cap="rnd">
              <a:solidFill>
                <a:srgbClr val="446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136748" y="3634223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lnTo>
                    <a:pt x="97308" y="0"/>
                  </a:lnTo>
                </a:path>
              </a:pathLst>
            </a:custGeom>
            <a:ln w="9000" cap="rnd">
              <a:solidFill>
                <a:srgbClr val="046C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194872" y="3574974"/>
              <a:ext cx="194617" cy="168543"/>
            </a:xfrm>
            <a:custGeom>
              <a:avLst/>
              <a:pathLst>
                <a:path w="194617" h="168543">
                  <a:moveTo>
                    <a:pt x="97308" y="0"/>
                  </a:moveTo>
                  <a:lnTo>
                    <a:pt x="194617" y="168543"/>
                  </a:lnTo>
                  <a:lnTo>
                    <a:pt x="0" y="168543"/>
                  </a:lnTo>
                  <a:lnTo>
                    <a:pt x="97308" y="0"/>
                  </a:lnTo>
                </a:path>
              </a:pathLst>
            </a:custGeom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056763" y="408277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114116" y="372909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540221" y="355082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261733" y="354552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426599" y="365151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577150" y="3859748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472446" y="352300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781899" y="428661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482531" y="404871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389486" y="343930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99492" y="305224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362363" y="488851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308783" y="308440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628978" y="387359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350134" y="312497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67353" y="448231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175334" y="410024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586280" y="377897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246245" y="4241154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5163973" y="358550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127796" y="412462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77777" y="387000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844459" y="369132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047923" y="328303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508015" y="361537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322380" y="391500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221533" y="368393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329586" y="339976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48213" y="388293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429580" y="413648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445631" y="322210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785751" y="3803292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705748" y="4150974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486729" y="376854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673820" y="3854564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735937" y="4011301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538120" y="288599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325114" y="375873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169968" y="356203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327764" y="4444001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012549" y="3623414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0207" y="384562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546420" y="3885018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984090" y="417540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511915" y="352878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336271" y="339529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116232" y="431245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454467" y="351715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429665" y="377821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877693" y="357087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487613" y="370390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961514" y="3721381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321389" y="4009888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5634184" y="4201808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755271" y="362451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1155" y="374810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716000" y="431601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100692" y="361201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323147" y="481949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872999" y="305065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85084" y="305603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901368" y="354319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629864" y="416997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656585" y="347111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213116" y="344279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305669" y="390025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45055" y="3379471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811692" y="373505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447229" y="363440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65876" y="411837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459754" y="3360886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860796" y="368060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980288" y="445681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823828" y="3795161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968697" y="3747071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5263490" y="361382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283808" y="3896008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492617" y="394777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5141574" y="3390841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5281341" y="445008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20350" y="238010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648225" y="3976791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776796" y="405293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056186" y="343551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197738" y="441046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787270" y="376812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876952" y="419645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917396" y="359893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419616" y="331458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622985" y="451014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745864" y="377275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248776" y="3400098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110223" y="422139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394808" y="362683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287945" y="378218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632341" y="352329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705175" y="413182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070396" y="339559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155220" y="3858844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206890" y="384947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573372" y="391677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5119756" y="3938964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280995" y="385815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195396" y="412017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86642" y="3945924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210622" y="3260821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359144" y="341498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028171" y="390458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963980" y="3169524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182330" y="367912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5120644" y="343967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90251" y="294163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31524" y="272586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865007" y="513366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99731" y="406451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246177" y="401902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40264" y="324184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7848" y="383597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98307" y="420468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444204" y="3290042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589191" y="384974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80276" y="298525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902248" y="374285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017739" y="332807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786258" y="325597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239633" y="4020708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63107" y="322189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589273" y="399924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044456" y="3574324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508878" y="3511852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508888" y="439853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072244" y="369075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094185" y="339670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237029" y="390832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017490" y="434778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696041" y="336026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35675" y="333228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252150" y="387995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277071" y="309327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860601" y="366489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726229" y="328878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037564" y="463795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192770" y="375787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718850" y="373370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5366781" y="371357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53891" y="353309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5399735" y="3925674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064754" y="398567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5598896" y="340187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5544145" y="366128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926236" y="330764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658543" y="329311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5047919" y="3613944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5304231" y="334518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706848" y="328931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128535" y="396792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5704335" y="362230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4977586" y="370896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536227" y="3367746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5183478" y="3656398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5361210" y="388035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581204" y="334366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388042" y="429403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631847" y="3099496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615505" y="381860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871080" y="356299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944930" y="404968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122833" y="385042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396770" y="375828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365892" y="341006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486362" y="334164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5192070" y="339252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469431" y="402285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356048" y="360217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346381" y="352759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165665" y="404770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517909" y="3546102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309744" y="3741611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56401" y="401332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818427" y="394874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314361" y="380244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447956" y="339990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5015448" y="3692422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5588934" y="365931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751777" y="3809808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581065" y="371434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5409620" y="374634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992680" y="3321734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5562977" y="3616600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5632781" y="380899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269787" y="339104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496106" y="402365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215937" y="383173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5481066" y="392936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5506353" y="368937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5483391" y="3527381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5256839" y="325566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5459984" y="315433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5703135" y="347745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5511228" y="3310001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5532697" y="384565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5272475" y="2903542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5624407" y="384973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5490889" y="331125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487622" y="385030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714260" y="340565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573449" y="348636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650985" y="372668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381003" y="327498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5726259" y="391414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5703669" y="349961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4936700" y="342867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5620953" y="3518444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5546695" y="345189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5582473" y="367973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5563517" y="371312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5119308" y="379995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5622445" y="345193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5648960" y="370446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5755734" y="378647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5274648" y="335058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5515999" y="362420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5557475" y="3768506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5804659" y="373868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5429521" y="383302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5529052" y="3412707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5344164" y="3934379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5466305" y="335692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5188323" y="347783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492979" y="349259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620796" y="396758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077594" y="3641273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461462" y="367884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607842" y="3818781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50435" y="373610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554303" y="381398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5375586" y="372758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6004020" y="368550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6035578" y="367322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331635" y="359063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5551148" y="3643461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5735355" y="348932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5551922" y="4047721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5753480" y="389699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5455783" y="339205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5192508" y="363302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5296446" y="393697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5272506" y="350059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5322066" y="354171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5341279" y="383439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5838349" y="383644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5204705" y="4003295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5727415" y="3361866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5594866" y="378304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5439006" y="3614242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5239138" y="3706833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5332870" y="349212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400702" y="350794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5423344" y="371652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5462207" y="3612655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5206005" y="4106837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313789" y="421426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691206" y="3958166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5366610" y="3487168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5625739" y="3747552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4849721" y="3206818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5623183" y="3835281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5041274" y="309554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5657111" y="3833519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5764157" y="3691694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5681291" y="355490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5212108" y="4055415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5209002" y="2828640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5517880" y="3897043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5233499" y="371439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356054" y="3636210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5465994" y="4017566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337881" y="3936422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5538595" y="3296539"/>
              <a:ext cx="76753" cy="76753"/>
            </a:xfrm>
            <a:prstGeom prst="ellipse">
              <a:avLst/>
            </a:prstGeom>
            <a:solidFill>
              <a:srgbClr val="446455">
                <a:alpha val="25098"/>
              </a:srgbClr>
            </a:solidFill>
            <a:ln w="9000" cap="rnd">
              <a:solidFill>
                <a:srgbClr val="446455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249601" y="3712037"/>
              <a:ext cx="76753" cy="76753"/>
            </a:xfrm>
            <a:prstGeom prst="ellipse">
              <a:avLst/>
            </a:prstGeom>
            <a:solidFill>
              <a:srgbClr val="046C9A">
                <a:alpha val="25098"/>
              </a:srgbClr>
            </a:solidFill>
            <a:ln w="9000" cap="rnd">
              <a:solidFill>
                <a:srgbClr val="046C9A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618982" y="3988801"/>
              <a:ext cx="76753" cy="767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9000" cap="rnd">
              <a:solidFill>
                <a:srgbClr val="FF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5139751" y="3683357"/>
              <a:ext cx="189424" cy="186987"/>
            </a:xfrm>
            <a:custGeom>
              <a:avLst/>
              <a:pathLst>
                <a:path w="189424" h="186987">
                  <a:moveTo>
                    <a:pt x="189424" y="84573"/>
                  </a:moveTo>
                  <a:lnTo>
                    <a:pt x="188705" y="73195"/>
                  </a:lnTo>
                  <a:lnTo>
                    <a:pt x="186561" y="62127"/>
                  </a:lnTo>
                  <a:lnTo>
                    <a:pt x="183022" y="51535"/>
                  </a:lnTo>
                  <a:lnTo>
                    <a:pt x="178144" y="41580"/>
                  </a:lnTo>
                  <a:lnTo>
                    <a:pt x="171999" y="32414"/>
                  </a:lnTo>
                  <a:lnTo>
                    <a:pt x="164681" y="24174"/>
                  </a:lnTo>
                  <a:lnTo>
                    <a:pt x="156302" y="16987"/>
                  </a:lnTo>
                  <a:lnTo>
                    <a:pt x="146987" y="10960"/>
                  </a:lnTo>
                  <a:lnTo>
                    <a:pt x="136879" y="6186"/>
                  </a:lnTo>
                  <a:lnTo>
                    <a:pt x="126130" y="2736"/>
                  </a:lnTo>
                  <a:lnTo>
                    <a:pt x="114903" y="664"/>
                  </a:lnTo>
                  <a:lnTo>
                    <a:pt x="103369" y="0"/>
                  </a:lnTo>
                  <a:lnTo>
                    <a:pt x="91702" y="754"/>
                  </a:lnTo>
                  <a:lnTo>
                    <a:pt x="80080" y="2915"/>
                  </a:lnTo>
                  <a:lnTo>
                    <a:pt x="68678" y="6450"/>
                  </a:lnTo>
                  <a:lnTo>
                    <a:pt x="57669" y="11307"/>
                  </a:lnTo>
                  <a:lnTo>
                    <a:pt x="47221" y="17410"/>
                  </a:lnTo>
                  <a:lnTo>
                    <a:pt x="37491" y="24667"/>
                  </a:lnTo>
                  <a:lnTo>
                    <a:pt x="28627" y="32970"/>
                  </a:lnTo>
                  <a:lnTo>
                    <a:pt x="20763" y="42190"/>
                  </a:lnTo>
                  <a:lnTo>
                    <a:pt x="14019" y="52190"/>
                  </a:lnTo>
                  <a:lnTo>
                    <a:pt x="8497" y="62817"/>
                  </a:lnTo>
                  <a:lnTo>
                    <a:pt x="4281" y="73910"/>
                  </a:lnTo>
                  <a:lnTo>
                    <a:pt x="1434" y="85302"/>
                  </a:lnTo>
                  <a:lnTo>
                    <a:pt x="0" y="96818"/>
                  </a:lnTo>
                  <a:lnTo>
                    <a:pt x="0" y="108286"/>
                  </a:lnTo>
                  <a:lnTo>
                    <a:pt x="1434" y="119530"/>
                  </a:lnTo>
                  <a:lnTo>
                    <a:pt x="4281" y="130381"/>
                  </a:lnTo>
                  <a:lnTo>
                    <a:pt x="8497" y="140674"/>
                  </a:lnTo>
                  <a:lnTo>
                    <a:pt x="14019" y="150252"/>
                  </a:lnTo>
                  <a:lnTo>
                    <a:pt x="20763" y="158972"/>
                  </a:lnTo>
                  <a:lnTo>
                    <a:pt x="28627" y="166700"/>
                  </a:lnTo>
                  <a:lnTo>
                    <a:pt x="37491" y="173319"/>
                  </a:lnTo>
                  <a:lnTo>
                    <a:pt x="47221" y="178730"/>
                  </a:lnTo>
                  <a:lnTo>
                    <a:pt x="57669" y="182850"/>
                  </a:lnTo>
                  <a:lnTo>
                    <a:pt x="68678" y="185616"/>
                  </a:lnTo>
                  <a:lnTo>
                    <a:pt x="80080" y="186987"/>
                  </a:lnTo>
                  <a:lnTo>
                    <a:pt x="91702" y="186942"/>
                  </a:lnTo>
                  <a:lnTo>
                    <a:pt x="103369" y="185482"/>
                  </a:lnTo>
                  <a:lnTo>
                    <a:pt x="114903" y="182628"/>
                  </a:lnTo>
                  <a:lnTo>
                    <a:pt x="126130" y="178424"/>
                  </a:lnTo>
                  <a:lnTo>
                    <a:pt x="136879" y="172934"/>
                  </a:lnTo>
                  <a:lnTo>
                    <a:pt x="146987" y="166241"/>
                  </a:lnTo>
                  <a:lnTo>
                    <a:pt x="156302" y="158446"/>
                  </a:lnTo>
                  <a:lnTo>
                    <a:pt x="164681" y="149668"/>
                  </a:lnTo>
                  <a:lnTo>
                    <a:pt x="171999" y="140040"/>
                  </a:lnTo>
                  <a:lnTo>
                    <a:pt x="178144" y="129707"/>
                  </a:lnTo>
                  <a:lnTo>
                    <a:pt x="183022" y="118826"/>
                  </a:lnTo>
                  <a:lnTo>
                    <a:pt x="186561" y="107562"/>
                  </a:lnTo>
                  <a:lnTo>
                    <a:pt x="188705" y="96087"/>
                  </a:lnTo>
                  <a:close/>
                </a:path>
              </a:pathLst>
            </a:custGeom>
            <a:solidFill>
              <a:srgbClr val="446455">
                <a:alpha val="29803"/>
              </a:srgbClr>
            </a:solidFill>
            <a:ln w="27101" cap="rnd">
              <a:solidFill>
                <a:srgbClr val="446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5141076" y="3681228"/>
              <a:ext cx="191650" cy="132887"/>
            </a:xfrm>
            <a:custGeom>
              <a:avLst/>
              <a:pathLst>
                <a:path w="191650" h="132887">
                  <a:moveTo>
                    <a:pt x="191650" y="75521"/>
                  </a:moveTo>
                  <a:lnTo>
                    <a:pt x="190923" y="67359"/>
                  </a:lnTo>
                  <a:lnTo>
                    <a:pt x="188753" y="59183"/>
                  </a:lnTo>
                  <a:lnTo>
                    <a:pt x="185173" y="51118"/>
                  </a:lnTo>
                  <a:lnTo>
                    <a:pt x="180237" y="43285"/>
                  </a:lnTo>
                  <a:lnTo>
                    <a:pt x="174020" y="35804"/>
                  </a:lnTo>
                  <a:lnTo>
                    <a:pt x="166617" y="28788"/>
                  </a:lnTo>
                  <a:lnTo>
                    <a:pt x="158139" y="22343"/>
                  </a:lnTo>
                  <a:lnTo>
                    <a:pt x="148714" y="16567"/>
                  </a:lnTo>
                  <a:lnTo>
                    <a:pt x="138487" y="11547"/>
                  </a:lnTo>
                  <a:lnTo>
                    <a:pt x="127612" y="7360"/>
                  </a:lnTo>
                  <a:lnTo>
                    <a:pt x="116253" y="4069"/>
                  </a:lnTo>
                  <a:lnTo>
                    <a:pt x="104584" y="1724"/>
                  </a:lnTo>
                  <a:lnTo>
                    <a:pt x="92780" y="361"/>
                  </a:lnTo>
                  <a:lnTo>
                    <a:pt x="81021" y="0"/>
                  </a:lnTo>
                  <a:lnTo>
                    <a:pt x="69485" y="646"/>
                  </a:lnTo>
                  <a:lnTo>
                    <a:pt x="58347" y="2290"/>
                  </a:lnTo>
                  <a:lnTo>
                    <a:pt x="47776" y="4907"/>
                  </a:lnTo>
                  <a:lnTo>
                    <a:pt x="37931" y="8457"/>
                  </a:lnTo>
                  <a:lnTo>
                    <a:pt x="28963" y="12887"/>
                  </a:lnTo>
                  <a:lnTo>
                    <a:pt x="21007" y="18129"/>
                  </a:lnTo>
                  <a:lnTo>
                    <a:pt x="14184" y="24104"/>
                  </a:lnTo>
                  <a:lnTo>
                    <a:pt x="8597" y="30721"/>
                  </a:lnTo>
                  <a:lnTo>
                    <a:pt x="4331" y="37879"/>
                  </a:lnTo>
                  <a:lnTo>
                    <a:pt x="1451" y="45472"/>
                  </a:lnTo>
                  <a:lnTo>
                    <a:pt x="0" y="53383"/>
                  </a:lnTo>
                  <a:lnTo>
                    <a:pt x="0" y="61492"/>
                  </a:lnTo>
                  <a:lnTo>
                    <a:pt x="1451" y="69676"/>
                  </a:lnTo>
                  <a:lnTo>
                    <a:pt x="4331" y="77812"/>
                  </a:lnTo>
                  <a:lnTo>
                    <a:pt x="8597" y="85776"/>
                  </a:lnTo>
                  <a:lnTo>
                    <a:pt x="14184" y="93448"/>
                  </a:lnTo>
                  <a:lnTo>
                    <a:pt x="21007" y="100710"/>
                  </a:lnTo>
                  <a:lnTo>
                    <a:pt x="28963" y="107453"/>
                  </a:lnTo>
                  <a:lnTo>
                    <a:pt x="37931" y="113576"/>
                  </a:lnTo>
                  <a:lnTo>
                    <a:pt x="47776" y="118984"/>
                  </a:lnTo>
                  <a:lnTo>
                    <a:pt x="58347" y="123596"/>
                  </a:lnTo>
                  <a:lnTo>
                    <a:pt x="69485" y="127342"/>
                  </a:lnTo>
                  <a:lnTo>
                    <a:pt x="81021" y="130165"/>
                  </a:lnTo>
                  <a:lnTo>
                    <a:pt x="92780" y="132023"/>
                  </a:lnTo>
                  <a:lnTo>
                    <a:pt x="104584" y="132887"/>
                  </a:lnTo>
                  <a:lnTo>
                    <a:pt x="116253" y="132744"/>
                  </a:lnTo>
                  <a:lnTo>
                    <a:pt x="127612" y="131597"/>
                  </a:lnTo>
                  <a:lnTo>
                    <a:pt x="138487" y="129462"/>
                  </a:lnTo>
                  <a:lnTo>
                    <a:pt x="148714" y="126373"/>
                  </a:lnTo>
                  <a:lnTo>
                    <a:pt x="158139" y="122375"/>
                  </a:lnTo>
                  <a:lnTo>
                    <a:pt x="166617" y="117530"/>
                  </a:lnTo>
                  <a:lnTo>
                    <a:pt x="174020" y="111911"/>
                  </a:lnTo>
                  <a:lnTo>
                    <a:pt x="180237" y="105603"/>
                  </a:lnTo>
                  <a:lnTo>
                    <a:pt x="185173" y="98702"/>
                  </a:lnTo>
                  <a:lnTo>
                    <a:pt x="188753" y="91313"/>
                  </a:lnTo>
                  <a:lnTo>
                    <a:pt x="190923" y="83546"/>
                  </a:lnTo>
                  <a:close/>
                </a:path>
              </a:pathLst>
            </a:custGeom>
            <a:solidFill>
              <a:srgbClr val="046C9A">
                <a:alpha val="29803"/>
              </a:srgbClr>
            </a:solidFill>
            <a:ln w="27101" cap="rnd">
              <a:solidFill>
                <a:srgbClr val="046C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5208027" y="3614872"/>
              <a:ext cx="173633" cy="141114"/>
            </a:xfrm>
            <a:custGeom>
              <a:avLst/>
              <a:pathLst>
                <a:path w="173633" h="141114">
                  <a:moveTo>
                    <a:pt x="173633" y="67282"/>
                  </a:moveTo>
                  <a:lnTo>
                    <a:pt x="172974" y="58640"/>
                  </a:lnTo>
                  <a:lnTo>
                    <a:pt x="171009" y="50178"/>
                  </a:lnTo>
                  <a:lnTo>
                    <a:pt x="167765" y="42024"/>
                  </a:lnTo>
                  <a:lnTo>
                    <a:pt x="163293" y="34303"/>
                  </a:lnTo>
                  <a:lnTo>
                    <a:pt x="157661" y="27130"/>
                  </a:lnTo>
                  <a:lnTo>
                    <a:pt x="150953" y="20615"/>
                  </a:lnTo>
                  <a:lnTo>
                    <a:pt x="143272" y="14857"/>
                  </a:lnTo>
                  <a:lnTo>
                    <a:pt x="134734" y="9943"/>
                  </a:lnTo>
                  <a:lnTo>
                    <a:pt x="125468" y="5947"/>
                  </a:lnTo>
                  <a:lnTo>
                    <a:pt x="115615" y="2930"/>
                  </a:lnTo>
                  <a:lnTo>
                    <a:pt x="105325" y="937"/>
                  </a:lnTo>
                  <a:lnTo>
                    <a:pt x="94752" y="0"/>
                  </a:lnTo>
                  <a:lnTo>
                    <a:pt x="84058" y="131"/>
                  </a:lnTo>
                  <a:lnTo>
                    <a:pt x="73404" y="1329"/>
                  </a:lnTo>
                  <a:lnTo>
                    <a:pt x="62953" y="3577"/>
                  </a:lnTo>
                  <a:lnTo>
                    <a:pt x="52862" y="6839"/>
                  </a:lnTo>
                  <a:lnTo>
                    <a:pt x="43284" y="11066"/>
                  </a:lnTo>
                  <a:lnTo>
                    <a:pt x="34365" y="16195"/>
                  </a:lnTo>
                  <a:lnTo>
                    <a:pt x="26240" y="22148"/>
                  </a:lnTo>
                  <a:lnTo>
                    <a:pt x="19032" y="28833"/>
                  </a:lnTo>
                  <a:lnTo>
                    <a:pt x="12851" y="36151"/>
                  </a:lnTo>
                  <a:lnTo>
                    <a:pt x="7789" y="43990"/>
                  </a:lnTo>
                  <a:lnTo>
                    <a:pt x="3924" y="52231"/>
                  </a:lnTo>
                  <a:lnTo>
                    <a:pt x="1314" y="60749"/>
                  </a:lnTo>
                  <a:lnTo>
                    <a:pt x="0" y="69415"/>
                  </a:lnTo>
                  <a:lnTo>
                    <a:pt x="0" y="78098"/>
                  </a:lnTo>
                  <a:lnTo>
                    <a:pt x="1314" y="86667"/>
                  </a:lnTo>
                  <a:lnTo>
                    <a:pt x="3924" y="94990"/>
                  </a:lnTo>
                  <a:lnTo>
                    <a:pt x="7789" y="102943"/>
                  </a:lnTo>
                  <a:lnTo>
                    <a:pt x="12851" y="110404"/>
                  </a:lnTo>
                  <a:lnTo>
                    <a:pt x="19032" y="117261"/>
                  </a:lnTo>
                  <a:lnTo>
                    <a:pt x="26240" y="123409"/>
                  </a:lnTo>
                  <a:lnTo>
                    <a:pt x="34365" y="128755"/>
                  </a:lnTo>
                  <a:lnTo>
                    <a:pt x="43284" y="133219"/>
                  </a:lnTo>
                  <a:lnTo>
                    <a:pt x="52862" y="136732"/>
                  </a:lnTo>
                  <a:lnTo>
                    <a:pt x="62953" y="139242"/>
                  </a:lnTo>
                  <a:lnTo>
                    <a:pt x="73404" y="140710"/>
                  </a:lnTo>
                  <a:lnTo>
                    <a:pt x="84058" y="141114"/>
                  </a:lnTo>
                  <a:lnTo>
                    <a:pt x="94752" y="140447"/>
                  </a:lnTo>
                  <a:lnTo>
                    <a:pt x="105325" y="138721"/>
                  </a:lnTo>
                  <a:lnTo>
                    <a:pt x="115615" y="135961"/>
                  </a:lnTo>
                  <a:lnTo>
                    <a:pt x="125468" y="132209"/>
                  </a:lnTo>
                  <a:lnTo>
                    <a:pt x="134734" y="127522"/>
                  </a:lnTo>
                  <a:lnTo>
                    <a:pt x="143272" y="121971"/>
                  </a:lnTo>
                  <a:lnTo>
                    <a:pt x="150953" y="115640"/>
                  </a:lnTo>
                  <a:lnTo>
                    <a:pt x="157661" y="108625"/>
                  </a:lnTo>
                  <a:lnTo>
                    <a:pt x="163293" y="101032"/>
                  </a:lnTo>
                  <a:lnTo>
                    <a:pt x="167765" y="92977"/>
                  </a:lnTo>
                  <a:lnTo>
                    <a:pt x="171009" y="84582"/>
                  </a:lnTo>
                  <a:lnTo>
                    <a:pt x="172974" y="7597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2"/>
            <p:cNvSpPr/>
            <p:nvPr/>
          </p:nvSpPr>
          <p:spPr>
            <a:xfrm>
              <a:off x="2865491" y="47671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14" name="tx313"/>
            <p:cNvSpPr/>
            <p:nvPr/>
          </p:nvSpPr>
          <p:spPr>
            <a:xfrm>
              <a:off x="2902708" y="369629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15" name="tx314"/>
            <p:cNvSpPr/>
            <p:nvPr/>
          </p:nvSpPr>
          <p:spPr>
            <a:xfrm>
              <a:off x="2902708" y="262540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16" name="pl315"/>
            <p:cNvSpPr/>
            <p:nvPr/>
          </p:nvSpPr>
          <p:spPr>
            <a:xfrm>
              <a:off x="3085905" y="4808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85905" y="3737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085905" y="2667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181385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525226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632314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tx321"/>
            <p:cNvSpPr/>
            <p:nvPr/>
          </p:nvSpPr>
          <p:spPr>
            <a:xfrm>
              <a:off x="4085096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5174585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624546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4393467" y="5925127"/>
              <a:ext cx="776467" cy="1020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1</a:t>
              </a:r>
            </a:p>
          </p:txBody>
        </p:sp>
        <p:sp>
          <p:nvSpPr>
            <p:cNvPr id="326" name="tx325"/>
            <p:cNvSpPr/>
            <p:nvPr/>
          </p:nvSpPr>
          <p:spPr>
            <a:xfrm rot="-5400000">
              <a:off x="2362040" y="3759420"/>
              <a:ext cx="776467" cy="1020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a000.adj.screeRV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4381549"/>
              <a:ext cx="5926666" cy="723545"/>
            </a:xfrm>
            <a:custGeom>
              <a:avLst/>
              <a:pathLst>
                <a:path w="5926666" h="723545">
                  <a:moveTo>
                    <a:pt x="0" y="0"/>
                  </a:moveTo>
                  <a:lnTo>
                    <a:pt x="21091" y="168918"/>
                  </a:lnTo>
                  <a:lnTo>
                    <a:pt x="42182" y="231348"/>
                  </a:lnTo>
                  <a:lnTo>
                    <a:pt x="63274" y="247971"/>
                  </a:lnTo>
                  <a:lnTo>
                    <a:pt x="84365" y="262669"/>
                  </a:lnTo>
                  <a:lnTo>
                    <a:pt x="105456" y="296990"/>
                  </a:lnTo>
                  <a:lnTo>
                    <a:pt x="126548" y="316305"/>
                  </a:lnTo>
                  <a:lnTo>
                    <a:pt x="147639" y="347817"/>
                  </a:lnTo>
                  <a:lnTo>
                    <a:pt x="168730" y="354889"/>
                  </a:lnTo>
                  <a:lnTo>
                    <a:pt x="189822" y="369616"/>
                  </a:lnTo>
                  <a:lnTo>
                    <a:pt x="210913" y="377948"/>
                  </a:lnTo>
                  <a:lnTo>
                    <a:pt x="232004" y="401036"/>
                  </a:lnTo>
                  <a:lnTo>
                    <a:pt x="253096" y="406494"/>
                  </a:lnTo>
                  <a:lnTo>
                    <a:pt x="274187" y="424289"/>
                  </a:lnTo>
                  <a:lnTo>
                    <a:pt x="295278" y="425190"/>
                  </a:lnTo>
                  <a:lnTo>
                    <a:pt x="316370" y="435070"/>
                  </a:lnTo>
                  <a:lnTo>
                    <a:pt x="337461" y="439725"/>
                  </a:lnTo>
                  <a:lnTo>
                    <a:pt x="358552" y="457272"/>
                  </a:lnTo>
                  <a:lnTo>
                    <a:pt x="379644" y="460998"/>
                  </a:lnTo>
                  <a:lnTo>
                    <a:pt x="400735" y="466344"/>
                  </a:lnTo>
                  <a:lnTo>
                    <a:pt x="421826" y="473002"/>
                  </a:lnTo>
                  <a:lnTo>
                    <a:pt x="442918" y="481955"/>
                  </a:lnTo>
                  <a:lnTo>
                    <a:pt x="464009" y="488642"/>
                  </a:lnTo>
                  <a:lnTo>
                    <a:pt x="485100" y="494157"/>
                  </a:lnTo>
                  <a:lnTo>
                    <a:pt x="506192" y="499272"/>
                  </a:lnTo>
                  <a:lnTo>
                    <a:pt x="527283" y="506126"/>
                  </a:lnTo>
                  <a:lnTo>
                    <a:pt x="548374" y="512059"/>
                  </a:lnTo>
                  <a:lnTo>
                    <a:pt x="569466" y="515309"/>
                  </a:lnTo>
                  <a:lnTo>
                    <a:pt x="590557" y="520650"/>
                  </a:lnTo>
                  <a:lnTo>
                    <a:pt x="611648" y="523185"/>
                  </a:lnTo>
                  <a:lnTo>
                    <a:pt x="632740" y="526874"/>
                  </a:lnTo>
                  <a:lnTo>
                    <a:pt x="653831" y="528096"/>
                  </a:lnTo>
                  <a:lnTo>
                    <a:pt x="674922" y="538015"/>
                  </a:lnTo>
                  <a:lnTo>
                    <a:pt x="696014" y="538574"/>
                  </a:lnTo>
                  <a:lnTo>
                    <a:pt x="717105" y="540236"/>
                  </a:lnTo>
                  <a:lnTo>
                    <a:pt x="738196" y="543250"/>
                  </a:lnTo>
                  <a:lnTo>
                    <a:pt x="759288" y="547153"/>
                  </a:lnTo>
                  <a:lnTo>
                    <a:pt x="780379" y="550356"/>
                  </a:lnTo>
                  <a:lnTo>
                    <a:pt x="801470" y="551779"/>
                  </a:lnTo>
                  <a:lnTo>
                    <a:pt x="822562" y="552313"/>
                  </a:lnTo>
                  <a:lnTo>
                    <a:pt x="843653" y="553285"/>
                  </a:lnTo>
                  <a:lnTo>
                    <a:pt x="864744" y="558744"/>
                  </a:lnTo>
                  <a:lnTo>
                    <a:pt x="885836" y="558823"/>
                  </a:lnTo>
                  <a:lnTo>
                    <a:pt x="906927" y="560180"/>
                  </a:lnTo>
                  <a:lnTo>
                    <a:pt x="928018" y="564193"/>
                  </a:lnTo>
                  <a:lnTo>
                    <a:pt x="949110" y="565175"/>
                  </a:lnTo>
                  <a:lnTo>
                    <a:pt x="970201" y="567141"/>
                  </a:lnTo>
                  <a:lnTo>
                    <a:pt x="991293" y="569098"/>
                  </a:lnTo>
                  <a:lnTo>
                    <a:pt x="1012384" y="570719"/>
                  </a:lnTo>
                  <a:lnTo>
                    <a:pt x="1033475" y="573036"/>
                  </a:lnTo>
                  <a:lnTo>
                    <a:pt x="1054567" y="574298"/>
                  </a:lnTo>
                  <a:lnTo>
                    <a:pt x="1075658" y="575423"/>
                  </a:lnTo>
                  <a:lnTo>
                    <a:pt x="1096749" y="576405"/>
                  </a:lnTo>
                  <a:lnTo>
                    <a:pt x="1117841" y="579144"/>
                  </a:lnTo>
                  <a:lnTo>
                    <a:pt x="1138932" y="580171"/>
                  </a:lnTo>
                  <a:lnTo>
                    <a:pt x="1160023" y="581959"/>
                  </a:lnTo>
                  <a:lnTo>
                    <a:pt x="1181115" y="583722"/>
                  </a:lnTo>
                  <a:lnTo>
                    <a:pt x="1202206" y="585198"/>
                  </a:lnTo>
                  <a:lnTo>
                    <a:pt x="1223297" y="586596"/>
                  </a:lnTo>
                  <a:lnTo>
                    <a:pt x="1244389" y="588665"/>
                  </a:lnTo>
                  <a:lnTo>
                    <a:pt x="1265480" y="590304"/>
                  </a:lnTo>
                  <a:lnTo>
                    <a:pt x="1286571" y="590556"/>
                  </a:lnTo>
                  <a:lnTo>
                    <a:pt x="1307663" y="591068"/>
                  </a:lnTo>
                  <a:lnTo>
                    <a:pt x="1328754" y="592744"/>
                  </a:lnTo>
                  <a:lnTo>
                    <a:pt x="1349845" y="593867"/>
                  </a:lnTo>
                  <a:lnTo>
                    <a:pt x="1370937" y="596237"/>
                  </a:lnTo>
                  <a:lnTo>
                    <a:pt x="1392028" y="598399"/>
                  </a:lnTo>
                  <a:lnTo>
                    <a:pt x="1413119" y="598843"/>
                  </a:lnTo>
                  <a:lnTo>
                    <a:pt x="1434211" y="601193"/>
                  </a:lnTo>
                  <a:lnTo>
                    <a:pt x="1455302" y="601631"/>
                  </a:lnTo>
                  <a:lnTo>
                    <a:pt x="1476393" y="604456"/>
                  </a:lnTo>
                  <a:lnTo>
                    <a:pt x="1497485" y="604684"/>
                  </a:lnTo>
                  <a:lnTo>
                    <a:pt x="1518576" y="606926"/>
                  </a:lnTo>
                  <a:lnTo>
                    <a:pt x="1539667" y="607970"/>
                  </a:lnTo>
                  <a:lnTo>
                    <a:pt x="1560759" y="608141"/>
                  </a:lnTo>
                  <a:lnTo>
                    <a:pt x="1581850" y="609863"/>
                  </a:lnTo>
                  <a:lnTo>
                    <a:pt x="1602941" y="611231"/>
                  </a:lnTo>
                  <a:lnTo>
                    <a:pt x="1624033" y="612727"/>
                  </a:lnTo>
                  <a:lnTo>
                    <a:pt x="1645124" y="613441"/>
                  </a:lnTo>
                  <a:lnTo>
                    <a:pt x="1666215" y="614690"/>
                  </a:lnTo>
                  <a:lnTo>
                    <a:pt x="1687307" y="615184"/>
                  </a:lnTo>
                  <a:lnTo>
                    <a:pt x="1708398" y="616852"/>
                  </a:lnTo>
                  <a:lnTo>
                    <a:pt x="1729489" y="617461"/>
                  </a:lnTo>
                  <a:lnTo>
                    <a:pt x="1750581" y="618478"/>
                  </a:lnTo>
                  <a:lnTo>
                    <a:pt x="1771672" y="619298"/>
                  </a:lnTo>
                  <a:lnTo>
                    <a:pt x="1792763" y="619527"/>
                  </a:lnTo>
                  <a:lnTo>
                    <a:pt x="1813855" y="620515"/>
                  </a:lnTo>
                  <a:lnTo>
                    <a:pt x="1834946" y="621775"/>
                  </a:lnTo>
                  <a:lnTo>
                    <a:pt x="1856037" y="622103"/>
                  </a:lnTo>
                  <a:lnTo>
                    <a:pt x="1877129" y="623649"/>
                  </a:lnTo>
                  <a:lnTo>
                    <a:pt x="1898220" y="624168"/>
                  </a:lnTo>
                  <a:lnTo>
                    <a:pt x="1919311" y="624861"/>
                  </a:lnTo>
                  <a:lnTo>
                    <a:pt x="1940403" y="625632"/>
                  </a:lnTo>
                  <a:lnTo>
                    <a:pt x="1961494" y="627091"/>
                  </a:lnTo>
                  <a:lnTo>
                    <a:pt x="1982586" y="627897"/>
                  </a:lnTo>
                  <a:lnTo>
                    <a:pt x="2003677" y="629304"/>
                  </a:lnTo>
                  <a:lnTo>
                    <a:pt x="2024768" y="629841"/>
                  </a:lnTo>
                  <a:lnTo>
                    <a:pt x="2045860" y="630464"/>
                  </a:lnTo>
                  <a:lnTo>
                    <a:pt x="2066951" y="631650"/>
                  </a:lnTo>
                  <a:lnTo>
                    <a:pt x="2088042" y="631959"/>
                  </a:lnTo>
                  <a:lnTo>
                    <a:pt x="2109134" y="634174"/>
                  </a:lnTo>
                  <a:lnTo>
                    <a:pt x="2130225" y="634469"/>
                  </a:lnTo>
                  <a:lnTo>
                    <a:pt x="2151316" y="634899"/>
                  </a:lnTo>
                  <a:lnTo>
                    <a:pt x="2172408" y="635010"/>
                  </a:lnTo>
                  <a:lnTo>
                    <a:pt x="2193499" y="636066"/>
                  </a:lnTo>
                  <a:lnTo>
                    <a:pt x="2214590" y="637322"/>
                  </a:lnTo>
                  <a:lnTo>
                    <a:pt x="2235682" y="638104"/>
                  </a:lnTo>
                  <a:lnTo>
                    <a:pt x="2256773" y="638816"/>
                  </a:lnTo>
                  <a:lnTo>
                    <a:pt x="2277864" y="638952"/>
                  </a:lnTo>
                  <a:lnTo>
                    <a:pt x="2298956" y="639630"/>
                  </a:lnTo>
                  <a:lnTo>
                    <a:pt x="2320047" y="640452"/>
                  </a:lnTo>
                  <a:lnTo>
                    <a:pt x="2341138" y="641509"/>
                  </a:lnTo>
                  <a:lnTo>
                    <a:pt x="2362230" y="642263"/>
                  </a:lnTo>
                  <a:lnTo>
                    <a:pt x="2383321" y="642824"/>
                  </a:lnTo>
                  <a:lnTo>
                    <a:pt x="2404412" y="643750"/>
                  </a:lnTo>
                  <a:lnTo>
                    <a:pt x="2425504" y="644390"/>
                  </a:lnTo>
                  <a:lnTo>
                    <a:pt x="2446595" y="644614"/>
                  </a:lnTo>
                  <a:lnTo>
                    <a:pt x="2467686" y="645131"/>
                  </a:lnTo>
                  <a:lnTo>
                    <a:pt x="2488778" y="645768"/>
                  </a:lnTo>
                  <a:lnTo>
                    <a:pt x="2509869" y="647504"/>
                  </a:lnTo>
                  <a:lnTo>
                    <a:pt x="2530960" y="647995"/>
                  </a:lnTo>
                  <a:lnTo>
                    <a:pt x="2552052" y="648441"/>
                  </a:lnTo>
                  <a:lnTo>
                    <a:pt x="2573143" y="649155"/>
                  </a:lnTo>
                  <a:lnTo>
                    <a:pt x="2594234" y="649686"/>
                  </a:lnTo>
                  <a:lnTo>
                    <a:pt x="2615326" y="650206"/>
                  </a:lnTo>
                  <a:lnTo>
                    <a:pt x="2636417" y="650653"/>
                  </a:lnTo>
                  <a:lnTo>
                    <a:pt x="2657508" y="651439"/>
                  </a:lnTo>
                  <a:lnTo>
                    <a:pt x="2678600" y="652391"/>
                  </a:lnTo>
                  <a:lnTo>
                    <a:pt x="2699691" y="653861"/>
                  </a:lnTo>
                  <a:lnTo>
                    <a:pt x="2720782" y="654286"/>
                  </a:lnTo>
                  <a:lnTo>
                    <a:pt x="2741874" y="655002"/>
                  </a:lnTo>
                  <a:lnTo>
                    <a:pt x="2762965" y="655358"/>
                  </a:lnTo>
                  <a:lnTo>
                    <a:pt x="2784056" y="656029"/>
                  </a:lnTo>
                  <a:lnTo>
                    <a:pt x="2805148" y="656862"/>
                  </a:lnTo>
                  <a:lnTo>
                    <a:pt x="2826239" y="657681"/>
                  </a:lnTo>
                  <a:lnTo>
                    <a:pt x="2847330" y="657774"/>
                  </a:lnTo>
                  <a:lnTo>
                    <a:pt x="2868422" y="658177"/>
                  </a:lnTo>
                  <a:lnTo>
                    <a:pt x="2889513" y="658631"/>
                  </a:lnTo>
                  <a:lnTo>
                    <a:pt x="2910604" y="659720"/>
                  </a:lnTo>
                  <a:lnTo>
                    <a:pt x="2931696" y="659955"/>
                  </a:lnTo>
                  <a:lnTo>
                    <a:pt x="2952787" y="660676"/>
                  </a:lnTo>
                  <a:lnTo>
                    <a:pt x="2973879" y="661364"/>
                  </a:lnTo>
                  <a:lnTo>
                    <a:pt x="2994970" y="661604"/>
                  </a:lnTo>
                  <a:lnTo>
                    <a:pt x="3016061" y="662035"/>
                  </a:lnTo>
                  <a:lnTo>
                    <a:pt x="3037153" y="662364"/>
                  </a:lnTo>
                  <a:lnTo>
                    <a:pt x="3058244" y="663271"/>
                  </a:lnTo>
                  <a:lnTo>
                    <a:pt x="3079335" y="663491"/>
                  </a:lnTo>
                  <a:lnTo>
                    <a:pt x="3100427" y="663733"/>
                  </a:lnTo>
                  <a:lnTo>
                    <a:pt x="3121518" y="665273"/>
                  </a:lnTo>
                  <a:lnTo>
                    <a:pt x="3142609" y="665555"/>
                  </a:lnTo>
                  <a:lnTo>
                    <a:pt x="3163701" y="666722"/>
                  </a:lnTo>
                  <a:lnTo>
                    <a:pt x="3184792" y="667222"/>
                  </a:lnTo>
                  <a:lnTo>
                    <a:pt x="3205883" y="667432"/>
                  </a:lnTo>
                  <a:lnTo>
                    <a:pt x="3226975" y="668092"/>
                  </a:lnTo>
                  <a:lnTo>
                    <a:pt x="3248066" y="668545"/>
                  </a:lnTo>
                  <a:lnTo>
                    <a:pt x="3269157" y="669282"/>
                  </a:lnTo>
                  <a:lnTo>
                    <a:pt x="3290249" y="669919"/>
                  </a:lnTo>
                  <a:lnTo>
                    <a:pt x="3311340" y="670044"/>
                  </a:lnTo>
                  <a:lnTo>
                    <a:pt x="3332431" y="670165"/>
                  </a:lnTo>
                  <a:lnTo>
                    <a:pt x="3353523" y="670565"/>
                  </a:lnTo>
                  <a:lnTo>
                    <a:pt x="3374614" y="671556"/>
                  </a:lnTo>
                  <a:lnTo>
                    <a:pt x="3395705" y="671933"/>
                  </a:lnTo>
                  <a:lnTo>
                    <a:pt x="3416797" y="672732"/>
                  </a:lnTo>
                  <a:lnTo>
                    <a:pt x="3437888" y="672918"/>
                  </a:lnTo>
                  <a:lnTo>
                    <a:pt x="3458979" y="673155"/>
                  </a:lnTo>
                  <a:lnTo>
                    <a:pt x="3480071" y="673755"/>
                  </a:lnTo>
                  <a:lnTo>
                    <a:pt x="3501162" y="673975"/>
                  </a:lnTo>
                  <a:lnTo>
                    <a:pt x="3522253" y="674534"/>
                  </a:lnTo>
                  <a:lnTo>
                    <a:pt x="3543345" y="675401"/>
                  </a:lnTo>
                  <a:lnTo>
                    <a:pt x="3564436" y="676618"/>
                  </a:lnTo>
                  <a:lnTo>
                    <a:pt x="3585527" y="676650"/>
                  </a:lnTo>
                  <a:lnTo>
                    <a:pt x="3606619" y="676892"/>
                  </a:lnTo>
                  <a:lnTo>
                    <a:pt x="3627710" y="677513"/>
                  </a:lnTo>
                  <a:lnTo>
                    <a:pt x="3648801" y="677904"/>
                  </a:lnTo>
                  <a:lnTo>
                    <a:pt x="3669893" y="678458"/>
                  </a:lnTo>
                  <a:lnTo>
                    <a:pt x="3690984" y="678982"/>
                  </a:lnTo>
                  <a:lnTo>
                    <a:pt x="3712075" y="679238"/>
                  </a:lnTo>
                  <a:lnTo>
                    <a:pt x="3733167" y="679519"/>
                  </a:lnTo>
                  <a:lnTo>
                    <a:pt x="3754258" y="679784"/>
                  </a:lnTo>
                  <a:lnTo>
                    <a:pt x="3775349" y="680402"/>
                  </a:lnTo>
                  <a:lnTo>
                    <a:pt x="3796441" y="680779"/>
                  </a:lnTo>
                  <a:lnTo>
                    <a:pt x="3817532" y="681137"/>
                  </a:lnTo>
                  <a:lnTo>
                    <a:pt x="3838623" y="681323"/>
                  </a:lnTo>
                  <a:lnTo>
                    <a:pt x="3859715" y="682170"/>
                  </a:lnTo>
                  <a:lnTo>
                    <a:pt x="3880806" y="682713"/>
                  </a:lnTo>
                  <a:lnTo>
                    <a:pt x="3901897" y="683335"/>
                  </a:lnTo>
                  <a:lnTo>
                    <a:pt x="3922989" y="683770"/>
                  </a:lnTo>
                  <a:lnTo>
                    <a:pt x="3944080" y="684075"/>
                  </a:lnTo>
                  <a:lnTo>
                    <a:pt x="3965172" y="684315"/>
                  </a:lnTo>
                  <a:lnTo>
                    <a:pt x="3986263" y="685019"/>
                  </a:lnTo>
                  <a:lnTo>
                    <a:pt x="4007354" y="685318"/>
                  </a:lnTo>
                  <a:lnTo>
                    <a:pt x="4028446" y="685702"/>
                  </a:lnTo>
                  <a:lnTo>
                    <a:pt x="4049537" y="686196"/>
                  </a:lnTo>
                  <a:lnTo>
                    <a:pt x="4070628" y="686360"/>
                  </a:lnTo>
                  <a:lnTo>
                    <a:pt x="4091720" y="686734"/>
                  </a:lnTo>
                  <a:lnTo>
                    <a:pt x="4112811" y="687289"/>
                  </a:lnTo>
                  <a:lnTo>
                    <a:pt x="4133902" y="687934"/>
                  </a:lnTo>
                  <a:lnTo>
                    <a:pt x="4154994" y="688524"/>
                  </a:lnTo>
                  <a:lnTo>
                    <a:pt x="4176085" y="688685"/>
                  </a:lnTo>
                  <a:lnTo>
                    <a:pt x="4197176" y="688848"/>
                  </a:lnTo>
                  <a:lnTo>
                    <a:pt x="4218268" y="689474"/>
                  </a:lnTo>
                  <a:lnTo>
                    <a:pt x="4239359" y="690050"/>
                  </a:lnTo>
                  <a:lnTo>
                    <a:pt x="4260450" y="690289"/>
                  </a:lnTo>
                  <a:lnTo>
                    <a:pt x="4281542" y="690529"/>
                  </a:lnTo>
                  <a:lnTo>
                    <a:pt x="4302633" y="690891"/>
                  </a:lnTo>
                  <a:lnTo>
                    <a:pt x="4323724" y="691092"/>
                  </a:lnTo>
                  <a:lnTo>
                    <a:pt x="4344816" y="691565"/>
                  </a:lnTo>
                  <a:lnTo>
                    <a:pt x="4365907" y="692046"/>
                  </a:lnTo>
                  <a:lnTo>
                    <a:pt x="4386998" y="692199"/>
                  </a:lnTo>
                  <a:lnTo>
                    <a:pt x="4408090" y="692755"/>
                  </a:lnTo>
                  <a:lnTo>
                    <a:pt x="4429181" y="693356"/>
                  </a:lnTo>
                  <a:lnTo>
                    <a:pt x="4450272" y="693636"/>
                  </a:lnTo>
                  <a:lnTo>
                    <a:pt x="4471364" y="693822"/>
                  </a:lnTo>
                  <a:lnTo>
                    <a:pt x="4492455" y="694105"/>
                  </a:lnTo>
                  <a:lnTo>
                    <a:pt x="4513546" y="694552"/>
                  </a:lnTo>
                  <a:lnTo>
                    <a:pt x="4534638" y="694732"/>
                  </a:lnTo>
                  <a:lnTo>
                    <a:pt x="4555729" y="695017"/>
                  </a:lnTo>
                  <a:lnTo>
                    <a:pt x="4576820" y="695375"/>
                  </a:lnTo>
                  <a:lnTo>
                    <a:pt x="4597912" y="695589"/>
                  </a:lnTo>
                  <a:lnTo>
                    <a:pt x="4619003" y="695878"/>
                  </a:lnTo>
                  <a:lnTo>
                    <a:pt x="4640094" y="696253"/>
                  </a:lnTo>
                  <a:lnTo>
                    <a:pt x="4661186" y="696574"/>
                  </a:lnTo>
                  <a:lnTo>
                    <a:pt x="4682277" y="696938"/>
                  </a:lnTo>
                  <a:lnTo>
                    <a:pt x="4703368" y="697373"/>
                  </a:lnTo>
                  <a:lnTo>
                    <a:pt x="4724460" y="697611"/>
                  </a:lnTo>
                  <a:lnTo>
                    <a:pt x="4745551" y="697769"/>
                  </a:lnTo>
                  <a:lnTo>
                    <a:pt x="4766642" y="698136"/>
                  </a:lnTo>
                  <a:lnTo>
                    <a:pt x="4787734" y="698344"/>
                  </a:lnTo>
                  <a:lnTo>
                    <a:pt x="4808825" y="698640"/>
                  </a:lnTo>
                  <a:lnTo>
                    <a:pt x="4829916" y="698965"/>
                  </a:lnTo>
                  <a:lnTo>
                    <a:pt x="4851008" y="699503"/>
                  </a:lnTo>
                  <a:lnTo>
                    <a:pt x="4872099" y="699879"/>
                  </a:lnTo>
                  <a:lnTo>
                    <a:pt x="4893190" y="700082"/>
                  </a:lnTo>
                  <a:lnTo>
                    <a:pt x="4914282" y="700506"/>
                  </a:lnTo>
                  <a:lnTo>
                    <a:pt x="4935373" y="700707"/>
                  </a:lnTo>
                  <a:lnTo>
                    <a:pt x="4956465" y="701255"/>
                  </a:lnTo>
                  <a:lnTo>
                    <a:pt x="4977556" y="701350"/>
                  </a:lnTo>
                  <a:lnTo>
                    <a:pt x="4998647" y="701694"/>
                  </a:lnTo>
                  <a:lnTo>
                    <a:pt x="5019739" y="702048"/>
                  </a:lnTo>
                  <a:lnTo>
                    <a:pt x="5040830" y="702351"/>
                  </a:lnTo>
                  <a:lnTo>
                    <a:pt x="5061921" y="702441"/>
                  </a:lnTo>
                  <a:lnTo>
                    <a:pt x="5083013" y="702905"/>
                  </a:lnTo>
                  <a:lnTo>
                    <a:pt x="5104104" y="703290"/>
                  </a:lnTo>
                  <a:lnTo>
                    <a:pt x="5125195" y="703339"/>
                  </a:lnTo>
                  <a:lnTo>
                    <a:pt x="5146287" y="704046"/>
                  </a:lnTo>
                  <a:lnTo>
                    <a:pt x="5167378" y="704449"/>
                  </a:lnTo>
                  <a:lnTo>
                    <a:pt x="5188469" y="704761"/>
                  </a:lnTo>
                  <a:lnTo>
                    <a:pt x="5209561" y="705006"/>
                  </a:lnTo>
                  <a:lnTo>
                    <a:pt x="5230652" y="705203"/>
                  </a:lnTo>
                  <a:lnTo>
                    <a:pt x="5251743" y="705270"/>
                  </a:lnTo>
                  <a:lnTo>
                    <a:pt x="5272835" y="705427"/>
                  </a:lnTo>
                  <a:lnTo>
                    <a:pt x="5293926" y="705581"/>
                  </a:lnTo>
                  <a:lnTo>
                    <a:pt x="5315017" y="705979"/>
                  </a:lnTo>
                  <a:lnTo>
                    <a:pt x="5336109" y="706585"/>
                  </a:lnTo>
                  <a:lnTo>
                    <a:pt x="5357200" y="707044"/>
                  </a:lnTo>
                  <a:lnTo>
                    <a:pt x="5378291" y="707318"/>
                  </a:lnTo>
                  <a:lnTo>
                    <a:pt x="5399383" y="707593"/>
                  </a:lnTo>
                  <a:lnTo>
                    <a:pt x="5420474" y="707628"/>
                  </a:lnTo>
                  <a:lnTo>
                    <a:pt x="5441565" y="708053"/>
                  </a:lnTo>
                  <a:lnTo>
                    <a:pt x="5462657" y="708353"/>
                  </a:lnTo>
                  <a:lnTo>
                    <a:pt x="5483748" y="708698"/>
                  </a:lnTo>
                  <a:lnTo>
                    <a:pt x="5504839" y="708971"/>
                  </a:lnTo>
                  <a:lnTo>
                    <a:pt x="5525931" y="709229"/>
                  </a:lnTo>
                  <a:lnTo>
                    <a:pt x="5547022" y="709450"/>
                  </a:lnTo>
                  <a:lnTo>
                    <a:pt x="5568113" y="709834"/>
                  </a:lnTo>
                  <a:lnTo>
                    <a:pt x="5589205" y="710099"/>
                  </a:lnTo>
                  <a:lnTo>
                    <a:pt x="5610296" y="710258"/>
                  </a:lnTo>
                  <a:lnTo>
                    <a:pt x="5631387" y="710784"/>
                  </a:lnTo>
                  <a:lnTo>
                    <a:pt x="5652479" y="711158"/>
                  </a:lnTo>
                  <a:lnTo>
                    <a:pt x="5673570" y="711304"/>
                  </a:lnTo>
                  <a:lnTo>
                    <a:pt x="5694661" y="711659"/>
                  </a:lnTo>
                  <a:lnTo>
                    <a:pt x="5715753" y="711835"/>
                  </a:lnTo>
                  <a:lnTo>
                    <a:pt x="5736844" y="711926"/>
                  </a:lnTo>
                  <a:lnTo>
                    <a:pt x="5757935" y="712479"/>
                  </a:lnTo>
                  <a:lnTo>
                    <a:pt x="5779027" y="713052"/>
                  </a:lnTo>
                  <a:lnTo>
                    <a:pt x="5800118" y="713414"/>
                  </a:lnTo>
                  <a:lnTo>
                    <a:pt x="5821209" y="713597"/>
                  </a:lnTo>
                  <a:lnTo>
                    <a:pt x="5842301" y="714495"/>
                  </a:lnTo>
                  <a:lnTo>
                    <a:pt x="5863392" y="719016"/>
                  </a:lnTo>
                  <a:lnTo>
                    <a:pt x="5884483" y="722065"/>
                  </a:lnTo>
                  <a:lnTo>
                    <a:pt x="5905575" y="723545"/>
                  </a:lnTo>
                  <a:lnTo>
                    <a:pt x="5926666" y="723545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70455" y="5211762"/>
              <a:ext cx="5272835" cy="0"/>
            </a:xfrm>
            <a:custGeom>
              <a:avLst/>
              <a:pathLst>
                <a:path w="5272835" h="0">
                  <a:moveTo>
                    <a:pt x="0" y="0"/>
                  </a:moveTo>
                  <a:lnTo>
                    <a:pt x="52728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7045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2502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79589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3415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98872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04329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728076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74026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2452" y="542954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07019" y="542954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861586" y="542954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916154" y="542954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57175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03841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50507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297172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1237876" y="4516984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1238099" y="3983866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236946" y="3449371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236946" y="2916030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2671360" y="1862018"/>
              <a:ext cx="4167038" cy="169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RV Analysis: Explained Variance per Dimension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36" name="pt35"/>
            <p:cNvSpPr/>
            <p:nvPr/>
          </p:nvSpPr>
          <p:spPr>
            <a:xfrm>
              <a:off x="1757256" y="434725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778348" y="451617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799439" y="457860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20530" y="45952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1622" y="46099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862713" y="464424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883804" y="466356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904896" y="469507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25987" y="470214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47078" y="47168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68170" y="472520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89261" y="47482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10352" y="475375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031444" y="477154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52535" y="477244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73626" y="47823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94718" y="47869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15809" y="48045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136900" y="48082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992" y="48136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79083" y="482026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00174" y="4829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221266" y="483590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242357" y="484141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263448" y="48465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284540" y="48533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05631" y="485931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26722" y="4862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347814" y="486790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368905" y="48704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89996" y="48741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411088" y="48753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432179" y="488527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453270" y="48858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474362" y="488749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95453" y="489050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16544" y="48944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37636" y="489761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558727" y="489903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79818" y="489957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00910" y="49005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622001" y="49060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643092" y="490608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664184" y="490743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685275" y="491145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706366" y="491243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727458" y="491440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748549" y="491635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769641" y="491797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790732" y="492029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811823" y="49215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832915" y="492268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854006" y="49236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875097" y="49264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896189" y="49274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917280" y="492921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938371" y="493098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959463" y="493245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980554" y="49338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001645" y="49359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022737" y="493756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043828" y="493781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064919" y="493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086011" y="49400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107102" y="49411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28193" y="49434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49285" y="49456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70376" y="49461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191467" y="494845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212559" y="494889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33650" y="495171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254741" y="495194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275833" y="495418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296924" y="49552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318015" y="495540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339107" y="495712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360198" y="495849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81289" y="49599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02381" y="496070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23472" y="49619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444563" y="49624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5655" y="49641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486746" y="496472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507837" y="4965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28929" y="496655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50020" y="49667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571111" y="496777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592203" y="496903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613294" y="496936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634385" y="497090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655477" y="4971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676568" y="497212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697659" y="497289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718751" y="49743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739842" y="497515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60934" y="497656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2025" y="497710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03116" y="497772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824208" y="497890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845299" y="497921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866390" y="49814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87482" y="49817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08573" y="498215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29664" y="498227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950756" y="49833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3971847" y="498458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992938" y="498536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014030" y="498607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35121" y="49862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056212" y="498689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077304" y="49877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098395" y="498876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119486" y="498952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140578" y="499008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161669" y="499100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182760" y="49916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203852" y="499187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224943" y="499239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246034" y="49930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267126" y="49947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288217" y="4995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09308" y="499570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330400" y="49964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351491" y="49969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372582" y="499746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393674" y="49979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414765" y="49986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35856" y="49996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456948" y="500112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78039" y="50015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99130" y="500226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520222" y="500261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541313" y="500328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562404" y="500412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83496" y="50049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604587" y="50050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625678" y="500543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46770" y="500589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67861" y="50069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688952" y="500721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10044" y="500793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31135" y="500862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752227" y="500886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773318" y="500929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94409" y="500962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815501" y="501053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836592" y="501075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857683" y="501099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4878775" y="50125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899866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4920957" y="501398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942049" y="501448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963140" y="501469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984231" y="501535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5005323" y="50158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026414" y="50165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5047505" y="501717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068597" y="50173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5089688" y="501742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110779" y="501782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131871" y="501881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152962" y="501919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174053" y="501999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5195145" y="502017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5216236" y="50204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237327" y="50210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258419" y="502123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279510" y="502179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300601" y="502266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321693" y="502387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342784" y="502390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363875" y="502415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84967" y="502477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06058" y="502516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427149" y="502571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5448241" y="50262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5469332" y="50264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490423" y="50267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511515" y="50270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5532606" y="502766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5553697" y="502803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5574789" y="50283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5595880" y="502858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616971" y="50294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638063" y="502997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659154" y="503059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5680245" y="503102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5701337" y="503133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5722428" y="503157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5743520" y="50322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5764611" y="503257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5785702" y="503296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5806794" y="50334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5827885" y="503362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5848976" y="503399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5870068" y="503454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5891159" y="503519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912250" y="503578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933342" y="50359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954433" y="503610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975524" y="503673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996616" y="503730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6017707" y="503754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6038798" y="503778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6059890" y="50381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6080981" y="503835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6102072" y="503882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6123164" y="50393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6144255" y="50394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6165346" y="50400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6186438" y="504061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6207529" y="504089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6228620" y="504108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6249712" y="504136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6270803" y="50418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6291894" y="504199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6312986" y="504227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6334077" y="504263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6355168" y="504284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6376260" y="50431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6397351" y="50435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6418442" y="50438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6439534" y="504419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6460625" y="50446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6481716" y="504487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6502808" y="50450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6523899" y="50453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6544990" y="50456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6566082" y="504589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6587173" y="50462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6608264" y="504676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6629356" y="504713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6650447" y="50473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6671538" y="504776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6692630" y="504796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6713721" y="50485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6734813" y="504860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6755904" y="504895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6776995" y="504930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6798087" y="50496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6819178" y="504970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6840269" y="505016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6861361" y="505054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6882452" y="50505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6903543" y="505130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6924635" y="505170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6945726" y="505202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6966817" y="505226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6987909" y="505246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7009000" y="505252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7030091" y="505268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7051183" y="5052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7072274" y="505323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7093365" y="50538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7114457" y="505430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7135548" y="505457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7156639" y="505485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7177731" y="505488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7198822" y="5055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7219913" y="50556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7241005" y="50559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7262096" y="50562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7283187" y="505648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7304279" y="5056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7325370" y="50570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7346461" y="505735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7367553" y="505751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7388644" y="505804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7409735" y="505841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7430827" y="505856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7451918" y="50589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7473009" y="50590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7494101" y="505918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7515192" y="505973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7536283" y="5060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7557375" y="506067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7578466" y="506085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7599557" y="506175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7620649" y="506627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7641740" y="506932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7662831" y="50708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7683923" y="50708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645920" y="4931868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23812" cap="rnd">
              <a:solidFill>
                <a:srgbClr val="682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tx318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320" name="pl319"/>
            <p:cNvSpPr/>
            <p:nvPr/>
          </p:nvSpPr>
          <p:spPr>
            <a:xfrm>
              <a:off x="7863839" y="2560185"/>
              <a:ext cx="0" cy="2460242"/>
            </a:xfrm>
            <a:custGeom>
              <a:avLst/>
              <a:pathLst>
                <a:path w="0" h="2460242">
                  <a:moveTo>
                    <a:pt x="0" y="24602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7863839" y="461038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7863839" y="420034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7863839" y="379030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7863839" y="338026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7863839" y="297022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7863839" y="256018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tx327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29" name="tx328"/>
            <p:cNvSpPr/>
            <p:nvPr/>
          </p:nvSpPr>
          <p:spPr>
            <a:xfrm rot="-5400000">
              <a:off x="8095876" y="455561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30" name="tx329"/>
            <p:cNvSpPr/>
            <p:nvPr/>
          </p:nvSpPr>
          <p:spPr>
            <a:xfrm rot="-5400000">
              <a:off x="8095876" y="414557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1" name="tx330"/>
            <p:cNvSpPr/>
            <p:nvPr/>
          </p:nvSpPr>
          <p:spPr>
            <a:xfrm rot="-5400000">
              <a:off x="8094909" y="3734570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32" name="tx331"/>
            <p:cNvSpPr/>
            <p:nvPr/>
          </p:nvSpPr>
          <p:spPr>
            <a:xfrm rot="-5400000">
              <a:off x="8096099" y="3325720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33" name="tx332"/>
            <p:cNvSpPr/>
            <p:nvPr/>
          </p:nvSpPr>
          <p:spPr>
            <a:xfrm rot="-5400000">
              <a:off x="8095913" y="2915494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34" name="tx333"/>
            <p:cNvSpPr/>
            <p:nvPr/>
          </p:nvSpPr>
          <p:spPr>
            <a:xfrm rot="-5400000">
              <a:off x="8094946" y="2504486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2021-02-19T12:25:21Z</dcterms:modified>
  <cp:category/>
</cp:coreProperties>
</file>