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12" y="4023783"/>
              <a:ext cx="309545" cy="107715"/>
            </a:xfrm>
            <a:custGeom>
              <a:avLst/>
              <a:pathLst>
                <a:path w="309545" h="107715">
                  <a:moveTo>
                    <a:pt x="309545" y="0"/>
                  </a:moveTo>
                  <a:lnTo>
                    <a:pt x="0" y="1077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6077" y="523550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4012" y="456099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051" y="364953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997" y="379161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09537" y="4392210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054" y="4708336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776" y="362179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3802" y="422321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0356" y="32188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10145" y="25924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6121" y="49442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595" y="358688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29750" y="439204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5138" y="338934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582" y="277113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926" y="42224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086" y="31720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8118" y="39613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5393" y="5021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176" y="380178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2955" y="228405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102" y="3018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222" y="33436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662" y="4575552"/>
              <a:ext cx="123736" cy="57077"/>
            </a:xfrm>
            <a:custGeom>
              <a:avLst/>
              <a:pathLst>
                <a:path w="123736" h="57077">
                  <a:moveTo>
                    <a:pt x="0" y="0"/>
                  </a:moveTo>
                  <a:lnTo>
                    <a:pt x="123736" y="570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23454" y="4276674"/>
              <a:ext cx="49586" cy="83103"/>
            </a:xfrm>
            <a:custGeom>
              <a:avLst/>
              <a:pathLst>
                <a:path w="49586" h="83103">
                  <a:moveTo>
                    <a:pt x="0" y="0"/>
                  </a:moveTo>
                  <a:lnTo>
                    <a:pt x="49586" y="831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40103" y="4626305"/>
              <a:ext cx="96821" cy="35989"/>
            </a:xfrm>
            <a:custGeom>
              <a:avLst/>
              <a:pathLst>
                <a:path w="96821" h="35989">
                  <a:moveTo>
                    <a:pt x="96821" y="35989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320629" y="3032149"/>
              <a:ext cx="98809" cy="68086"/>
            </a:xfrm>
            <a:custGeom>
              <a:avLst/>
              <a:pathLst>
                <a:path w="98809" h="68086">
                  <a:moveTo>
                    <a:pt x="0" y="68086"/>
                  </a:moveTo>
                  <a:lnTo>
                    <a:pt x="988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097622" y="4334542"/>
              <a:ext cx="139531" cy="67498"/>
            </a:xfrm>
            <a:custGeom>
              <a:avLst/>
              <a:pathLst>
                <a:path w="139531" h="67498">
                  <a:moveTo>
                    <a:pt x="0" y="0"/>
                  </a:moveTo>
                  <a:lnTo>
                    <a:pt x="139531" y="67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204529" y="2942646"/>
              <a:ext cx="93897" cy="11443"/>
            </a:xfrm>
            <a:custGeom>
              <a:avLst/>
              <a:pathLst>
                <a:path w="93897" h="11443">
                  <a:moveTo>
                    <a:pt x="0" y="0"/>
                  </a:moveTo>
                  <a:lnTo>
                    <a:pt x="93897" y="11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511715" y="450838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44860" y="424210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200690" y="269622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631876" y="489894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564609" y="327000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08446" y="26807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165509" y="415451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659784" y="460496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72846" y="28829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00851" y="34386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385477" y="360792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989392" y="509646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749392" y="305188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6385" y="42672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60906" y="32377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33292" y="288204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20979" y="47753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034769" y="36197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417640" y="31004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63052" y="39809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9950" y="513207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859513" y="23849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020132" y="46774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93246" y="493257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19475" y="247850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48102" y="381659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090363" y="443595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61425" y="34505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8" name="pg97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464194" y="4023944"/>
              <a:ext cx="309006" cy="106297"/>
            </a:xfrm>
            <a:custGeom>
              <a:avLst/>
              <a:pathLst>
                <a:path w="309006" h="106297">
                  <a:moveTo>
                    <a:pt x="309006" y="0"/>
                  </a:moveTo>
                  <a:lnTo>
                    <a:pt x="0" y="106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65845" y="523260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083942" y="45593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7321538" y="364869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740891" y="379138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70444" y="439063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352043" y="470568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05459" y="362181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031190" y="422119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279440" y="32181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7766648" y="25925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331449" y="49426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865819" y="35859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588734" y="43902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58524" y="40977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042978" y="33884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7090580" y="2772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77945" y="422090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919251" y="317177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796060" y="39615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970995" y="5019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078445" y="380092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220988" y="22849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9708" y="301877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1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09898" y="4936763"/>
              <a:ext cx="140672" cy="210277"/>
            </a:xfrm>
            <a:custGeom>
              <a:avLst/>
              <a:pathLst>
                <a:path w="140672" h="210277">
                  <a:moveTo>
                    <a:pt x="0" y="0"/>
                  </a:moveTo>
                  <a:lnTo>
                    <a:pt x="140672" y="210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430" y="454635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367" y="427442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85" y="262095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8951" y="486518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3692" y="321127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331" y="26039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0291" y="42084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547" y="466875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185" y="28171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0304" y="337927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751" y="35497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462" y="519717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516" y="29933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58546" y="437588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75" y="31906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98" y="2816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018" y="49997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07" y="358909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78674" y="304069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56" y="40087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44" y="52355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0284" y="22849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8167" y="478351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648" y="50360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0585" y="238556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84" y="38149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4063" y="44988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0644" y="34196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2021-03-26T21:57:22Z</dcterms:modified>
  <cp:category/>
</cp:coreProperties>
</file>