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Music Descriptor Space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a000.scree4plsc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791546" y="2607504"/>
              <a:ext cx="5926666" cy="2497539"/>
            </a:xfrm>
            <a:custGeom>
              <a:avLst/>
              <a:pathLst>
                <a:path w="5926666" h="2497539">
                  <a:moveTo>
                    <a:pt x="0" y="0"/>
                  </a:moveTo>
                  <a:lnTo>
                    <a:pt x="237066" y="1785596"/>
                  </a:lnTo>
                  <a:lnTo>
                    <a:pt x="474133" y="2283170"/>
                  </a:lnTo>
                  <a:lnTo>
                    <a:pt x="711200" y="2359195"/>
                  </a:lnTo>
                  <a:lnTo>
                    <a:pt x="948266" y="2440127"/>
                  </a:lnTo>
                  <a:lnTo>
                    <a:pt x="1185333" y="2443680"/>
                  </a:lnTo>
                  <a:lnTo>
                    <a:pt x="1422399" y="2454173"/>
                  </a:lnTo>
                  <a:lnTo>
                    <a:pt x="1659466" y="2474433"/>
                  </a:lnTo>
                  <a:lnTo>
                    <a:pt x="1896533" y="2482755"/>
                  </a:lnTo>
                  <a:lnTo>
                    <a:pt x="2133600" y="2486418"/>
                  </a:lnTo>
                  <a:lnTo>
                    <a:pt x="2370666" y="2487707"/>
                  </a:lnTo>
                  <a:lnTo>
                    <a:pt x="2607733" y="2488684"/>
                  </a:lnTo>
                  <a:lnTo>
                    <a:pt x="2844799" y="2492235"/>
                  </a:lnTo>
                  <a:lnTo>
                    <a:pt x="3081866" y="2492930"/>
                  </a:lnTo>
                  <a:lnTo>
                    <a:pt x="3318933" y="2494339"/>
                  </a:lnTo>
                  <a:lnTo>
                    <a:pt x="3556000" y="2494982"/>
                  </a:lnTo>
                  <a:lnTo>
                    <a:pt x="3793066" y="2495430"/>
                  </a:lnTo>
                  <a:lnTo>
                    <a:pt x="4030133" y="2495519"/>
                  </a:lnTo>
                  <a:lnTo>
                    <a:pt x="4267200" y="2496218"/>
                  </a:lnTo>
                  <a:lnTo>
                    <a:pt x="4504266" y="2496413"/>
                  </a:lnTo>
                  <a:lnTo>
                    <a:pt x="4741333" y="2496956"/>
                  </a:lnTo>
                  <a:lnTo>
                    <a:pt x="4978399" y="2497142"/>
                  </a:lnTo>
                  <a:lnTo>
                    <a:pt x="5215466" y="2497270"/>
                  </a:lnTo>
                  <a:lnTo>
                    <a:pt x="5452533" y="2497340"/>
                  </a:lnTo>
                  <a:lnTo>
                    <a:pt x="5689600" y="2497502"/>
                  </a:lnTo>
                  <a:lnTo>
                    <a:pt x="5926666" y="2497539"/>
                  </a:lnTo>
                </a:path>
              </a:pathLst>
            </a:custGeom>
            <a:ln w="9525" cap="rnd">
              <a:solidFill>
                <a:srgbClr val="006D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54479" y="5211762"/>
              <a:ext cx="5926666" cy="0"/>
            </a:xfrm>
            <a:custGeom>
              <a:avLst/>
              <a:pathLst>
                <a:path w="5926666" h="0">
                  <a:moveTo>
                    <a:pt x="0" y="0"/>
                  </a:moveTo>
                  <a:lnTo>
                    <a:pt x="59266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4479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39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925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5110480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95813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481146" y="521176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512101" y="542954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697434" y="5431483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0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5722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11055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396389" y="54295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554479" y="2438388"/>
              <a:ext cx="0" cy="2666706"/>
            </a:xfrm>
            <a:custGeom>
              <a:avLst/>
              <a:pathLst>
                <a:path w="0" h="2666706">
                  <a:moveTo>
                    <a:pt x="0" y="266670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3039" y="510509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3039" y="4724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3039" y="43431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3039" y="396222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3039" y="3581262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3039" y="32003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3039" y="281934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3039" y="243838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 rot="-5400000">
              <a:off x="1236946" y="504939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1194567" y="466843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1194567" y="42874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1194530" y="390648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1194567" y="35255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194567" y="314460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194567" y="276364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1194567" y="23826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554479" y="2331719"/>
              <a:ext cx="6400800" cy="2880043"/>
            </a:xfrm>
            <a:custGeom>
              <a:avLst/>
              <a:pathLst>
                <a:path w="6400800" h="2880043">
                  <a:moveTo>
                    <a:pt x="0" y="2880043"/>
                  </a:moveTo>
                  <a:lnTo>
                    <a:pt x="6400800" y="2880043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2880043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729475" y="2031414"/>
              <a:ext cx="5080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356801" y="5795830"/>
              <a:ext cx="796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Dimensions</a:t>
              </a:r>
            </a:p>
          </p:txBody>
        </p:sp>
        <p:sp>
          <p:nvSpPr>
            <p:cNvPr id="39" name="tx38"/>
            <p:cNvSpPr/>
            <p:nvPr/>
          </p:nvSpPr>
          <p:spPr>
            <a:xfrm rot="-5400000">
              <a:off x="-254475" y="3700229"/>
              <a:ext cx="23044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Percentage of Explained Variance</a:t>
              </a:r>
            </a:p>
          </p:txBody>
        </p:sp>
        <p:sp>
          <p:nvSpPr>
            <p:cNvPr id="40" name="pt39"/>
            <p:cNvSpPr/>
            <p:nvPr/>
          </p:nvSpPr>
          <p:spPr>
            <a:xfrm>
              <a:off x="1757256" y="257321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94323" y="435881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31390" y="48563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468456" y="493241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705523" y="501334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942590" y="501689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179656" y="502738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416723" y="504764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53790" y="5055969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890856" y="50596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27923" y="506092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364990" y="506189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602056" y="5065450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839123" y="506614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076190" y="506755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5313256" y="506819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5550323" y="506864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787390" y="5068733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6024456" y="5069432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6261523" y="5069628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498590" y="5070171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6735656" y="5070356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6972723" y="507048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7209789" y="5070555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7446856" y="5070717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7683923" y="5070754"/>
              <a:ext cx="68580" cy="68580"/>
            </a:xfrm>
            <a:prstGeom prst="ellipse">
              <a:avLst/>
            </a:prstGeom>
            <a:solidFill>
              <a:srgbClr val="006D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45920" y="4883209"/>
              <a:ext cx="6217919" cy="0"/>
            </a:xfrm>
            <a:custGeom>
              <a:avLst/>
              <a:pathLst>
                <a:path w="6217919" h="0">
                  <a:moveTo>
                    <a:pt x="0" y="0"/>
                  </a:moveTo>
                  <a:lnTo>
                    <a:pt x="6217919" y="0"/>
                  </a:lnTo>
                  <a:lnTo>
                    <a:pt x="6217919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 rot="-5400000">
              <a:off x="7250473" y="3700229"/>
              <a:ext cx="24735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Inertia Extracted by the Components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7863839" y="2633102"/>
              <a:ext cx="0" cy="2387325"/>
            </a:xfrm>
            <a:custGeom>
              <a:avLst/>
              <a:pathLst>
                <a:path w="0" h="2387325">
                  <a:moveTo>
                    <a:pt x="0" y="238732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863839" y="5020428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863839" y="462254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863839" y="4224653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863839" y="3826765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863839" y="3428877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863839" y="3030990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863839" y="2633102"/>
              <a:ext cx="91439" cy="0"/>
            </a:xfrm>
            <a:custGeom>
              <a:avLst/>
              <a:pathLst>
                <a:path w="91439" h="0">
                  <a:moveTo>
                    <a:pt x="0" y="0"/>
                  </a:moveTo>
                  <a:lnTo>
                    <a:pt x="914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 rot="-5400000">
              <a:off x="8094946" y="496472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8052567" y="456684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8052567" y="416895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8052567" y="377106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052567" y="337317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8010188" y="297529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010188" y="257740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4193220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54193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9624" y="4367576"/>
              <a:ext cx="206621" cy="70914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59203" y="3889021"/>
              <a:ext cx="206621" cy="47855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88782" y="3729810"/>
              <a:ext cx="206621" cy="6377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718361" y="4073498"/>
              <a:ext cx="206621" cy="29407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947940" y="4367576"/>
              <a:ext cx="206621" cy="22227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77519" y="4088726"/>
              <a:ext cx="206621" cy="27885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07098" y="4367576"/>
              <a:ext cx="206621" cy="37916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636677" y="4367576"/>
              <a:ext cx="206621" cy="2391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866256" y="4367576"/>
              <a:ext cx="206621" cy="2715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095835" y="4367576"/>
              <a:ext cx="206621" cy="21737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325414" y="3979911"/>
              <a:ext cx="206621" cy="38766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54993" y="4367576"/>
              <a:ext cx="206621" cy="3537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784572" y="4367576"/>
              <a:ext cx="206621" cy="38879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014151" y="4367576"/>
              <a:ext cx="206621" cy="73382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243730" y="4367576"/>
              <a:ext cx="206621" cy="7023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473309" y="3772431"/>
              <a:ext cx="206621" cy="59514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702888" y="3613157"/>
              <a:ext cx="206621" cy="75441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932467" y="3919119"/>
              <a:ext cx="206621" cy="44845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62046" y="3731402"/>
              <a:ext cx="206621" cy="63617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5391625" y="3712226"/>
              <a:ext cx="206621" cy="6553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621204" y="3831620"/>
              <a:ext cx="206621" cy="53595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850783" y="4367576"/>
              <a:ext cx="206621" cy="494870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80362" y="4367576"/>
              <a:ext cx="206621" cy="5863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309941" y="3729171"/>
              <a:ext cx="206621" cy="63840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6539520" y="3791016"/>
              <a:ext cx="206621" cy="57655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9099" y="3971850"/>
              <a:ext cx="206621" cy="39572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98678" y="4367576"/>
              <a:ext cx="206621" cy="4383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228257" y="4367576"/>
              <a:ext cx="206621" cy="62423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457836" y="4367576"/>
              <a:ext cx="206621" cy="60040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7687415" y="4367576"/>
              <a:ext cx="206621" cy="682354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916994" y="4367576"/>
              <a:ext cx="206621" cy="59387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8146573" y="4045639"/>
              <a:ext cx="206621" cy="321937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8376152" y="4367576"/>
              <a:ext cx="206621" cy="505673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 rot="-5400000">
              <a:off x="838288" y="3977482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2" name="tx41"/>
            <p:cNvSpPr/>
            <p:nvPr/>
          </p:nvSpPr>
          <p:spPr>
            <a:xfrm rot="-5400000">
              <a:off x="1048626" y="4704044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1262405" y="4721491"/>
              <a:ext cx="6567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artic.Staccato</a:t>
              </a:r>
            </a:p>
          </p:txBody>
        </p:sp>
        <p:sp>
          <p:nvSpPr>
            <p:cNvPr id="44" name="tx43"/>
            <p:cNvSpPr/>
            <p:nvPr/>
          </p:nvSpPr>
          <p:spPr>
            <a:xfrm rot="-5400000">
              <a:off x="1433600" y="4769368"/>
              <a:ext cx="75333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cont.Undulating</a:t>
              </a:r>
            </a:p>
          </p:txBody>
        </p:sp>
        <p:sp>
          <p:nvSpPr>
            <p:cNvPr id="45" name="tx44"/>
            <p:cNvSpPr/>
            <p:nvPr/>
          </p:nvSpPr>
          <p:spPr>
            <a:xfrm rot="-5400000">
              <a:off x="1783599" y="4009908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density.D2</a:t>
              </a:r>
            </a:p>
          </p:txBody>
        </p:sp>
        <p:sp>
          <p:nvSpPr>
            <p:cNvPr id="46" name="tx45"/>
            <p:cNvSpPr/>
            <p:nvPr/>
          </p:nvSpPr>
          <p:spPr>
            <a:xfrm rot="-5400000">
              <a:off x="2046393" y="4585005"/>
              <a:ext cx="4460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dyn.Loud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2299474" y="4078069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2255606" y="3749800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2548439" y="3825704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2785772" y="3832856"/>
              <a:ext cx="82547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harm.Whole 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3024985" y="4786714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3276372" y="3872740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3647994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tempo.F1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7573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tempo.F2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4107152" y="4043097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tempo.F3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4336890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tempo.F5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4566310" y="4592596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796048" y="4592754"/>
              <a:ext cx="45791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tempo.F7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5112357" y="4487282"/>
              <a:ext cx="283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Bright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5306842" y="4551579"/>
              <a:ext cx="37354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Colorful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5514242" y="4556009"/>
              <a:ext cx="39773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Dancing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5839019" y="4190814"/>
              <a:ext cx="22887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Dark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6089665" y="4216095"/>
              <a:ext cx="18674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Dull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6307202" y="4454639"/>
              <a:ext cx="2108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Fast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6474745" y="4505385"/>
              <a:ext cx="3133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Happy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6743467" y="4458413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6970003" y="4172674"/>
              <a:ext cx="2411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Long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7045999" y="3988375"/>
              <a:ext cx="54832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Melancholy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7463381" y="4211723"/>
              <a:ext cx="192884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Sad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7671920" y="4186474"/>
              <a:ext cx="23496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Slow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7835201" y="4106917"/>
              <a:ext cx="36756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Solemn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8083518" y="4527018"/>
              <a:ext cx="331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Valiant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8340278" y="4161882"/>
              <a:ext cx="27709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Weak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995187" y="4367576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5"/>
            <p:cNvSpPr/>
            <p:nvPr/>
          </p:nvSpPr>
          <p:spPr>
            <a:xfrm>
              <a:off x="739978" y="537201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77195" y="43258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7195" y="327975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777195" y="22336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960393" y="5413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960393" y="4367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960393" y="3321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960393" y="227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95187" y="1660164"/>
              <a:ext cx="3448248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First Latent Variables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contribution2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95187" y="3889602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95187" y="412862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BEBEBE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025117" y="4009113"/>
              <a:ext cx="179576" cy="230404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224646" y="3823851"/>
              <a:ext cx="179576" cy="185261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424175" y="4009113"/>
              <a:ext cx="179576" cy="18638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623705" y="3783851"/>
              <a:ext cx="179576" cy="22526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1823234" y="3867277"/>
              <a:ext cx="179576" cy="1418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22764" y="4009113"/>
              <a:ext cx="179576" cy="13503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22293" y="3668339"/>
              <a:ext cx="179576" cy="34077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421822" y="3794104"/>
              <a:ext cx="179576" cy="21500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621352" y="3773345"/>
              <a:ext cx="179576" cy="23576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820881" y="4009113"/>
              <a:ext cx="179576" cy="445007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020411" y="4009113"/>
              <a:ext cx="179576" cy="1563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219940" y="3849691"/>
              <a:ext cx="179576" cy="15942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19469" y="3581723"/>
              <a:ext cx="179576" cy="42738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618999" y="4009113"/>
              <a:ext cx="179576" cy="192098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818528" y="3749017"/>
              <a:ext cx="179576" cy="260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018058" y="3646676"/>
              <a:ext cx="179576" cy="362436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217587" y="4009113"/>
              <a:ext cx="179576" cy="913060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417116" y="3711469"/>
              <a:ext cx="179576" cy="29764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4616646" y="3782700"/>
              <a:ext cx="179576" cy="22641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816175" y="3827680"/>
              <a:ext cx="179576" cy="181432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5015705" y="4009113"/>
              <a:ext cx="179576" cy="186729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215234" y="3776929"/>
              <a:ext cx="179576" cy="23218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414763" y="4009113"/>
              <a:ext cx="179576" cy="191303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5614293" y="3876017"/>
              <a:ext cx="179576" cy="133095"/>
            </a:xfrm>
            <a:prstGeom prst="rect">
              <a:avLst/>
            </a:prstGeom>
            <a:solidFill>
              <a:srgbClr val="00461A">
                <a:alpha val="100000"/>
              </a:srgbClr>
            </a:solidFill>
            <a:ln w="13550" cap="sq">
              <a:solidFill>
                <a:srgbClr val="000C02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813822" y="3501297"/>
              <a:ext cx="179576" cy="50781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013352" y="3374181"/>
              <a:ext cx="179576" cy="6349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212881" y="3484960"/>
              <a:ext cx="179576" cy="524152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6412411" y="3670613"/>
              <a:ext cx="179576" cy="3384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611940" y="3719403"/>
              <a:ext cx="179576" cy="28970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6811469" y="4009113"/>
              <a:ext cx="179576" cy="38203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7010999" y="3687524"/>
              <a:ext cx="179576" cy="32158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7210528" y="3718713"/>
              <a:ext cx="179576" cy="29039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410058" y="4009113"/>
              <a:ext cx="179576" cy="5398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7609587" y="4009113"/>
              <a:ext cx="179576" cy="54133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7809116" y="3531164"/>
              <a:ext cx="179576" cy="477949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8008646" y="4009113"/>
              <a:ext cx="179576" cy="236661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8208175" y="3681054"/>
              <a:ext cx="179576" cy="328058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407705" y="4009113"/>
              <a:ext cx="179576" cy="593045"/>
            </a:xfrm>
            <a:prstGeom prst="rect">
              <a:avLst/>
            </a:prstGeom>
            <a:solidFill>
              <a:srgbClr val="DFE8F6">
                <a:alpha val="100000"/>
              </a:srgbClr>
            </a:solidFill>
            <a:ln w="13550" cap="sq">
              <a:solidFill>
                <a:srgbClr val="7294D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-5400000">
              <a:off x="820258" y="3619019"/>
              <a:ext cx="5664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artic.Legato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1000547" y="4345581"/>
              <a:ext cx="6265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artic.Marcato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1284370" y="3694929"/>
              <a:ext cx="45791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cont.Arch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1331455" y="4403663"/>
              <a:ext cx="74126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cont.Ascending</a:t>
              </a:r>
            </a:p>
          </p:txBody>
        </p:sp>
        <p:sp>
          <p:nvSpPr>
            <p:cNvPr id="50" name="tx49"/>
            <p:cNvSpPr/>
            <p:nvPr/>
          </p:nvSpPr>
          <p:spPr>
            <a:xfrm rot="-5400000">
              <a:off x="1553799" y="4399985"/>
              <a:ext cx="71717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cont.Monotone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844901" y="3651445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density.D3</a:t>
              </a:r>
            </a:p>
          </p:txBody>
        </p:sp>
        <p:sp>
          <p:nvSpPr>
            <p:cNvPr id="52" name="tx51"/>
            <p:cNvSpPr/>
            <p:nvPr/>
          </p:nvSpPr>
          <p:spPr>
            <a:xfrm rot="-5400000">
              <a:off x="2044430" y="4266050"/>
              <a:ext cx="512171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density.D6</a:t>
              </a:r>
            </a:p>
          </p:txBody>
        </p:sp>
        <p:sp>
          <p:nvSpPr>
            <p:cNvPr id="53" name="tx52"/>
            <p:cNvSpPr/>
            <p:nvPr/>
          </p:nvSpPr>
          <p:spPr>
            <a:xfrm rot="-5400000">
              <a:off x="2183140" y="4337927"/>
              <a:ext cx="63280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dyn.BothS&amp;L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2334581" y="4395634"/>
              <a:ext cx="72898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dyn.Gra_Cresc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2637169" y="3644394"/>
              <a:ext cx="52418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dyn.Mezzo</a:t>
              </a:r>
            </a:p>
          </p:txBody>
        </p:sp>
        <p:sp>
          <p:nvSpPr>
            <p:cNvPr id="56" name="tx55"/>
            <p:cNvSpPr/>
            <p:nvPr/>
          </p:nvSpPr>
          <p:spPr>
            <a:xfrm rot="-5400000">
              <a:off x="2899264" y="3719606"/>
              <a:ext cx="3977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dyn.Soft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2800548" y="4554779"/>
              <a:ext cx="9942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genre.Contemporary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024876" y="4526477"/>
              <a:ext cx="94595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genre.Impressionist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314760" y="3499763"/>
              <a:ext cx="765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genre.Romantic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487188" y="4450572"/>
              <a:ext cx="81944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harm.Ambiguous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3720991" y="4431627"/>
              <a:ext cx="771062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harm.Chromatic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021886" y="3630007"/>
              <a:ext cx="54816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harm.Major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4232187" y="4298577"/>
              <a:ext cx="54816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harm.Minor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4419621" y="4313091"/>
              <a:ext cx="5723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harm.Modal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649216" y="4270259"/>
              <a:ext cx="506084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harm.Quin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01753" y="3488239"/>
              <a:ext cx="7833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motion.Conjunct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4923091" y="4403536"/>
              <a:ext cx="74104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motion.Disjunct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5179813" y="3582908"/>
              <a:ext cx="626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range.R.Mod</a:t>
              </a:r>
            </a:p>
          </p:txBody>
        </p:sp>
        <p:sp>
          <p:nvSpPr>
            <p:cNvPr id="69" name="tx68"/>
            <p:cNvSpPr/>
            <p:nvPr/>
          </p:nvSpPr>
          <p:spPr>
            <a:xfrm rot="-5400000">
              <a:off x="5464193" y="4234132"/>
              <a:ext cx="457915" cy="99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C02">
                      <a:alpha val="100000"/>
                    </a:srgbClr>
                  </a:solidFill>
                  <a:latin typeface="Arial"/>
                  <a:cs typeface="Arial"/>
                </a:rPr>
                <a:t>tempo.F6</a:t>
              </a:r>
            </a:p>
          </p:txBody>
        </p:sp>
        <p:sp>
          <p:nvSpPr>
            <p:cNvPr id="70" name="tx69"/>
            <p:cNvSpPr/>
            <p:nvPr/>
          </p:nvSpPr>
          <p:spPr>
            <a:xfrm rot="-5400000">
              <a:off x="5624076" y="4280660"/>
              <a:ext cx="53625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Aggressive</a:t>
              </a:r>
            </a:p>
          </p:txBody>
        </p:sp>
        <p:sp>
          <p:nvSpPr>
            <p:cNvPr id="71" name="tx70"/>
            <p:cNvSpPr/>
            <p:nvPr/>
          </p:nvSpPr>
          <p:spPr>
            <a:xfrm rot="-5400000">
              <a:off x="5877834" y="4215527"/>
              <a:ext cx="42774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Complex</a:t>
              </a:r>
            </a:p>
          </p:txBody>
        </p:sp>
        <p:sp>
          <p:nvSpPr>
            <p:cNvPr id="72" name="tx71"/>
            <p:cNvSpPr/>
            <p:nvPr/>
          </p:nvSpPr>
          <p:spPr>
            <a:xfrm rot="-5400000">
              <a:off x="6145355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Dense</a:t>
              </a:r>
            </a:p>
          </p:txBody>
        </p:sp>
        <p:sp>
          <p:nvSpPr>
            <p:cNvPr id="73" name="tx72"/>
            <p:cNvSpPr/>
            <p:nvPr/>
          </p:nvSpPr>
          <p:spPr>
            <a:xfrm rot="-5400000">
              <a:off x="6246775" y="4251727"/>
              <a:ext cx="48803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Disturbing</a:t>
              </a:r>
            </a:p>
          </p:txBody>
        </p:sp>
        <p:sp>
          <p:nvSpPr>
            <p:cNvPr id="74" name="tx73"/>
            <p:cNvSpPr/>
            <p:nvPr/>
          </p:nvSpPr>
          <p:spPr>
            <a:xfrm rot="-5400000">
              <a:off x="6520356" y="4186562"/>
              <a:ext cx="36147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Incisive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6772315" y="3817864"/>
              <a:ext cx="23507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Light</a:t>
              </a:r>
            </a:p>
          </p:txBody>
        </p:sp>
        <p:sp>
          <p:nvSpPr>
            <p:cNvPr id="76" name="tx75"/>
            <p:cNvSpPr/>
            <p:nvPr/>
          </p:nvSpPr>
          <p:spPr>
            <a:xfrm rot="-5400000">
              <a:off x="6827340" y="4273355"/>
              <a:ext cx="52408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Mysterious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7088138" y="4222074"/>
              <a:ext cx="421763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Powerful</a:t>
              </a:r>
            </a:p>
          </p:txBody>
        </p:sp>
        <p:sp>
          <p:nvSpPr>
            <p:cNvPr id="78" name="tx77"/>
            <p:cNvSpPr/>
            <p:nvPr/>
          </p:nvSpPr>
          <p:spPr>
            <a:xfrm rot="-5400000">
              <a:off x="7339488" y="3778011"/>
              <a:ext cx="31944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Round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7601636" y="3853291"/>
              <a:ext cx="19283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Soft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7642819" y="4251065"/>
              <a:ext cx="4880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Surprising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7795424" y="3608856"/>
              <a:ext cx="584476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Transparent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140649" y="4157693"/>
              <a:ext cx="31335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Varied</a:t>
              </a:r>
            </a:p>
          </p:txBody>
        </p:sp>
        <p:sp>
          <p:nvSpPr>
            <p:cNvPr id="83" name="tx82"/>
            <p:cNvSpPr/>
            <p:nvPr/>
          </p:nvSpPr>
          <p:spPr>
            <a:xfrm rot="-5400000">
              <a:off x="8352353" y="3796273"/>
              <a:ext cx="28900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294D4">
                      <a:alpha val="100000"/>
                    </a:srgbClr>
                  </a:solidFill>
                  <a:latin typeface="Arial"/>
                  <a:cs typeface="Arial"/>
                </a:rPr>
                <a:t>Warm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995187" y="4009113"/>
              <a:ext cx="7622023" cy="0"/>
            </a:xfrm>
            <a:custGeom>
              <a:avLst/>
              <a:pathLst>
                <a:path w="7622023" h="0">
                  <a:moveTo>
                    <a:pt x="0" y="0"/>
                  </a:moveTo>
                  <a:lnTo>
                    <a:pt x="7622023" y="0"/>
                  </a:lnTo>
                  <a:lnTo>
                    <a:pt x="762202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995187" y="1917773"/>
              <a:ext cx="0" cy="4104006"/>
            </a:xfrm>
            <a:custGeom>
              <a:avLst/>
              <a:pathLst>
                <a:path w="0" h="4104006">
                  <a:moveTo>
                    <a:pt x="0" y="4104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9978" y="540155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9978" y="468448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77195" y="396742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77195" y="325035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77195" y="253329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960393" y="54432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60393" y="4726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960393" y="400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960393" y="3292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960393" y="2574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 rot="-5400000">
              <a:off x="-297619" y="3877304"/>
              <a:ext cx="1732954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Signed Contributions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95187" y="1660164"/>
              <a:ext cx="3673772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Contributions to the Second Latent Variables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96392" y="1600200"/>
              <a:ext cx="435121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912080" y="1917773"/>
              <a:ext cx="3765937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912080" y="535039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12080" y="470247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12080" y="4054553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12080" y="340663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12080" y="2758716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12080" y="2110798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139873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78779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435710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08362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31547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7946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12080" y="5674350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12080" y="5026431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12080" y="4378512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12080" y="3082675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12080" y="2434757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63832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1751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07588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55506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12080" y="3730594"/>
              <a:ext cx="3765937" cy="0"/>
            </a:xfrm>
            <a:custGeom>
              <a:avLst/>
              <a:pathLst>
                <a:path w="3765937" h="0">
                  <a:moveTo>
                    <a:pt x="0" y="0"/>
                  </a:moveTo>
                  <a:lnTo>
                    <a:pt x="3765937" y="0"/>
                  </a:lnTo>
                  <a:lnTo>
                    <a:pt x="3765937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759669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439180" y="290558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954312" y="331522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70403" y="495579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841292" y="241324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038432" y="425327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731683" y="4754178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46923" y="315413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89127" y="290307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832890" y="479317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73486" y="4211906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55741" y="389466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539169" y="2461493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52053" y="462288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409375" y="314739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19106" y="4667486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5547819" y="258602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983307" y="3911427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64718" y="457831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970481" y="3412001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916190" y="2395045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396067" y="511280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5257637" y="286423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02454" y="24138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21636" y="501779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94589" y="379889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243773" y="2932522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483054" y="4213409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999138" y="2878942"/>
              <a:ext cx="115760" cy="56368"/>
            </a:xfrm>
            <a:custGeom>
              <a:avLst/>
              <a:pathLst>
                <a:path w="115760" h="56368">
                  <a:moveTo>
                    <a:pt x="0" y="0"/>
                  </a:moveTo>
                  <a:lnTo>
                    <a:pt x="115760" y="5636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884429" y="4836367"/>
              <a:ext cx="152568" cy="55830"/>
            </a:xfrm>
            <a:custGeom>
              <a:avLst/>
              <a:pathLst>
                <a:path w="152568" h="55830">
                  <a:moveTo>
                    <a:pt x="152568" y="55830"/>
                  </a:move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536954" y="298890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831746" y="3242782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868556" y="4888884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718730" y="249751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914498" y="4213719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09622" y="4619482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127716" y="324442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75795" y="2802489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4059858" y="482927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247477" y="406096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954423" y="39925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5352824" y="2307603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828194" y="460751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71535" y="324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325563" y="4608235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361680" y="268111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797117" y="4007234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107017" y="438895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032776" y="350982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977894" y="22417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209758" y="521103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5069334" y="271118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6164093" y="250956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535034" y="511557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355458" y="3645899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024963" y="3023073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545142" y="430863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8" name="pg87"/>
            <p:cNvSpPr/>
            <p:nvPr/>
          </p:nvSpPr>
          <p:spPr>
            <a:xfrm>
              <a:off x="4194117" y="2902610"/>
              <a:ext cx="1283439" cy="1030430"/>
            </a:xfrm>
            <a:custGeom>
              <a:avLst/>
              <a:pathLst>
                <a:path w="1283439" h="1030430">
                  <a:moveTo>
                    <a:pt x="814740" y="547767"/>
                  </a:moveTo>
                  <a:lnTo>
                    <a:pt x="0" y="1030430"/>
                  </a:lnTo>
                  <a:lnTo>
                    <a:pt x="933386" y="38838"/>
                  </a:lnTo>
                  <a:lnTo>
                    <a:pt x="1101896" y="0"/>
                  </a:lnTo>
                  <a:lnTo>
                    <a:pt x="1283439" y="41350"/>
                  </a:lnTo>
                  <a:lnTo>
                    <a:pt x="1253634" y="28316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4444" y="4291646"/>
              <a:ext cx="823038" cy="859533"/>
            </a:xfrm>
            <a:custGeom>
              <a:avLst/>
              <a:pathLst>
                <a:path w="823038" h="859533">
                  <a:moveTo>
                    <a:pt x="325568" y="764529"/>
                  </a:moveTo>
                  <a:lnTo>
                    <a:pt x="0" y="859533"/>
                  </a:lnTo>
                  <a:lnTo>
                    <a:pt x="642364" y="0"/>
                  </a:lnTo>
                  <a:lnTo>
                    <a:pt x="823038" y="414215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5282150" y="2433422"/>
              <a:ext cx="858681" cy="759089"/>
            </a:xfrm>
            <a:custGeom>
              <a:avLst/>
              <a:pathLst>
                <a:path w="858681" h="759089">
                  <a:moveTo>
                    <a:pt x="3149" y="759089"/>
                  </a:moveTo>
                  <a:lnTo>
                    <a:pt x="0" y="537477"/>
                  </a:lnTo>
                  <a:lnTo>
                    <a:pt x="295395" y="66447"/>
                  </a:lnTo>
                  <a:lnTo>
                    <a:pt x="672416" y="0"/>
                  </a:lnTo>
                  <a:lnTo>
                    <a:pt x="858681" y="18842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71267" y="3837275"/>
              <a:ext cx="1150416" cy="994274"/>
            </a:xfrm>
            <a:custGeom>
              <a:avLst/>
              <a:pathLst>
                <a:path w="1150416" h="994274">
                  <a:moveTo>
                    <a:pt x="0" y="994274"/>
                  </a:moveTo>
                  <a:lnTo>
                    <a:pt x="461698" y="0"/>
                  </a:lnTo>
                  <a:lnTo>
                    <a:pt x="1150416" y="112528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656872" y="5632658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56872" y="4984739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656872" y="433682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694089" y="368890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694089" y="30409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94089" y="239306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2877286" y="56743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7286" y="5026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7286" y="43785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77286" y="37305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77286" y="30826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7286" y="243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63832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111751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59669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7588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055506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3367543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015461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681988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329907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977825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1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2348866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912080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plot2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40865" y="1600200"/>
              <a:ext cx="3662268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256553" y="1917773"/>
              <a:ext cx="3076991" cy="3781760"/>
            </a:xfrm>
            <a:prstGeom prst="rect">
              <a:avLst/>
            </a:prstGeom>
            <a:solidFill>
              <a:srgbClr val="E6E6FA">
                <a:alpha val="20000"/>
              </a:srgbClr>
            </a:solidFill>
            <a:ln w="13550" cap="rnd">
              <a:solidFill>
                <a:srgbClr val="9932C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256553" y="533527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56553" y="469435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56553" y="405343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56553" y="34125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256553" y="277159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56553" y="213067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0218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94310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5840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22494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658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56553" y="5655737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56553" y="501481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56553" y="437389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56553" y="309205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56553" y="2451139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22645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6356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4540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8632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56553" y="3732978"/>
              <a:ext cx="3076991" cy="0"/>
            </a:xfrm>
            <a:custGeom>
              <a:avLst/>
              <a:pathLst>
                <a:path w="3076991" h="0">
                  <a:moveTo>
                    <a:pt x="0" y="0"/>
                  </a:moveTo>
                  <a:lnTo>
                    <a:pt x="3076991" y="0"/>
                  </a:lnTo>
                  <a:lnTo>
                    <a:pt x="3076991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904484" y="1917773"/>
              <a:ext cx="0" cy="3781760"/>
            </a:xfrm>
            <a:custGeom>
              <a:avLst/>
              <a:pathLst>
                <a:path w="0" h="3781760">
                  <a:moveTo>
                    <a:pt x="0" y="378176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9811" cap="flat">
              <a:solidFill>
                <a:srgbClr val="9932CC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707900" y="239554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5296212" y="3062223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27311" y="395468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935105" y="3669101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167721" y="3097229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85236" y="272327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03545" y="4007874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55771" y="3221704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858752" y="418540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673959" y="498937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078" y="2694298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318491" y="39387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088366" y="385358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5396538" y="3203602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230557" y="3309543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187924" y="399128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168829" y="4604344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577396" y="4055855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778670" y="3289079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555291" y="4229587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5098687" y="345432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425418" y="2596605"/>
              <a:ext cx="76753" cy="76753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 w="9000" cap="rnd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546831" y="390540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104203" y="3622830"/>
              <a:ext cx="76753" cy="76753"/>
            </a:xfrm>
            <a:prstGeom prst="ellipse">
              <a:avLst/>
            </a:prstGeom>
            <a:solidFill>
              <a:srgbClr val="50A45C">
                <a:alpha val="80000"/>
              </a:srgbClr>
            </a:solidFill>
            <a:ln w="9000" cap="rnd">
              <a:solidFill>
                <a:srgbClr val="50A45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003477" y="5113303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81558" y="4536019"/>
              <a:ext cx="76753" cy="76753"/>
            </a:xfrm>
            <a:prstGeom prst="ellipse">
              <a:avLst/>
            </a:prstGeom>
            <a:solidFill>
              <a:srgbClr val="F69100">
                <a:alpha val="80000"/>
              </a:srgbClr>
            </a:solidFill>
            <a:ln w="9000" cap="rnd">
              <a:solidFill>
                <a:srgbClr val="F69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80079" y="4049460"/>
              <a:ext cx="76753" cy="76753"/>
            </a:xfrm>
            <a:prstGeom prst="ellipse">
              <a:avLst/>
            </a:prstGeom>
            <a:solidFill>
              <a:srgbClr val="5BBCD6">
                <a:alpha val="80000"/>
              </a:srgbClr>
            </a:solidFill>
            <a:ln w="9000" cap="rnd">
              <a:solidFill>
                <a:srgbClr val="5BBCD6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40240" y="3454024"/>
              <a:ext cx="85937" cy="34324"/>
            </a:xfrm>
            <a:custGeom>
              <a:avLst/>
              <a:pathLst>
                <a:path w="85937" h="34324">
                  <a:moveTo>
                    <a:pt x="0" y="0"/>
                  </a:moveTo>
                  <a:lnTo>
                    <a:pt x="85937" y="343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566138" y="3785428"/>
              <a:ext cx="17394" cy="144441"/>
            </a:xfrm>
            <a:custGeom>
              <a:avLst/>
              <a:pathLst>
                <a:path w="17394" h="144441">
                  <a:moveTo>
                    <a:pt x="0" y="0"/>
                  </a:moveTo>
                  <a:lnTo>
                    <a:pt x="17394" y="1444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tx59"/>
            <p:cNvSpPr/>
            <p:nvPr/>
          </p:nvSpPr>
          <p:spPr>
            <a:xfrm>
              <a:off x="5796296" y="2245825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184088" y="2912553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981238" y="3923802"/>
              <a:ext cx="100482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815620" y="3608290"/>
              <a:ext cx="100482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048433" y="3136831"/>
              <a:ext cx="100482" cy="129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973600" y="2821569"/>
              <a:ext cx="100482" cy="127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691701" y="3855793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4594" y="3316067"/>
              <a:ext cx="100482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4894165" y="432594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713044" y="4837995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568195" y="2543337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4173033" y="378342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925632" y="3948701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435771" y="3049797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108037" y="3356004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226965" y="4086901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208419" y="4700029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640168" y="4107192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614913" y="3137193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410365" y="432628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4816414" y="3386609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5261587" y="2442680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F0000">
                      <a:alpha val="8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465443" y="3630502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183603" y="3720391"/>
              <a:ext cx="200965" cy="1298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0A45C">
                      <a:alpha val="8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041997" y="4960050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918113" y="4382658"/>
              <a:ext cx="200965" cy="13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F69100">
                      <a:alpha val="8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16700" y="4144865"/>
              <a:ext cx="200965" cy="1320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5BBCD6">
                      <a:alpha val="8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7" name="pg86"/>
            <p:cNvSpPr/>
            <p:nvPr/>
          </p:nvSpPr>
          <p:spPr>
            <a:xfrm>
              <a:off x="4817046" y="2433921"/>
              <a:ext cx="952408" cy="893534"/>
            </a:xfrm>
            <a:custGeom>
              <a:avLst/>
              <a:pathLst>
                <a:path w="952408" h="893534">
                  <a:moveTo>
                    <a:pt x="617867" y="808057"/>
                  </a:moveTo>
                  <a:lnTo>
                    <a:pt x="577101" y="826159"/>
                  </a:lnTo>
                  <a:lnTo>
                    <a:pt x="0" y="893534"/>
                  </a:lnTo>
                  <a:lnTo>
                    <a:pt x="646748" y="201060"/>
                  </a:lnTo>
                  <a:lnTo>
                    <a:pt x="929230" y="0"/>
                  </a:lnTo>
                  <a:lnTo>
                    <a:pt x="952408" y="2987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  <a:ln w="27101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165688" y="2761649"/>
              <a:ext cx="1757924" cy="1231410"/>
            </a:xfrm>
            <a:custGeom>
              <a:avLst/>
              <a:pathLst>
                <a:path w="1757924" h="1231410">
                  <a:moveTo>
                    <a:pt x="976892" y="899557"/>
                  </a:moveTo>
                  <a:lnTo>
                    <a:pt x="0" y="1231410"/>
                  </a:lnTo>
                  <a:lnTo>
                    <a:pt x="1040409" y="373956"/>
                  </a:lnTo>
                  <a:lnTo>
                    <a:pt x="1757924" y="0"/>
                  </a:lnTo>
                  <a:close/>
                </a:path>
              </a:pathLst>
            </a:custGeom>
            <a:solidFill>
              <a:srgbClr val="50A45C">
                <a:alpha val="29803"/>
              </a:srgbClr>
            </a:solidFill>
            <a:ln w="27101" cap="rnd">
              <a:solidFill>
                <a:srgbClr val="50A45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4119934" y="3707478"/>
              <a:ext cx="1106366" cy="866917"/>
            </a:xfrm>
            <a:custGeom>
              <a:avLst/>
              <a:pathLst>
                <a:path w="1106366" h="866917">
                  <a:moveTo>
                    <a:pt x="0" y="866917"/>
                  </a:moveTo>
                  <a:lnTo>
                    <a:pt x="236933" y="269607"/>
                  </a:lnTo>
                  <a:lnTo>
                    <a:pt x="853547" y="0"/>
                  </a:lnTo>
                  <a:lnTo>
                    <a:pt x="1106366" y="322188"/>
                  </a:lnTo>
                  <a:close/>
                </a:path>
              </a:pathLst>
            </a:custGeom>
            <a:solidFill>
              <a:srgbClr val="F69100">
                <a:alpha val="29803"/>
              </a:srgbClr>
            </a:solidFill>
            <a:ln w="27101" cap="rnd">
              <a:solidFill>
                <a:srgbClr val="F69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712336" y="3891962"/>
              <a:ext cx="1414406" cy="1259717"/>
            </a:xfrm>
            <a:custGeom>
              <a:avLst/>
              <a:pathLst>
                <a:path w="1414406" h="1259717">
                  <a:moveTo>
                    <a:pt x="329517" y="1259717"/>
                  </a:moveTo>
                  <a:lnTo>
                    <a:pt x="0" y="1135787"/>
                  </a:lnTo>
                  <a:lnTo>
                    <a:pt x="606119" y="195874"/>
                  </a:lnTo>
                  <a:lnTo>
                    <a:pt x="1414406" y="0"/>
                  </a:lnTo>
                  <a:lnTo>
                    <a:pt x="1184792" y="331819"/>
                  </a:lnTo>
                  <a:close/>
                </a:path>
              </a:pathLst>
            </a:custGeom>
            <a:solidFill>
              <a:srgbClr val="5BBCD6">
                <a:alpha val="29803"/>
              </a:srgbClr>
            </a:solidFill>
            <a:ln w="27101" cap="rnd">
              <a:solidFill>
                <a:srgbClr val="5BBCD6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3001345" y="561404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001345" y="497312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3001345" y="4332206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8562" y="36912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038562" y="305036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038562" y="24094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3221759" y="5655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21759" y="50148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221759" y="4373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21759" y="3732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21759" y="30920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221759" y="24511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622645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26356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448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54540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186324" y="56995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352635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167275" y="576047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82680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6772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108643" y="576047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639474" y="5895963"/>
              <a:ext cx="311150" cy="122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Lx 2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2693339" y="3729390"/>
              <a:ext cx="311150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Ly 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256553" y="1660164"/>
              <a:ext cx="1800026" cy="1441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Latent Variable Plot 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2021-06-04T11:43:34Z</dcterms:modified>
  <cp:category/>
</cp:coreProperties>
</file>