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4193220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54193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624" y="4367576"/>
              <a:ext cx="206621" cy="70914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9203" y="3889021"/>
              <a:ext cx="206621" cy="4785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88782" y="3729810"/>
              <a:ext cx="206621" cy="6377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361" y="4073498"/>
              <a:ext cx="206621" cy="29407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47940" y="4367576"/>
              <a:ext cx="206621" cy="22227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77519" y="4088726"/>
              <a:ext cx="206621" cy="2788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07098" y="4367576"/>
              <a:ext cx="206621" cy="3791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36677" y="4367576"/>
              <a:ext cx="206621" cy="2391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66256" y="4367576"/>
              <a:ext cx="206621" cy="2715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95835" y="4367576"/>
              <a:ext cx="206621" cy="21737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25414" y="3979911"/>
              <a:ext cx="206621" cy="38766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54993" y="4367576"/>
              <a:ext cx="206621" cy="3537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84572" y="4367576"/>
              <a:ext cx="206621" cy="3887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14151" y="4367576"/>
              <a:ext cx="206621" cy="73382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43730" y="4367576"/>
              <a:ext cx="206621" cy="702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73309" y="3772431"/>
              <a:ext cx="206621" cy="59514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02888" y="3613157"/>
              <a:ext cx="206621" cy="75441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32467" y="3919119"/>
              <a:ext cx="206621" cy="4484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62046" y="3731402"/>
              <a:ext cx="206621" cy="63617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1625" y="3712226"/>
              <a:ext cx="206621" cy="6553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1204" y="3831620"/>
              <a:ext cx="206621" cy="53595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0783" y="4367576"/>
              <a:ext cx="206621" cy="49487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0362" y="4367576"/>
              <a:ext cx="206621" cy="5863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09941" y="3729171"/>
              <a:ext cx="206621" cy="6384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39520" y="3791016"/>
              <a:ext cx="206621" cy="5765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9099" y="3971850"/>
              <a:ext cx="206621" cy="39572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98678" y="4367576"/>
              <a:ext cx="206621" cy="4383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28257" y="4367576"/>
              <a:ext cx="206621" cy="62423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57836" y="4367576"/>
              <a:ext cx="206621" cy="60040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7415" y="4367576"/>
              <a:ext cx="206621" cy="68235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6994" y="4367576"/>
              <a:ext cx="206621" cy="59387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6573" y="4045639"/>
              <a:ext cx="206621" cy="32193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152" y="4367576"/>
              <a:ext cx="206621" cy="5056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38288" y="397748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048626" y="470404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262405" y="4721491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33600" y="4769368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783599" y="400990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46393" y="4585005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299474" y="4078069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255606" y="374980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48439" y="382570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785772" y="3832856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24985" y="478671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276372" y="3872740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47994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877573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07152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36890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66310" y="459259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796048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12357" y="4487282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06842" y="4551579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14242" y="4556009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39019" y="419081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89665" y="421609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07202" y="445463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74745" y="450538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43467" y="445841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70003" y="417267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45999" y="398837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63381" y="4211723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1920" y="4186474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35201" y="410691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3518" y="4527018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0278" y="4161882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95187" y="4367576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3720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43258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32797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77195" y="22336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960393" y="5413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60393" y="4367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960393" y="3321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960393" y="227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95187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88960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12862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4009113"/>
              <a:ext cx="179576" cy="23040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823851"/>
              <a:ext cx="179576" cy="1852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4009113"/>
              <a:ext cx="179576" cy="18638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783851"/>
              <a:ext cx="179576" cy="2252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867277"/>
              <a:ext cx="179576" cy="1418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4009113"/>
              <a:ext cx="179576" cy="1350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3668339"/>
              <a:ext cx="179576" cy="34077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794104"/>
              <a:ext cx="179576" cy="2150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773345"/>
              <a:ext cx="179576" cy="23576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4009113"/>
              <a:ext cx="179576" cy="4450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4009113"/>
              <a:ext cx="179576" cy="1563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849691"/>
              <a:ext cx="179576" cy="15942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3581723"/>
              <a:ext cx="179576" cy="42738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4009113"/>
              <a:ext cx="179576" cy="19209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749017"/>
              <a:ext cx="179576" cy="260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3646676"/>
              <a:ext cx="179576" cy="36243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4009113"/>
              <a:ext cx="179576" cy="9130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711469"/>
              <a:ext cx="179576" cy="2976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782700"/>
              <a:ext cx="179576" cy="2264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827680"/>
              <a:ext cx="179576" cy="181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4009113"/>
              <a:ext cx="179576" cy="18672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776929"/>
              <a:ext cx="179576" cy="23218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4009113"/>
              <a:ext cx="179576" cy="19130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876017"/>
              <a:ext cx="179576" cy="133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3501297"/>
              <a:ext cx="179576" cy="5078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3374181"/>
              <a:ext cx="179576" cy="6349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3484960"/>
              <a:ext cx="179576" cy="52415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3670613"/>
              <a:ext cx="179576" cy="3384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719403"/>
              <a:ext cx="179576" cy="289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4009113"/>
              <a:ext cx="179576" cy="3820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3687524"/>
              <a:ext cx="179576" cy="3215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718713"/>
              <a:ext cx="179576" cy="2903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4009113"/>
              <a:ext cx="179576" cy="5398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4009113"/>
              <a:ext cx="179576" cy="5413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3531164"/>
              <a:ext cx="179576" cy="4779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4009113"/>
              <a:ext cx="179576" cy="23666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3681054"/>
              <a:ext cx="179576" cy="3280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4009113"/>
              <a:ext cx="179576" cy="5930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61901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434558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694929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403663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399985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6514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426605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433792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395634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644394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719606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554779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52647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499763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45057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43162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630007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429857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4313091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4270259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48823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40353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582908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423413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4280660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421552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4251727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4186562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81786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427335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4222074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7780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853291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4251065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608856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79627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400911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4015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978" y="468448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39674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7195" y="325035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7195" y="25332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1" name="pl90"/>
            <p:cNvSpPr/>
            <p:nvPr/>
          </p:nvSpPr>
          <p:spPr>
            <a:xfrm>
              <a:off x="960393" y="5443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60393" y="4726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60393" y="400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60393" y="3292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60393" y="257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2021-06-08T15:00:50Z</dcterms:modified>
  <cp:category/>
</cp:coreProperties>
</file>