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6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Music Descriptor Space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a000.scree4plsc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791546" y="2607504"/>
              <a:ext cx="5926666" cy="2497539"/>
            </a:xfrm>
            <a:custGeom>
              <a:avLst/>
              <a:pathLst>
                <a:path w="5926666" h="2497539">
                  <a:moveTo>
                    <a:pt x="0" y="0"/>
                  </a:moveTo>
                  <a:lnTo>
                    <a:pt x="237066" y="1785596"/>
                  </a:lnTo>
                  <a:lnTo>
                    <a:pt x="474133" y="2283170"/>
                  </a:lnTo>
                  <a:lnTo>
                    <a:pt x="711200" y="2359195"/>
                  </a:lnTo>
                  <a:lnTo>
                    <a:pt x="948266" y="2440127"/>
                  </a:lnTo>
                  <a:lnTo>
                    <a:pt x="1185333" y="2443680"/>
                  </a:lnTo>
                  <a:lnTo>
                    <a:pt x="1422399" y="2454173"/>
                  </a:lnTo>
                  <a:lnTo>
                    <a:pt x="1659466" y="2474433"/>
                  </a:lnTo>
                  <a:lnTo>
                    <a:pt x="1896533" y="2482755"/>
                  </a:lnTo>
                  <a:lnTo>
                    <a:pt x="2133600" y="2486418"/>
                  </a:lnTo>
                  <a:lnTo>
                    <a:pt x="2370666" y="2487707"/>
                  </a:lnTo>
                  <a:lnTo>
                    <a:pt x="2607733" y="2488684"/>
                  </a:lnTo>
                  <a:lnTo>
                    <a:pt x="2844799" y="2492235"/>
                  </a:lnTo>
                  <a:lnTo>
                    <a:pt x="3081866" y="2492930"/>
                  </a:lnTo>
                  <a:lnTo>
                    <a:pt x="3318933" y="2494339"/>
                  </a:lnTo>
                  <a:lnTo>
                    <a:pt x="3556000" y="2494982"/>
                  </a:lnTo>
                  <a:lnTo>
                    <a:pt x="3793066" y="2495430"/>
                  </a:lnTo>
                  <a:lnTo>
                    <a:pt x="4030133" y="2495519"/>
                  </a:lnTo>
                  <a:lnTo>
                    <a:pt x="4267200" y="2496218"/>
                  </a:lnTo>
                  <a:lnTo>
                    <a:pt x="4504266" y="2496413"/>
                  </a:lnTo>
                  <a:lnTo>
                    <a:pt x="4741333" y="2496956"/>
                  </a:lnTo>
                  <a:lnTo>
                    <a:pt x="4978399" y="2497142"/>
                  </a:lnTo>
                  <a:lnTo>
                    <a:pt x="5215466" y="2497270"/>
                  </a:lnTo>
                  <a:lnTo>
                    <a:pt x="5452533" y="2497340"/>
                  </a:lnTo>
                  <a:lnTo>
                    <a:pt x="5689600" y="2497502"/>
                  </a:lnTo>
                  <a:lnTo>
                    <a:pt x="5926666" y="2497539"/>
                  </a:lnTo>
                </a:path>
              </a:pathLst>
            </a:custGeom>
            <a:ln w="9525" cap="rnd">
              <a:solidFill>
                <a:srgbClr val="006D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554479" y="5211762"/>
              <a:ext cx="5926666" cy="0"/>
            </a:xfrm>
            <a:custGeom>
              <a:avLst/>
              <a:pathLst>
                <a:path w="5926666" h="0">
                  <a:moveTo>
                    <a:pt x="0" y="0"/>
                  </a:moveTo>
                  <a:lnTo>
                    <a:pt x="592666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54479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739813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925146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5110480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6295813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7481146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1512101" y="5429549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2697434" y="5431483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3840389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5025722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6211055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7396389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9" name="pl18"/>
            <p:cNvSpPr/>
            <p:nvPr/>
          </p:nvSpPr>
          <p:spPr>
            <a:xfrm>
              <a:off x="1554479" y="2438388"/>
              <a:ext cx="0" cy="2666706"/>
            </a:xfrm>
            <a:custGeom>
              <a:avLst/>
              <a:pathLst>
                <a:path w="0" h="2666706">
                  <a:moveTo>
                    <a:pt x="0" y="266670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463039" y="510509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463039" y="4724136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463039" y="4343178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463039" y="3962220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463039" y="3581262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463039" y="320030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3039" y="2819346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3039" y="2438388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7"/>
            <p:cNvSpPr/>
            <p:nvPr/>
          </p:nvSpPr>
          <p:spPr>
            <a:xfrm rot="-5400000">
              <a:off x="1236946" y="5049395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9" name="tx28"/>
            <p:cNvSpPr/>
            <p:nvPr/>
          </p:nvSpPr>
          <p:spPr>
            <a:xfrm rot="-5400000">
              <a:off x="1194567" y="4668437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0" name="tx29"/>
            <p:cNvSpPr/>
            <p:nvPr/>
          </p:nvSpPr>
          <p:spPr>
            <a:xfrm rot="-5400000">
              <a:off x="1194567" y="428747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1194530" y="3906484"/>
              <a:ext cx="169515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2" name="tx31"/>
            <p:cNvSpPr/>
            <p:nvPr/>
          </p:nvSpPr>
          <p:spPr>
            <a:xfrm rot="-5400000">
              <a:off x="1194567" y="3525563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1194567" y="3144605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4" name="tx33"/>
            <p:cNvSpPr/>
            <p:nvPr/>
          </p:nvSpPr>
          <p:spPr>
            <a:xfrm rot="-5400000">
              <a:off x="1194567" y="2763647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35" name="tx34"/>
            <p:cNvSpPr/>
            <p:nvPr/>
          </p:nvSpPr>
          <p:spPr>
            <a:xfrm rot="-5400000">
              <a:off x="1194567" y="238268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70</a:t>
              </a:r>
            </a:p>
          </p:txBody>
        </p:sp>
        <p:sp>
          <p:nvSpPr>
            <p:cNvPr id="36" name="pl35"/>
            <p:cNvSpPr/>
            <p:nvPr/>
          </p:nvSpPr>
          <p:spPr>
            <a:xfrm>
              <a:off x="1554479" y="2331719"/>
              <a:ext cx="6400800" cy="2880043"/>
            </a:xfrm>
            <a:custGeom>
              <a:avLst/>
              <a:pathLst>
                <a:path w="6400800" h="2880043">
                  <a:moveTo>
                    <a:pt x="0" y="2880043"/>
                  </a:moveTo>
                  <a:lnTo>
                    <a:pt x="6400800" y="2880043"/>
                  </a:lnTo>
                  <a:lnTo>
                    <a:pt x="6400800" y="0"/>
                  </a:lnTo>
                  <a:lnTo>
                    <a:pt x="0" y="0"/>
                  </a:lnTo>
                  <a:lnTo>
                    <a:pt x="0" y="28800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6"/>
            <p:cNvSpPr/>
            <p:nvPr/>
          </p:nvSpPr>
          <p:spPr>
            <a:xfrm>
              <a:off x="4729475" y="2031414"/>
              <a:ext cx="50809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4356801" y="5795830"/>
              <a:ext cx="796156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Dimensions</a:t>
              </a:r>
            </a:p>
          </p:txBody>
        </p:sp>
        <p:sp>
          <p:nvSpPr>
            <p:cNvPr id="39" name="tx38"/>
            <p:cNvSpPr/>
            <p:nvPr/>
          </p:nvSpPr>
          <p:spPr>
            <a:xfrm rot="-5400000">
              <a:off x="-254475" y="3700229"/>
              <a:ext cx="2304454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Percentage of Explained Variance</a:t>
              </a:r>
            </a:p>
          </p:txBody>
        </p:sp>
        <p:sp>
          <p:nvSpPr>
            <p:cNvPr id="40" name="pt39"/>
            <p:cNvSpPr/>
            <p:nvPr/>
          </p:nvSpPr>
          <p:spPr>
            <a:xfrm>
              <a:off x="1757256" y="257321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994323" y="435881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231390" y="485638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468456" y="493241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2705523" y="501334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942590" y="501689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179656" y="502738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3416723" y="504764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3653790" y="505596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890856" y="505963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127923" y="506092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364990" y="506189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4602056" y="506545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4839123" y="506614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5076190" y="506755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5313256" y="506819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5550323" y="506864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5787390" y="506873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6024456" y="506943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6261523" y="506962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6498590" y="507017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6735656" y="507035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6972723" y="507048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7209789" y="507055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7446856" y="507071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7683923" y="507075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1645920" y="4883209"/>
              <a:ext cx="6217919" cy="0"/>
            </a:xfrm>
            <a:custGeom>
              <a:avLst/>
              <a:pathLst>
                <a:path w="6217919" h="0">
                  <a:moveTo>
                    <a:pt x="0" y="0"/>
                  </a:moveTo>
                  <a:lnTo>
                    <a:pt x="6217919" y="0"/>
                  </a:lnTo>
                  <a:lnTo>
                    <a:pt x="6217919" y="0"/>
                  </a:lnTo>
                </a:path>
              </a:pathLst>
            </a:custGeom>
            <a:ln w="1905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tx66"/>
            <p:cNvSpPr/>
            <p:nvPr/>
          </p:nvSpPr>
          <p:spPr>
            <a:xfrm rot="-5400000">
              <a:off x="7250473" y="3700229"/>
              <a:ext cx="2473597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Inertia Extracted by the Components</a:t>
              </a:r>
            </a:p>
          </p:txBody>
        </p:sp>
        <p:sp>
          <p:nvSpPr>
            <p:cNvPr id="68" name="pl67"/>
            <p:cNvSpPr/>
            <p:nvPr/>
          </p:nvSpPr>
          <p:spPr>
            <a:xfrm>
              <a:off x="7863839" y="2633102"/>
              <a:ext cx="0" cy="2387325"/>
            </a:xfrm>
            <a:custGeom>
              <a:avLst/>
              <a:pathLst>
                <a:path w="0" h="2387325">
                  <a:moveTo>
                    <a:pt x="0" y="238732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7863839" y="5020428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7863839" y="4622540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7863839" y="4224653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7863839" y="3826765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7863839" y="3428877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7863839" y="3030990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7863839" y="2633102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tx75"/>
            <p:cNvSpPr/>
            <p:nvPr/>
          </p:nvSpPr>
          <p:spPr>
            <a:xfrm rot="-5400000">
              <a:off x="8094946" y="4964729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7" name="tx76"/>
            <p:cNvSpPr/>
            <p:nvPr/>
          </p:nvSpPr>
          <p:spPr>
            <a:xfrm rot="-5400000">
              <a:off x="8052567" y="4566841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8052567" y="4168954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8052567" y="3771066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8052567" y="337317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8010188" y="2975291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82" name="tx81"/>
            <p:cNvSpPr/>
            <p:nvPr/>
          </p:nvSpPr>
          <p:spPr>
            <a:xfrm rot="-5400000">
              <a:off x="8010188" y="2577403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contribution1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95187" y="4193220"/>
              <a:ext cx="7622023" cy="0"/>
            </a:xfrm>
            <a:custGeom>
              <a:avLst/>
              <a:pathLst>
                <a:path w="7622023" h="0">
                  <a:moveTo>
                    <a:pt x="0" y="0"/>
                  </a:moveTo>
                  <a:lnTo>
                    <a:pt x="7622023" y="0"/>
                  </a:lnTo>
                  <a:lnTo>
                    <a:pt x="7622023" y="0"/>
                  </a:lnTo>
                </a:path>
              </a:pathLst>
            </a:custGeom>
            <a:ln w="13550" cap="flat">
              <a:solidFill>
                <a:srgbClr val="BEBEBE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95187" y="4541932"/>
              <a:ext cx="7622023" cy="0"/>
            </a:xfrm>
            <a:custGeom>
              <a:avLst/>
              <a:pathLst>
                <a:path w="7622023" h="0">
                  <a:moveTo>
                    <a:pt x="0" y="0"/>
                  </a:moveTo>
                  <a:lnTo>
                    <a:pt x="7622023" y="0"/>
                  </a:lnTo>
                  <a:lnTo>
                    <a:pt x="7622023" y="0"/>
                  </a:lnTo>
                </a:path>
              </a:pathLst>
            </a:custGeom>
            <a:ln w="13550" cap="flat">
              <a:solidFill>
                <a:srgbClr val="BEBEBE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29624" y="4367576"/>
              <a:ext cx="206621" cy="709149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259203" y="3889021"/>
              <a:ext cx="206621" cy="478554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488782" y="3729810"/>
              <a:ext cx="206621" cy="637766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718361" y="4073498"/>
              <a:ext cx="206621" cy="294077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947940" y="4367576"/>
              <a:ext cx="206621" cy="222279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177519" y="4088726"/>
              <a:ext cx="206621" cy="278850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407098" y="4367576"/>
              <a:ext cx="206621" cy="379166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36677" y="4367576"/>
              <a:ext cx="206621" cy="239161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866256" y="4367576"/>
              <a:ext cx="206621" cy="271507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3095835" y="4367576"/>
              <a:ext cx="206621" cy="217374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325414" y="3979911"/>
              <a:ext cx="206621" cy="387664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554993" y="4367576"/>
              <a:ext cx="206621" cy="353708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3784572" y="4367576"/>
              <a:ext cx="206621" cy="388799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4014151" y="4367576"/>
              <a:ext cx="206621" cy="733828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4243730" y="4367576"/>
              <a:ext cx="206621" cy="702357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473309" y="3772431"/>
              <a:ext cx="206621" cy="595144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702888" y="3613157"/>
              <a:ext cx="206621" cy="754419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932467" y="3919119"/>
              <a:ext cx="206621" cy="448457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5162046" y="3731402"/>
              <a:ext cx="206621" cy="636174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5391625" y="3712226"/>
              <a:ext cx="206621" cy="655349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5621204" y="3831620"/>
              <a:ext cx="206621" cy="535955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850783" y="4367576"/>
              <a:ext cx="206621" cy="494870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6080362" y="4367576"/>
              <a:ext cx="206621" cy="586309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6309941" y="3729171"/>
              <a:ext cx="206621" cy="638404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6539520" y="3791016"/>
              <a:ext cx="206621" cy="576559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6769099" y="3971850"/>
              <a:ext cx="206621" cy="395725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6998678" y="4367576"/>
              <a:ext cx="206621" cy="438315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7228257" y="4367576"/>
              <a:ext cx="206621" cy="624235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7457836" y="4367576"/>
              <a:ext cx="206621" cy="600408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7687415" y="4367576"/>
              <a:ext cx="206621" cy="682354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7916994" y="4367576"/>
              <a:ext cx="206621" cy="593878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8146573" y="4045639"/>
              <a:ext cx="206621" cy="321937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8376152" y="4367576"/>
              <a:ext cx="206621" cy="505673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tx40"/>
            <p:cNvSpPr/>
            <p:nvPr/>
          </p:nvSpPr>
          <p:spPr>
            <a:xfrm rot="-5400000">
              <a:off x="838288" y="3977482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42" name="tx41"/>
            <p:cNvSpPr/>
            <p:nvPr/>
          </p:nvSpPr>
          <p:spPr>
            <a:xfrm rot="-5400000">
              <a:off x="1048626" y="4704044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43" name="tx42"/>
            <p:cNvSpPr/>
            <p:nvPr/>
          </p:nvSpPr>
          <p:spPr>
            <a:xfrm rot="-5400000">
              <a:off x="1262405" y="4721491"/>
              <a:ext cx="65672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artic.Staccato</a:t>
              </a:r>
            </a:p>
          </p:txBody>
        </p:sp>
        <p:sp>
          <p:nvSpPr>
            <p:cNvPr id="44" name="tx43"/>
            <p:cNvSpPr/>
            <p:nvPr/>
          </p:nvSpPr>
          <p:spPr>
            <a:xfrm rot="-5400000">
              <a:off x="1433600" y="4769368"/>
              <a:ext cx="75333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cont.Undulating</a:t>
              </a:r>
            </a:p>
          </p:txBody>
        </p:sp>
        <p:sp>
          <p:nvSpPr>
            <p:cNvPr id="45" name="tx44"/>
            <p:cNvSpPr/>
            <p:nvPr/>
          </p:nvSpPr>
          <p:spPr>
            <a:xfrm rot="-5400000">
              <a:off x="1783599" y="4009908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density.D2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2046393" y="4585005"/>
              <a:ext cx="44605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dyn.Loud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2299474" y="4078069"/>
              <a:ext cx="3977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2255606" y="3749800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2548439" y="3825704"/>
              <a:ext cx="81944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2785772" y="3832856"/>
              <a:ext cx="825476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harm.Whole tone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3024985" y="4786714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52" name="tx51"/>
            <p:cNvSpPr/>
            <p:nvPr/>
          </p:nvSpPr>
          <p:spPr>
            <a:xfrm rot="-5400000">
              <a:off x="3276372" y="3872740"/>
              <a:ext cx="74104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53" name="tx52"/>
            <p:cNvSpPr/>
            <p:nvPr/>
          </p:nvSpPr>
          <p:spPr>
            <a:xfrm rot="-5400000">
              <a:off x="3647994" y="4043097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tempo.F1</a:t>
              </a:r>
            </a:p>
          </p:txBody>
        </p:sp>
        <p:sp>
          <p:nvSpPr>
            <p:cNvPr id="54" name="tx53"/>
            <p:cNvSpPr/>
            <p:nvPr/>
          </p:nvSpPr>
          <p:spPr>
            <a:xfrm rot="-5400000">
              <a:off x="3877573" y="4043097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tempo.F2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4107152" y="4043097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tempo.F3</a:t>
              </a:r>
            </a:p>
          </p:txBody>
        </p:sp>
        <p:sp>
          <p:nvSpPr>
            <p:cNvPr id="56" name="tx55"/>
            <p:cNvSpPr/>
            <p:nvPr/>
          </p:nvSpPr>
          <p:spPr>
            <a:xfrm rot="-5400000">
              <a:off x="4336890" y="4592754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tempo.F5</a:t>
              </a:r>
            </a:p>
          </p:txBody>
        </p:sp>
        <p:sp>
          <p:nvSpPr>
            <p:cNvPr id="57" name="tx56"/>
            <p:cNvSpPr/>
            <p:nvPr/>
          </p:nvSpPr>
          <p:spPr>
            <a:xfrm rot="-5400000">
              <a:off x="4566310" y="4592596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4796048" y="4592754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tempo.F7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5112357" y="4487282"/>
              <a:ext cx="283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60" name="tx59"/>
            <p:cNvSpPr/>
            <p:nvPr/>
          </p:nvSpPr>
          <p:spPr>
            <a:xfrm rot="-5400000">
              <a:off x="5306842" y="4551579"/>
              <a:ext cx="3735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61" name="tx60"/>
            <p:cNvSpPr/>
            <p:nvPr/>
          </p:nvSpPr>
          <p:spPr>
            <a:xfrm rot="-5400000">
              <a:off x="5514242" y="4556009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62" name="tx61"/>
            <p:cNvSpPr/>
            <p:nvPr/>
          </p:nvSpPr>
          <p:spPr>
            <a:xfrm rot="-5400000">
              <a:off x="5839019" y="4190814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6089665" y="4216095"/>
              <a:ext cx="18674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6307202" y="4454639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6474745" y="4505385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6743467" y="4458413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6970003" y="4172674"/>
              <a:ext cx="2411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7045999" y="3988375"/>
              <a:ext cx="5483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69" name="tx68"/>
            <p:cNvSpPr/>
            <p:nvPr/>
          </p:nvSpPr>
          <p:spPr>
            <a:xfrm rot="-5400000">
              <a:off x="7463381" y="4211723"/>
              <a:ext cx="19288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70" name="tx69"/>
            <p:cNvSpPr/>
            <p:nvPr/>
          </p:nvSpPr>
          <p:spPr>
            <a:xfrm rot="-5400000">
              <a:off x="7671920" y="4186474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71" name="tx70"/>
            <p:cNvSpPr/>
            <p:nvPr/>
          </p:nvSpPr>
          <p:spPr>
            <a:xfrm rot="-5400000">
              <a:off x="7835201" y="4106917"/>
              <a:ext cx="3675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72" name="tx71"/>
            <p:cNvSpPr/>
            <p:nvPr/>
          </p:nvSpPr>
          <p:spPr>
            <a:xfrm rot="-5400000">
              <a:off x="8083518" y="4527018"/>
              <a:ext cx="33146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Valiant</a:t>
              </a:r>
            </a:p>
          </p:txBody>
        </p:sp>
        <p:sp>
          <p:nvSpPr>
            <p:cNvPr id="73" name="tx72"/>
            <p:cNvSpPr/>
            <p:nvPr/>
          </p:nvSpPr>
          <p:spPr>
            <a:xfrm rot="-5400000">
              <a:off x="8340278" y="4161882"/>
              <a:ext cx="27709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74" name="pl73"/>
            <p:cNvSpPr/>
            <p:nvPr/>
          </p:nvSpPr>
          <p:spPr>
            <a:xfrm>
              <a:off x="995187" y="4367576"/>
              <a:ext cx="7622023" cy="0"/>
            </a:xfrm>
            <a:custGeom>
              <a:avLst/>
              <a:pathLst>
                <a:path w="7622023" h="0">
                  <a:moveTo>
                    <a:pt x="0" y="0"/>
                  </a:moveTo>
                  <a:lnTo>
                    <a:pt x="7622023" y="0"/>
                  </a:lnTo>
                  <a:lnTo>
                    <a:pt x="762202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995187" y="1917773"/>
              <a:ext cx="0" cy="4104006"/>
            </a:xfrm>
            <a:custGeom>
              <a:avLst/>
              <a:pathLst>
                <a:path w="0" h="4104006">
                  <a:moveTo>
                    <a:pt x="0" y="41040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tx75"/>
            <p:cNvSpPr/>
            <p:nvPr/>
          </p:nvSpPr>
          <p:spPr>
            <a:xfrm>
              <a:off x="739978" y="5372019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77195" y="432588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77195" y="3279750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777195" y="223361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80" name="pl79"/>
            <p:cNvSpPr/>
            <p:nvPr/>
          </p:nvSpPr>
          <p:spPr>
            <a:xfrm>
              <a:off x="960393" y="54137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960393" y="43675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960393" y="33214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960393" y="22753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3"/>
            <p:cNvSpPr/>
            <p:nvPr/>
          </p:nvSpPr>
          <p:spPr>
            <a:xfrm rot="-5400000">
              <a:off x="-297619" y="3877304"/>
              <a:ext cx="1732954" cy="1849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i="1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Signed Contributions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995187" y="1660164"/>
              <a:ext cx="3448248" cy="1441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Contributions to the First Latent Variables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contribution2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95187" y="3889602"/>
              <a:ext cx="7622023" cy="0"/>
            </a:xfrm>
            <a:custGeom>
              <a:avLst/>
              <a:pathLst>
                <a:path w="7622023" h="0">
                  <a:moveTo>
                    <a:pt x="0" y="0"/>
                  </a:moveTo>
                  <a:lnTo>
                    <a:pt x="7622023" y="0"/>
                  </a:lnTo>
                  <a:lnTo>
                    <a:pt x="7622023" y="0"/>
                  </a:lnTo>
                </a:path>
              </a:pathLst>
            </a:custGeom>
            <a:ln w="13550" cap="flat">
              <a:solidFill>
                <a:srgbClr val="BEBEBE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95187" y="4128623"/>
              <a:ext cx="7622023" cy="0"/>
            </a:xfrm>
            <a:custGeom>
              <a:avLst/>
              <a:pathLst>
                <a:path w="7622023" h="0">
                  <a:moveTo>
                    <a:pt x="0" y="0"/>
                  </a:moveTo>
                  <a:lnTo>
                    <a:pt x="7622023" y="0"/>
                  </a:lnTo>
                  <a:lnTo>
                    <a:pt x="7622023" y="0"/>
                  </a:lnTo>
                </a:path>
              </a:pathLst>
            </a:custGeom>
            <a:ln w="13550" cap="flat">
              <a:solidFill>
                <a:srgbClr val="BEBEBE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25117" y="4009113"/>
              <a:ext cx="179576" cy="230404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224646" y="3823851"/>
              <a:ext cx="179576" cy="185261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424175" y="4009113"/>
              <a:ext cx="179576" cy="186385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623705" y="3783851"/>
              <a:ext cx="179576" cy="225262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23234" y="3867277"/>
              <a:ext cx="179576" cy="141835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022764" y="4009113"/>
              <a:ext cx="179576" cy="135035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222293" y="3668339"/>
              <a:ext cx="179576" cy="340773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21822" y="3794104"/>
              <a:ext cx="179576" cy="215008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21352" y="3773345"/>
              <a:ext cx="179576" cy="235767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820881" y="4009113"/>
              <a:ext cx="179576" cy="445007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020411" y="4009113"/>
              <a:ext cx="179576" cy="156312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219940" y="3849691"/>
              <a:ext cx="179576" cy="159422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3419469" y="3581723"/>
              <a:ext cx="179576" cy="427389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618999" y="4009113"/>
              <a:ext cx="179576" cy="192098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818528" y="3749017"/>
              <a:ext cx="179576" cy="260095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018058" y="3646676"/>
              <a:ext cx="179576" cy="362436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217587" y="4009113"/>
              <a:ext cx="179576" cy="913060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417116" y="3711469"/>
              <a:ext cx="179576" cy="297643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4616646" y="3782700"/>
              <a:ext cx="179576" cy="226412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816175" y="3827680"/>
              <a:ext cx="179576" cy="181432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5015705" y="4009113"/>
              <a:ext cx="179576" cy="186729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215234" y="3776929"/>
              <a:ext cx="179576" cy="232183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5414763" y="4009113"/>
              <a:ext cx="179576" cy="191303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5614293" y="3876017"/>
              <a:ext cx="179576" cy="133095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5813822" y="3501297"/>
              <a:ext cx="179576" cy="507815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6013352" y="3374181"/>
              <a:ext cx="179576" cy="634931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6212881" y="3484960"/>
              <a:ext cx="179576" cy="524152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6412411" y="3670613"/>
              <a:ext cx="179576" cy="338499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6611940" y="3719403"/>
              <a:ext cx="179576" cy="289709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6811469" y="4009113"/>
              <a:ext cx="179576" cy="382031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7010999" y="3687524"/>
              <a:ext cx="179576" cy="321588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7210528" y="3718713"/>
              <a:ext cx="179576" cy="290399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7410058" y="4009113"/>
              <a:ext cx="179576" cy="539839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7609587" y="4009113"/>
              <a:ext cx="179576" cy="541339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7809116" y="3531164"/>
              <a:ext cx="179576" cy="477949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8008646" y="4009113"/>
              <a:ext cx="179576" cy="236661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8208175" y="3681054"/>
              <a:ext cx="179576" cy="328058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8407705" y="4009113"/>
              <a:ext cx="179576" cy="593045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tx45"/>
            <p:cNvSpPr/>
            <p:nvPr/>
          </p:nvSpPr>
          <p:spPr>
            <a:xfrm rot="-5400000">
              <a:off x="820258" y="3619019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1000547" y="4345581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1284370" y="3694929"/>
              <a:ext cx="45791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cont.Arch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1331455" y="4403663"/>
              <a:ext cx="74126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cont.Ascending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1553799" y="4399985"/>
              <a:ext cx="717177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cont.Monotone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1844901" y="3651445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density.D3</a:t>
              </a:r>
            </a:p>
          </p:txBody>
        </p:sp>
        <p:sp>
          <p:nvSpPr>
            <p:cNvPr id="52" name="tx51"/>
            <p:cNvSpPr/>
            <p:nvPr/>
          </p:nvSpPr>
          <p:spPr>
            <a:xfrm rot="-5400000">
              <a:off x="2044430" y="4266050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density.D6</a:t>
              </a:r>
            </a:p>
          </p:txBody>
        </p:sp>
        <p:sp>
          <p:nvSpPr>
            <p:cNvPr id="53" name="tx52"/>
            <p:cNvSpPr/>
            <p:nvPr/>
          </p:nvSpPr>
          <p:spPr>
            <a:xfrm rot="-5400000">
              <a:off x="2183140" y="4337927"/>
              <a:ext cx="632803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dyn.BothS&amp;L</a:t>
              </a:r>
            </a:p>
          </p:txBody>
        </p:sp>
        <p:sp>
          <p:nvSpPr>
            <p:cNvPr id="54" name="tx53"/>
            <p:cNvSpPr/>
            <p:nvPr/>
          </p:nvSpPr>
          <p:spPr>
            <a:xfrm rot="-5400000">
              <a:off x="2334581" y="4395634"/>
              <a:ext cx="728981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dyn.Gra_Cresc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2637169" y="3644394"/>
              <a:ext cx="524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dyn.Mezzo</a:t>
              </a:r>
            </a:p>
          </p:txBody>
        </p:sp>
        <p:sp>
          <p:nvSpPr>
            <p:cNvPr id="56" name="tx55"/>
            <p:cNvSpPr/>
            <p:nvPr/>
          </p:nvSpPr>
          <p:spPr>
            <a:xfrm rot="-5400000">
              <a:off x="2899264" y="3719606"/>
              <a:ext cx="3977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57" name="tx56"/>
            <p:cNvSpPr/>
            <p:nvPr/>
          </p:nvSpPr>
          <p:spPr>
            <a:xfrm rot="-5400000">
              <a:off x="2800548" y="4554779"/>
              <a:ext cx="99422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genre.Contemporary</a:t>
              </a:r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3024876" y="4526477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3314760" y="3499763"/>
              <a:ext cx="76523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genre.Romantic</a:t>
              </a:r>
            </a:p>
          </p:txBody>
        </p:sp>
        <p:sp>
          <p:nvSpPr>
            <p:cNvPr id="60" name="tx59"/>
            <p:cNvSpPr/>
            <p:nvPr/>
          </p:nvSpPr>
          <p:spPr>
            <a:xfrm rot="-5400000">
              <a:off x="3487188" y="4450572"/>
              <a:ext cx="81944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61" name="tx60"/>
            <p:cNvSpPr/>
            <p:nvPr/>
          </p:nvSpPr>
          <p:spPr>
            <a:xfrm rot="-5400000">
              <a:off x="3720991" y="4431627"/>
              <a:ext cx="77106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harm.Chromatic</a:t>
              </a:r>
            </a:p>
          </p:txBody>
        </p:sp>
        <p:sp>
          <p:nvSpPr>
            <p:cNvPr id="62" name="tx61"/>
            <p:cNvSpPr/>
            <p:nvPr/>
          </p:nvSpPr>
          <p:spPr>
            <a:xfrm rot="-5400000">
              <a:off x="4021886" y="3630007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4232187" y="4298577"/>
              <a:ext cx="54816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harm.Minor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4419621" y="4313091"/>
              <a:ext cx="57235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harm.Modal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4649216" y="4270259"/>
              <a:ext cx="506084" cy="850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harm.Quin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4701753" y="3488239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4923091" y="4403536"/>
              <a:ext cx="74104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5179813" y="3582908"/>
              <a:ext cx="62666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range.R.Mod</a:t>
              </a:r>
            </a:p>
          </p:txBody>
        </p:sp>
        <p:sp>
          <p:nvSpPr>
            <p:cNvPr id="69" name="tx68"/>
            <p:cNvSpPr/>
            <p:nvPr/>
          </p:nvSpPr>
          <p:spPr>
            <a:xfrm rot="-5400000">
              <a:off x="5464193" y="4234132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70" name="tx69"/>
            <p:cNvSpPr/>
            <p:nvPr/>
          </p:nvSpPr>
          <p:spPr>
            <a:xfrm rot="-5400000">
              <a:off x="5624076" y="4280660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71" name="tx70"/>
            <p:cNvSpPr/>
            <p:nvPr/>
          </p:nvSpPr>
          <p:spPr>
            <a:xfrm rot="-5400000">
              <a:off x="5877834" y="4215527"/>
              <a:ext cx="42774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72" name="tx71"/>
            <p:cNvSpPr/>
            <p:nvPr/>
          </p:nvSpPr>
          <p:spPr>
            <a:xfrm rot="-5400000">
              <a:off x="6145355" y="4157693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73" name="tx72"/>
            <p:cNvSpPr/>
            <p:nvPr/>
          </p:nvSpPr>
          <p:spPr>
            <a:xfrm rot="-5400000">
              <a:off x="6246775" y="4251727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74" name="tx73"/>
            <p:cNvSpPr/>
            <p:nvPr/>
          </p:nvSpPr>
          <p:spPr>
            <a:xfrm rot="-5400000">
              <a:off x="6520356" y="4186562"/>
              <a:ext cx="361473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Incisive</a:t>
              </a:r>
            </a:p>
          </p:txBody>
        </p:sp>
        <p:sp>
          <p:nvSpPr>
            <p:cNvPr id="75" name="tx74"/>
            <p:cNvSpPr/>
            <p:nvPr/>
          </p:nvSpPr>
          <p:spPr>
            <a:xfrm rot="-5400000">
              <a:off x="6772315" y="3817864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76" name="tx75"/>
            <p:cNvSpPr/>
            <p:nvPr/>
          </p:nvSpPr>
          <p:spPr>
            <a:xfrm rot="-5400000">
              <a:off x="6827340" y="4273355"/>
              <a:ext cx="52408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Mysterious</a:t>
              </a:r>
            </a:p>
          </p:txBody>
        </p:sp>
        <p:sp>
          <p:nvSpPr>
            <p:cNvPr id="77" name="tx76"/>
            <p:cNvSpPr/>
            <p:nvPr/>
          </p:nvSpPr>
          <p:spPr>
            <a:xfrm rot="-5400000">
              <a:off x="7088138" y="4222074"/>
              <a:ext cx="421763" cy="80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Powerful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7339488" y="3778011"/>
              <a:ext cx="3194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7601636" y="3853291"/>
              <a:ext cx="19283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7642819" y="4251065"/>
              <a:ext cx="4880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7795424" y="3608856"/>
              <a:ext cx="584476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Transparent</a:t>
              </a:r>
            </a:p>
          </p:txBody>
        </p:sp>
        <p:sp>
          <p:nvSpPr>
            <p:cNvPr id="82" name="tx81"/>
            <p:cNvSpPr/>
            <p:nvPr/>
          </p:nvSpPr>
          <p:spPr>
            <a:xfrm rot="-5400000">
              <a:off x="8140649" y="4157693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83" name="tx82"/>
            <p:cNvSpPr/>
            <p:nvPr/>
          </p:nvSpPr>
          <p:spPr>
            <a:xfrm rot="-5400000">
              <a:off x="8352353" y="3796273"/>
              <a:ext cx="28900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84" name="pl83"/>
            <p:cNvSpPr/>
            <p:nvPr/>
          </p:nvSpPr>
          <p:spPr>
            <a:xfrm>
              <a:off x="995187" y="4009113"/>
              <a:ext cx="7622023" cy="0"/>
            </a:xfrm>
            <a:custGeom>
              <a:avLst/>
              <a:pathLst>
                <a:path w="7622023" h="0">
                  <a:moveTo>
                    <a:pt x="0" y="0"/>
                  </a:moveTo>
                  <a:lnTo>
                    <a:pt x="7622023" y="0"/>
                  </a:lnTo>
                  <a:lnTo>
                    <a:pt x="762202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995187" y="1917773"/>
              <a:ext cx="0" cy="4104006"/>
            </a:xfrm>
            <a:custGeom>
              <a:avLst/>
              <a:pathLst>
                <a:path w="0" h="4104006">
                  <a:moveTo>
                    <a:pt x="0" y="41040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5"/>
            <p:cNvSpPr/>
            <p:nvPr/>
          </p:nvSpPr>
          <p:spPr>
            <a:xfrm>
              <a:off x="739978" y="540155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39978" y="4684486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777195" y="396742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77195" y="325035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77195" y="253329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91" name="pl90"/>
            <p:cNvSpPr/>
            <p:nvPr/>
          </p:nvSpPr>
          <p:spPr>
            <a:xfrm>
              <a:off x="960393" y="54432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960393" y="47261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960393" y="40091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960393" y="32920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960393" y="25749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tx95"/>
            <p:cNvSpPr/>
            <p:nvPr/>
          </p:nvSpPr>
          <p:spPr>
            <a:xfrm rot="-5400000">
              <a:off x="-297619" y="3877304"/>
              <a:ext cx="1732954" cy="1849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i="1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Signed Contributions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995187" y="1660164"/>
              <a:ext cx="3673772" cy="1441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Contributions to the Second Latent Variables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plot1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396392" y="1600200"/>
              <a:ext cx="4351214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912080" y="1917773"/>
              <a:ext cx="3765937" cy="3781760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912080" y="5350390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912080" y="4702472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912080" y="4054553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912080" y="3406635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912080" y="2758716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912080" y="2110798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139873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787791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435710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5083628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5731547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6379465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912080" y="5674350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912080" y="5026431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912080" y="4378512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912080" y="3730594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912080" y="3082675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12080" y="2434757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463832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111751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759669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5407588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6055506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912080" y="3730594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759669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5439180" y="2905585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4954312" y="3315221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3770403" y="4955790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5841292" y="2413244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4038432" y="4253270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3731683" y="4754178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5246923" y="3154135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5089127" y="2903073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3832890" y="4793174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4173486" y="4211906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4155741" y="3894664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5539169" y="2461493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4052053" y="4622887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5409375" y="3147394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4219106" y="4667486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5547819" y="2586025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4983307" y="3911427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4064718" y="4578319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970481" y="3412001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5916190" y="2395045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396067" y="511280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5257637" y="2864234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6102454" y="2413887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721636" y="5017799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4294589" y="3798899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5243773" y="2932522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483054" y="4213409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4999138" y="2878942"/>
              <a:ext cx="115760" cy="56368"/>
            </a:xfrm>
            <a:custGeom>
              <a:avLst/>
              <a:pathLst>
                <a:path w="115760" h="56368">
                  <a:moveTo>
                    <a:pt x="0" y="0"/>
                  </a:moveTo>
                  <a:lnTo>
                    <a:pt x="115760" y="5636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3884429" y="4836367"/>
              <a:ext cx="152568" cy="55830"/>
            </a:xfrm>
            <a:custGeom>
              <a:avLst/>
              <a:pathLst>
                <a:path w="152568" h="55830">
                  <a:moveTo>
                    <a:pt x="152568" y="55830"/>
                  </a:move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536954" y="2988902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4831746" y="3242782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3868556" y="4888884"/>
              <a:ext cx="100482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718730" y="2497515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3914498" y="4213719"/>
              <a:ext cx="100482" cy="129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3609622" y="4619482"/>
              <a:ext cx="100482" cy="1275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127716" y="3244423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4875795" y="2802489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4059858" y="4829275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4247477" y="4060962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3954423" y="3992537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5352824" y="2307603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828194" y="4607510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5471535" y="3243422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325563" y="4608235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5361680" y="2681119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797117" y="4007234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107017" y="4388957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5032776" y="3509823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5977894" y="2241729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3209758" y="5211033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5069334" y="2711182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164093" y="2509569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26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3535034" y="5115573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27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4355458" y="3645899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5024963" y="3023073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29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4545142" y="4308631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8" name="pg87"/>
            <p:cNvSpPr/>
            <p:nvPr/>
          </p:nvSpPr>
          <p:spPr>
            <a:xfrm>
              <a:off x="4194117" y="2902610"/>
              <a:ext cx="1283439" cy="1030430"/>
            </a:xfrm>
            <a:custGeom>
              <a:avLst/>
              <a:pathLst>
                <a:path w="1283439" h="1030430">
                  <a:moveTo>
                    <a:pt x="814740" y="547767"/>
                  </a:moveTo>
                  <a:lnTo>
                    <a:pt x="0" y="1030430"/>
                  </a:lnTo>
                  <a:lnTo>
                    <a:pt x="933386" y="38838"/>
                  </a:lnTo>
                  <a:lnTo>
                    <a:pt x="1101896" y="0"/>
                  </a:lnTo>
                  <a:lnTo>
                    <a:pt x="1283439" y="41350"/>
                  </a:lnTo>
                  <a:lnTo>
                    <a:pt x="1253634" y="283160"/>
                  </a:lnTo>
                  <a:close/>
                </a:path>
              </a:pathLst>
            </a:custGeom>
            <a:solidFill>
              <a:srgbClr val="FF0000">
                <a:alpha val="29803"/>
              </a:srgbClr>
            </a:solidFill>
            <a:ln w="27101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g88"/>
            <p:cNvSpPr/>
            <p:nvPr/>
          </p:nvSpPr>
          <p:spPr>
            <a:xfrm>
              <a:off x="3434444" y="4291646"/>
              <a:ext cx="823038" cy="859533"/>
            </a:xfrm>
            <a:custGeom>
              <a:avLst/>
              <a:pathLst>
                <a:path w="823038" h="859533">
                  <a:moveTo>
                    <a:pt x="325568" y="764529"/>
                  </a:moveTo>
                  <a:lnTo>
                    <a:pt x="0" y="859533"/>
                  </a:lnTo>
                  <a:lnTo>
                    <a:pt x="642364" y="0"/>
                  </a:lnTo>
                  <a:lnTo>
                    <a:pt x="823038" y="414215"/>
                  </a:lnTo>
                  <a:close/>
                </a:path>
              </a:pathLst>
            </a:custGeom>
            <a:solidFill>
              <a:srgbClr val="50A45C">
                <a:alpha val="29803"/>
              </a:srgbClr>
            </a:solidFill>
            <a:ln w="27101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g89"/>
            <p:cNvSpPr/>
            <p:nvPr/>
          </p:nvSpPr>
          <p:spPr>
            <a:xfrm>
              <a:off x="5282150" y="2433422"/>
              <a:ext cx="858681" cy="759089"/>
            </a:xfrm>
            <a:custGeom>
              <a:avLst/>
              <a:pathLst>
                <a:path w="858681" h="759089">
                  <a:moveTo>
                    <a:pt x="3149" y="759089"/>
                  </a:moveTo>
                  <a:lnTo>
                    <a:pt x="0" y="537477"/>
                  </a:lnTo>
                  <a:lnTo>
                    <a:pt x="295395" y="66447"/>
                  </a:lnTo>
                  <a:lnTo>
                    <a:pt x="672416" y="0"/>
                  </a:lnTo>
                  <a:lnTo>
                    <a:pt x="858681" y="18842"/>
                  </a:lnTo>
                  <a:close/>
                </a:path>
              </a:pathLst>
            </a:custGeom>
            <a:solidFill>
              <a:srgbClr val="F69100">
                <a:alpha val="29803"/>
              </a:srgbClr>
            </a:solidFill>
            <a:ln w="27101" cap="rnd">
              <a:solidFill>
                <a:srgbClr val="F6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g90"/>
            <p:cNvSpPr/>
            <p:nvPr/>
          </p:nvSpPr>
          <p:spPr>
            <a:xfrm>
              <a:off x="3871267" y="3837275"/>
              <a:ext cx="1150416" cy="994274"/>
            </a:xfrm>
            <a:custGeom>
              <a:avLst/>
              <a:pathLst>
                <a:path w="1150416" h="994274">
                  <a:moveTo>
                    <a:pt x="0" y="994274"/>
                  </a:moveTo>
                  <a:lnTo>
                    <a:pt x="461698" y="0"/>
                  </a:lnTo>
                  <a:lnTo>
                    <a:pt x="1150416" y="112528"/>
                  </a:lnTo>
                  <a:close/>
                </a:path>
              </a:pathLst>
            </a:custGeom>
            <a:solidFill>
              <a:srgbClr val="5BBCD6">
                <a:alpha val="29803"/>
              </a:srgbClr>
            </a:solidFill>
            <a:ln w="27101" cap="rnd">
              <a:solidFill>
                <a:srgbClr val="5BBCD6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1"/>
            <p:cNvSpPr/>
            <p:nvPr/>
          </p:nvSpPr>
          <p:spPr>
            <a:xfrm>
              <a:off x="2656872" y="563265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-1.5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2656872" y="4984739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2656872" y="433682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2694089" y="3688902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2694089" y="304098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2694089" y="239306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98" name="pl97"/>
            <p:cNvSpPr/>
            <p:nvPr/>
          </p:nvSpPr>
          <p:spPr>
            <a:xfrm>
              <a:off x="2877286" y="56743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877286" y="50264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877286" y="43785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877286" y="37305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877286" y="30826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877286" y="24347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3463832" y="56995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4111751" y="56995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4759669" y="56995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5407588" y="56995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6055506" y="56995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tx108"/>
            <p:cNvSpPr/>
            <p:nvPr/>
          </p:nvSpPr>
          <p:spPr>
            <a:xfrm>
              <a:off x="3367543" y="576047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015461" y="576047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4681988" y="576047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329907" y="576047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977825" y="576047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639474" y="5895963"/>
              <a:ext cx="311150" cy="122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Lx 1</a:t>
              </a:r>
            </a:p>
          </p:txBody>
        </p:sp>
        <p:sp>
          <p:nvSpPr>
            <p:cNvPr id="115" name="tx114"/>
            <p:cNvSpPr/>
            <p:nvPr/>
          </p:nvSpPr>
          <p:spPr>
            <a:xfrm rot="-5400000">
              <a:off x="2348866" y="3729390"/>
              <a:ext cx="311150" cy="1585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Ly 1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2912080" y="1660164"/>
              <a:ext cx="1800026" cy="1441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Latent Variable Plot 1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plot2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740865" y="1600200"/>
              <a:ext cx="3662268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3256553" y="1917773"/>
              <a:ext cx="3076991" cy="3781760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3256553" y="5335277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3256553" y="4694358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256553" y="4053438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256553" y="3412518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3256553" y="2771599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256553" y="2130679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302185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943105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584024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5224944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5865864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256553" y="5655737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256553" y="5014818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256553" y="4373898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256553" y="3732978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3256553" y="3092059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256553" y="2451139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622645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263564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904484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5545404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6186324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3256553" y="3732978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904484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5707900" y="2395545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5296212" y="3062223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4127311" y="395468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4935105" y="3669101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5167721" y="3097229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5885236" y="272327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4803545" y="4007874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5355771" y="3221704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4858752" y="4185405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3673959" y="4989373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5731078" y="2694298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4318491" y="3938709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5088366" y="3853585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5396538" y="3203602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5230557" y="330954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5187924" y="3991289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4168829" y="4604344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4577396" y="4055855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4778670" y="3289079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555291" y="4229587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5098687" y="3454320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5425418" y="2596605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4546831" y="3905409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5104203" y="3622830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4003477" y="5113303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4081558" y="4536019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280079" y="4049460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40240" y="3454024"/>
              <a:ext cx="85937" cy="34324"/>
            </a:xfrm>
            <a:custGeom>
              <a:avLst/>
              <a:pathLst>
                <a:path w="85937" h="34324">
                  <a:moveTo>
                    <a:pt x="0" y="0"/>
                  </a:moveTo>
                  <a:lnTo>
                    <a:pt x="85937" y="3432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4566138" y="3785428"/>
              <a:ext cx="17394" cy="144441"/>
            </a:xfrm>
            <a:custGeom>
              <a:avLst/>
              <a:pathLst>
                <a:path w="17394" h="144441">
                  <a:moveTo>
                    <a:pt x="0" y="0"/>
                  </a:moveTo>
                  <a:lnTo>
                    <a:pt x="17394" y="14444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0" name="tx59"/>
            <p:cNvSpPr/>
            <p:nvPr/>
          </p:nvSpPr>
          <p:spPr>
            <a:xfrm>
              <a:off x="5796296" y="2245825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184088" y="2912553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3981238" y="3923802"/>
              <a:ext cx="100482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4815620" y="3608290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048433" y="3136831"/>
              <a:ext cx="100482" cy="129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973600" y="2821569"/>
              <a:ext cx="100482" cy="1275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4691701" y="3855793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44594" y="3316067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4894165" y="4325945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3713044" y="4837995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5568195" y="2543337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4173033" y="3783422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4925632" y="3948701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5435771" y="3049797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5108037" y="3356004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5226965" y="4086901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4208419" y="4700029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640168" y="4107192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614913" y="3137193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4410365" y="4326285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816414" y="3386609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5261587" y="2442680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4465443" y="3630502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26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5183603" y="3720391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27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4041997" y="4960050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3918113" y="4382658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29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4116700" y="4144865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7" name="pg86"/>
            <p:cNvSpPr/>
            <p:nvPr/>
          </p:nvSpPr>
          <p:spPr>
            <a:xfrm>
              <a:off x="4817046" y="2433921"/>
              <a:ext cx="952408" cy="893534"/>
            </a:xfrm>
            <a:custGeom>
              <a:avLst/>
              <a:pathLst>
                <a:path w="952408" h="893534">
                  <a:moveTo>
                    <a:pt x="617867" y="808057"/>
                  </a:moveTo>
                  <a:lnTo>
                    <a:pt x="577101" y="826159"/>
                  </a:lnTo>
                  <a:lnTo>
                    <a:pt x="0" y="893534"/>
                  </a:lnTo>
                  <a:lnTo>
                    <a:pt x="646748" y="201060"/>
                  </a:lnTo>
                  <a:lnTo>
                    <a:pt x="929230" y="0"/>
                  </a:lnTo>
                  <a:lnTo>
                    <a:pt x="952408" y="298753"/>
                  </a:lnTo>
                  <a:close/>
                </a:path>
              </a:pathLst>
            </a:custGeom>
            <a:solidFill>
              <a:srgbClr val="FF0000">
                <a:alpha val="29803"/>
              </a:srgbClr>
            </a:solidFill>
            <a:ln w="27101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g87"/>
            <p:cNvSpPr/>
            <p:nvPr/>
          </p:nvSpPr>
          <p:spPr>
            <a:xfrm>
              <a:off x="4165688" y="2761649"/>
              <a:ext cx="1757924" cy="1231410"/>
            </a:xfrm>
            <a:custGeom>
              <a:avLst/>
              <a:pathLst>
                <a:path w="1757924" h="1231410">
                  <a:moveTo>
                    <a:pt x="976892" y="899557"/>
                  </a:moveTo>
                  <a:lnTo>
                    <a:pt x="0" y="1231410"/>
                  </a:lnTo>
                  <a:lnTo>
                    <a:pt x="1040409" y="373956"/>
                  </a:lnTo>
                  <a:lnTo>
                    <a:pt x="1757924" y="0"/>
                  </a:lnTo>
                  <a:close/>
                </a:path>
              </a:pathLst>
            </a:custGeom>
            <a:solidFill>
              <a:srgbClr val="50A45C">
                <a:alpha val="29803"/>
              </a:srgbClr>
            </a:solidFill>
            <a:ln w="27101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g88"/>
            <p:cNvSpPr/>
            <p:nvPr/>
          </p:nvSpPr>
          <p:spPr>
            <a:xfrm>
              <a:off x="4119934" y="3707478"/>
              <a:ext cx="1106366" cy="866917"/>
            </a:xfrm>
            <a:custGeom>
              <a:avLst/>
              <a:pathLst>
                <a:path w="1106366" h="866917">
                  <a:moveTo>
                    <a:pt x="0" y="866917"/>
                  </a:moveTo>
                  <a:lnTo>
                    <a:pt x="236933" y="269607"/>
                  </a:lnTo>
                  <a:lnTo>
                    <a:pt x="853547" y="0"/>
                  </a:lnTo>
                  <a:lnTo>
                    <a:pt x="1106366" y="322188"/>
                  </a:lnTo>
                  <a:close/>
                </a:path>
              </a:pathLst>
            </a:custGeom>
            <a:solidFill>
              <a:srgbClr val="F69100">
                <a:alpha val="29803"/>
              </a:srgbClr>
            </a:solidFill>
            <a:ln w="27101" cap="rnd">
              <a:solidFill>
                <a:srgbClr val="F6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g89"/>
            <p:cNvSpPr/>
            <p:nvPr/>
          </p:nvSpPr>
          <p:spPr>
            <a:xfrm>
              <a:off x="3712336" y="3891962"/>
              <a:ext cx="1414406" cy="1259717"/>
            </a:xfrm>
            <a:custGeom>
              <a:avLst/>
              <a:pathLst>
                <a:path w="1414406" h="1259717">
                  <a:moveTo>
                    <a:pt x="329517" y="1259717"/>
                  </a:moveTo>
                  <a:lnTo>
                    <a:pt x="0" y="1135787"/>
                  </a:lnTo>
                  <a:lnTo>
                    <a:pt x="606119" y="195874"/>
                  </a:lnTo>
                  <a:lnTo>
                    <a:pt x="1414406" y="0"/>
                  </a:lnTo>
                  <a:lnTo>
                    <a:pt x="1184792" y="331819"/>
                  </a:lnTo>
                  <a:close/>
                </a:path>
              </a:pathLst>
            </a:custGeom>
            <a:solidFill>
              <a:srgbClr val="5BBCD6">
                <a:alpha val="29803"/>
              </a:srgbClr>
            </a:solidFill>
            <a:ln w="27101" cap="rnd">
              <a:solidFill>
                <a:srgbClr val="5BBCD6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90"/>
            <p:cNvSpPr/>
            <p:nvPr/>
          </p:nvSpPr>
          <p:spPr>
            <a:xfrm>
              <a:off x="3001345" y="5614046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-1.5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3001345" y="4973126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3001345" y="4332206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3038562" y="369128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3038562" y="305036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3038562" y="240944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97" name="pl96"/>
            <p:cNvSpPr/>
            <p:nvPr/>
          </p:nvSpPr>
          <p:spPr>
            <a:xfrm>
              <a:off x="3221759" y="56557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221759" y="50148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3221759" y="43738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3221759" y="37329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3221759" y="30920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3221759" y="24511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3622645" y="56995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4263564" y="56995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4904484" y="56995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5545404" y="56995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6186324" y="56995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tx107"/>
            <p:cNvSpPr/>
            <p:nvPr/>
          </p:nvSpPr>
          <p:spPr>
            <a:xfrm>
              <a:off x="3526355" y="576047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167275" y="576047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826803" y="576047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467723" y="576047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108643" y="576047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639474" y="5895963"/>
              <a:ext cx="311150" cy="122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Lx 2</a:t>
              </a:r>
            </a:p>
          </p:txBody>
        </p:sp>
        <p:sp>
          <p:nvSpPr>
            <p:cNvPr id="114" name="tx113"/>
            <p:cNvSpPr/>
            <p:nvPr/>
          </p:nvSpPr>
          <p:spPr>
            <a:xfrm rot="-5400000">
              <a:off x="2693339" y="3729390"/>
              <a:ext cx="311150" cy="1585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Ly 2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3256553" y="1660164"/>
              <a:ext cx="1800026" cy="1441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Latent Variable Plot 2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2021-06-11T23:38:51Z</dcterms:modified>
  <cp:category/>
</cp:coreProperties>
</file>