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617838" y="3241257"/>
              <a:ext cx="10434" cy="128700"/>
            </a:xfrm>
            <a:custGeom>
              <a:avLst/>
              <a:pathLst>
                <a:path w="10434" h="128700">
                  <a:moveTo>
                    <a:pt x="0" y="0"/>
                  </a:moveTo>
                  <a:lnTo>
                    <a:pt x="10434" y="1287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406168" y="4135666"/>
              <a:ext cx="114596" cy="2627"/>
            </a:xfrm>
            <a:custGeom>
              <a:avLst/>
              <a:pathLst>
                <a:path w="114596" h="2627">
                  <a:moveTo>
                    <a:pt x="114596" y="262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976472" y="3667929"/>
              <a:ext cx="60" cy="173139"/>
            </a:xfrm>
            <a:custGeom>
              <a:avLst/>
              <a:pathLst>
                <a:path w="60" h="173139">
                  <a:moveTo>
                    <a:pt x="0" y="173139"/>
                  </a:moveTo>
                  <a:lnTo>
                    <a:pt x="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883482" y="525445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173368" y="454748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77585" y="3666897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683671" y="385204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09954" y="4343456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66678" y="4681277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790803" y="362741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70336" y="421222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94012" y="313256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904806" y="236401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732580" y="4965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167623" y="364021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429846" y="35412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879809" y="443343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978262" y="3335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52659" y="411918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37609" y="335674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85201" y="273925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686756" y="33227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65844" y="432311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978508" y="309951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543624" y="407310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79717" y="479121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875989" y="38611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52871" y="377202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522507" y="225149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474130" y="30383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270943" y="3320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343343" y="2815139"/>
              <a:ext cx="82249" cy="196045"/>
            </a:xfrm>
            <a:custGeom>
              <a:avLst/>
              <a:pathLst>
                <a:path w="82249" h="196045">
                  <a:moveTo>
                    <a:pt x="0" y="0"/>
                  </a:moveTo>
                  <a:lnTo>
                    <a:pt x="82249" y="1960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164416" y="2873728"/>
              <a:ext cx="135680" cy="75235"/>
            </a:xfrm>
            <a:custGeom>
              <a:avLst/>
              <a:pathLst>
                <a:path w="135680" h="75235">
                  <a:moveTo>
                    <a:pt x="0" y="0"/>
                  </a:moveTo>
                  <a:lnTo>
                    <a:pt x="135680" y="752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1999017" y="446346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790831" y="424811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87679" y="2659341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617564" y="488369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563655" y="334278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850134" y="288700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540080" y="4194908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586556" y="466314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455252" y="288057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143908" y="343404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350246" y="376114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126646" y="51151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33988" y="266021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024758" y="42163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099031" y="301545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940590" y="279220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859109" y="486559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417386" y="375476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501888" y="310602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761737" y="395172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13325" y="51508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57446" y="235499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151033" y="471234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253535" y="489916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58873" y="244057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996132" y="38347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251427" y="444213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809202" y="34691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4" name="pg93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6676210" y="3241086"/>
              <a:ext cx="10299" cy="128356"/>
            </a:xfrm>
            <a:custGeom>
              <a:avLst/>
              <a:pathLst>
                <a:path w="10299" h="128356">
                  <a:moveTo>
                    <a:pt x="0" y="0"/>
                  </a:moveTo>
                  <a:lnTo>
                    <a:pt x="10299" y="12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6295369" y="4092544"/>
              <a:ext cx="54562" cy="151382"/>
            </a:xfrm>
            <a:custGeom>
              <a:avLst/>
              <a:pathLst>
                <a:path w="54562" h="151382">
                  <a:moveTo>
                    <a:pt x="0" y="0"/>
                  </a:moveTo>
                  <a:lnTo>
                    <a:pt x="54562" y="1513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034484" y="3667133"/>
              <a:ext cx="1029" cy="173045"/>
            </a:xfrm>
            <a:custGeom>
              <a:avLst/>
              <a:pathLst>
                <a:path w="1029" h="173045">
                  <a:moveTo>
                    <a:pt x="1029" y="173045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436354" y="3826837"/>
              <a:ext cx="9729" cy="119955"/>
            </a:xfrm>
            <a:custGeom>
              <a:avLst/>
              <a:pathLst>
                <a:path w="9729" h="119955">
                  <a:moveTo>
                    <a:pt x="0" y="0"/>
                  </a:moveTo>
                  <a:lnTo>
                    <a:pt x="9729" y="1199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5942724" y="525244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230818" y="454645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540415" y="3541466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742779" y="384947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463167" y="4290825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25591" y="467894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848464" y="362597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195564" y="415778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452384" y="313232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961196" y="23638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92069" y="496418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7224343" y="363921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504858" y="353977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37745" y="438098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7036464" y="33358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188351" y="39375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195489" y="335512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7241986" y="273881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744849" y="33210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823729" y="43213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7036837" y="309907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509983" y="407016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6139227" y="478825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6935030" y="386030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212528" y="371869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7373202" y="25012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7531698" y="303787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329423" y="332003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12" name="pg211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5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21" name="pl220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0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546106" y="2850855"/>
              <a:ext cx="12975" cy="97497"/>
            </a:xfrm>
            <a:custGeom>
              <a:avLst/>
              <a:pathLst>
                <a:path w="12975" h="97497">
                  <a:moveTo>
                    <a:pt x="12975" y="0"/>
                  </a:moveTo>
                  <a:lnTo>
                    <a:pt x="0" y="974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4010655" y="453099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47752" y="428067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726631" y="242930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98125" y="498392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2484" y="3302583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019490" y="2627266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577491" y="424024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864" y="472989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749661" y="284432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251737" y="3400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917" y="362221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33381" y="5215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58731" y="26959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393" y="426469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35899" y="29612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166495" y="269702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869912" y="49664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16498" y="349789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28306" y="306742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20071" y="397866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491217" y="525514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26427" y="225381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162499" y="479877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211344" y="500332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934889" y="235460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92191" y="383383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278248" y="449917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890398" y="318931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2021-04-19T16:01:45Z</dcterms:modified>
  <cp:category/>
</cp:coreProperties>
</file>