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04005" y="1600200"/>
              <a:ext cx="373598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92997" y="1894657"/>
              <a:ext cx="317740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192997" y="5518780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192997" y="485409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192997" y="418941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192997" y="352473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192997" y="286005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92997" y="219537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6816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3463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011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67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4041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192997" y="5186439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192997" y="4521758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92997" y="3192396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92997" y="2527715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4934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1402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34339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0807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92997" y="3857077"/>
              <a:ext cx="3177408" cy="0"/>
            </a:xfrm>
            <a:custGeom>
              <a:avLst/>
              <a:pathLst>
                <a:path w="3177408" h="0">
                  <a:moveTo>
                    <a:pt x="0" y="0"/>
                  </a:moveTo>
                  <a:lnTo>
                    <a:pt x="3177408" y="0"/>
                  </a:lnTo>
                  <a:lnTo>
                    <a:pt x="317740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67871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93665" y="515861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250464" y="445025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387341" y="357285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87906" y="382046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314560" y="444210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580029" y="482849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694720" y="354495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122963" y="431289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591030" y="33455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863470" y="251489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91387" y="486807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198580" y="354342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73952" y="369442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98708" y="434401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125667" y="346456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57630" y="42198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302472" y="350999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50437" y="28926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67960" y="34745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24766" y="422556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36355" y="329311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56127" y="409702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039075" y="49446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38160" y="361548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50364" y="392353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481284" y="240505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32673" y="294234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17595" y="34742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617838" y="3241257"/>
              <a:ext cx="10434" cy="128700"/>
            </a:xfrm>
            <a:custGeom>
              <a:avLst/>
              <a:pathLst>
                <a:path w="10434" h="128700">
                  <a:moveTo>
                    <a:pt x="0" y="0"/>
                  </a:moveTo>
                  <a:lnTo>
                    <a:pt x="10434" y="128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406168" y="4135666"/>
              <a:ext cx="114596" cy="2627"/>
            </a:xfrm>
            <a:custGeom>
              <a:avLst/>
              <a:pathLst>
                <a:path w="114596" h="2627">
                  <a:moveTo>
                    <a:pt x="114596" y="2627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976472" y="3667929"/>
              <a:ext cx="60" cy="173139"/>
            </a:xfrm>
            <a:custGeom>
              <a:avLst/>
              <a:pathLst>
                <a:path w="60" h="173139">
                  <a:moveTo>
                    <a:pt x="0" y="173139"/>
                  </a:moveTo>
                  <a:lnTo>
                    <a:pt x="6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3883482" y="5254456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173368" y="454748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477585" y="3666897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683671" y="385204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409954" y="4343456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66678" y="4681277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790803" y="362741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170336" y="421222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394012" y="313256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904806" y="2364014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732580" y="4965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167623" y="364021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429846" y="35412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879809" y="443343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978262" y="3335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52659" y="411918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137609" y="3356747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85201" y="273925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686756" y="33227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765844" y="432311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978508" y="309951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543624" y="407310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79717" y="479121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875989" y="38611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52871" y="377202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522507" y="225149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474130" y="30383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270943" y="3320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473614" y="4666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3954250" y="391891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4390172" y="3334301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962619" y="263743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3900842" y="4364031"/>
              <a:ext cx="493622" cy="558421"/>
            </a:xfrm>
            <a:custGeom>
              <a:avLst/>
              <a:pathLst>
                <a:path w="493622" h="558421">
                  <a:moveTo>
                    <a:pt x="493622" y="72698"/>
                  </a:moveTo>
                  <a:lnTo>
                    <a:pt x="491750" y="51161"/>
                  </a:lnTo>
                  <a:lnTo>
                    <a:pt x="486161" y="33084"/>
                  </a:lnTo>
                  <a:lnTo>
                    <a:pt x="476940" y="18743"/>
                  </a:lnTo>
                  <a:lnTo>
                    <a:pt x="464227" y="8354"/>
                  </a:lnTo>
                  <a:lnTo>
                    <a:pt x="448215" y="2074"/>
                  </a:lnTo>
                  <a:lnTo>
                    <a:pt x="429146" y="0"/>
                  </a:lnTo>
                  <a:lnTo>
                    <a:pt x="407309" y="2161"/>
                  </a:lnTo>
                  <a:lnTo>
                    <a:pt x="383036" y="8527"/>
                  </a:lnTo>
                  <a:lnTo>
                    <a:pt x="356694" y="18999"/>
                  </a:lnTo>
                  <a:lnTo>
                    <a:pt x="328684" y="33420"/>
                  </a:lnTo>
                  <a:lnTo>
                    <a:pt x="299428" y="51571"/>
                  </a:lnTo>
                  <a:lnTo>
                    <a:pt x="269371" y="73177"/>
                  </a:lnTo>
                  <a:lnTo>
                    <a:pt x="238969" y="97909"/>
                  </a:lnTo>
                  <a:lnTo>
                    <a:pt x="208682" y="125394"/>
                  </a:lnTo>
                  <a:lnTo>
                    <a:pt x="178969" y="155214"/>
                  </a:lnTo>
                  <a:lnTo>
                    <a:pt x="150282" y="186918"/>
                  </a:lnTo>
                  <a:lnTo>
                    <a:pt x="123054" y="220025"/>
                  </a:lnTo>
                  <a:lnTo>
                    <a:pt x="97698" y="254032"/>
                  </a:lnTo>
                  <a:lnTo>
                    <a:pt x="74600" y="288426"/>
                  </a:lnTo>
                  <a:lnTo>
                    <a:pt x="54108" y="322683"/>
                  </a:lnTo>
                  <a:lnTo>
                    <a:pt x="36534" y="356285"/>
                  </a:lnTo>
                  <a:lnTo>
                    <a:pt x="22144" y="388723"/>
                  </a:lnTo>
                  <a:lnTo>
                    <a:pt x="11156" y="419505"/>
                  </a:lnTo>
                  <a:lnTo>
                    <a:pt x="3737" y="448163"/>
                  </a:lnTo>
                  <a:lnTo>
                    <a:pt x="0" y="474265"/>
                  </a:lnTo>
                  <a:lnTo>
                    <a:pt x="0" y="497413"/>
                  </a:lnTo>
                  <a:lnTo>
                    <a:pt x="3737" y="517258"/>
                  </a:lnTo>
                  <a:lnTo>
                    <a:pt x="11156" y="533497"/>
                  </a:lnTo>
                  <a:lnTo>
                    <a:pt x="22144" y="545886"/>
                  </a:lnTo>
                  <a:lnTo>
                    <a:pt x="36534" y="554236"/>
                  </a:lnTo>
                  <a:lnTo>
                    <a:pt x="54108" y="558421"/>
                  </a:lnTo>
                  <a:lnTo>
                    <a:pt x="74600" y="558378"/>
                  </a:lnTo>
                  <a:lnTo>
                    <a:pt x="97698" y="554106"/>
                  </a:lnTo>
                  <a:lnTo>
                    <a:pt x="123054" y="545671"/>
                  </a:lnTo>
                  <a:lnTo>
                    <a:pt x="150282" y="533200"/>
                  </a:lnTo>
                  <a:lnTo>
                    <a:pt x="178969" y="516884"/>
                  </a:lnTo>
                  <a:lnTo>
                    <a:pt x="208682" y="496968"/>
                  </a:lnTo>
                  <a:lnTo>
                    <a:pt x="238969" y="473755"/>
                  </a:lnTo>
                  <a:lnTo>
                    <a:pt x="269371" y="447596"/>
                  </a:lnTo>
                  <a:lnTo>
                    <a:pt x="299428" y="418889"/>
                  </a:lnTo>
                  <a:lnTo>
                    <a:pt x="328684" y="388069"/>
                  </a:lnTo>
                  <a:lnTo>
                    <a:pt x="356694" y="355602"/>
                  </a:lnTo>
                  <a:lnTo>
                    <a:pt x="383036" y="321981"/>
                  </a:lnTo>
                  <a:lnTo>
                    <a:pt x="407309" y="287716"/>
                  </a:lnTo>
                  <a:lnTo>
                    <a:pt x="429146" y="253325"/>
                  </a:lnTo>
                  <a:lnTo>
                    <a:pt x="448215" y="219331"/>
                  </a:lnTo>
                  <a:lnTo>
                    <a:pt x="464227" y="186248"/>
                  </a:lnTo>
                  <a:lnTo>
                    <a:pt x="476940" y="154578"/>
                  </a:lnTo>
                  <a:lnTo>
                    <a:pt x="486161" y="124802"/>
                  </a:lnTo>
                  <a:lnTo>
                    <a:pt x="491750" y="9737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4301770" y="3607407"/>
              <a:ext cx="639179" cy="616029"/>
            </a:xfrm>
            <a:custGeom>
              <a:avLst/>
              <a:pathLst>
                <a:path w="639179" h="616029">
                  <a:moveTo>
                    <a:pt x="639179" y="51841"/>
                  </a:moveTo>
                  <a:lnTo>
                    <a:pt x="636754" y="32741"/>
                  </a:lnTo>
                  <a:lnTo>
                    <a:pt x="629517" y="17814"/>
                  </a:lnTo>
                  <a:lnTo>
                    <a:pt x="617577" y="7286"/>
                  </a:lnTo>
                  <a:lnTo>
                    <a:pt x="601116" y="1318"/>
                  </a:lnTo>
                  <a:lnTo>
                    <a:pt x="580382" y="0"/>
                  </a:lnTo>
                  <a:lnTo>
                    <a:pt x="555690" y="3351"/>
                  </a:lnTo>
                  <a:lnTo>
                    <a:pt x="527414" y="11321"/>
                  </a:lnTo>
                  <a:lnTo>
                    <a:pt x="495984" y="23790"/>
                  </a:lnTo>
                  <a:lnTo>
                    <a:pt x="461874" y="40567"/>
                  </a:lnTo>
                  <a:lnTo>
                    <a:pt x="425604" y="61399"/>
                  </a:lnTo>
                  <a:lnTo>
                    <a:pt x="387722" y="85971"/>
                  </a:lnTo>
                  <a:lnTo>
                    <a:pt x="348802" y="113909"/>
                  </a:lnTo>
                  <a:lnTo>
                    <a:pt x="309435" y="144790"/>
                  </a:lnTo>
                  <a:lnTo>
                    <a:pt x="270217" y="178145"/>
                  </a:lnTo>
                  <a:lnTo>
                    <a:pt x="231743" y="213470"/>
                  </a:lnTo>
                  <a:lnTo>
                    <a:pt x="194596" y="250229"/>
                  </a:lnTo>
                  <a:lnTo>
                    <a:pt x="159339" y="287864"/>
                  </a:lnTo>
                  <a:lnTo>
                    <a:pt x="126507" y="325806"/>
                  </a:lnTo>
                  <a:lnTo>
                    <a:pt x="96597" y="363478"/>
                  </a:lnTo>
                  <a:lnTo>
                    <a:pt x="70063" y="400310"/>
                  </a:lnTo>
                  <a:lnTo>
                    <a:pt x="47307" y="435743"/>
                  </a:lnTo>
                  <a:lnTo>
                    <a:pt x="28674" y="469241"/>
                  </a:lnTo>
                  <a:lnTo>
                    <a:pt x="14446" y="500295"/>
                  </a:lnTo>
                  <a:lnTo>
                    <a:pt x="4840" y="528435"/>
                  </a:lnTo>
                  <a:lnTo>
                    <a:pt x="0" y="553235"/>
                  </a:lnTo>
                  <a:lnTo>
                    <a:pt x="0" y="574317"/>
                  </a:lnTo>
                  <a:lnTo>
                    <a:pt x="4840" y="591364"/>
                  </a:lnTo>
                  <a:lnTo>
                    <a:pt x="14446" y="604115"/>
                  </a:lnTo>
                  <a:lnTo>
                    <a:pt x="28674" y="612379"/>
                  </a:lnTo>
                  <a:lnTo>
                    <a:pt x="47307" y="616029"/>
                  </a:lnTo>
                  <a:lnTo>
                    <a:pt x="70063" y="615010"/>
                  </a:lnTo>
                  <a:lnTo>
                    <a:pt x="96597" y="609339"/>
                  </a:lnTo>
                  <a:lnTo>
                    <a:pt x="126507" y="599100"/>
                  </a:lnTo>
                  <a:lnTo>
                    <a:pt x="159339" y="584449"/>
                  </a:lnTo>
                  <a:lnTo>
                    <a:pt x="194596" y="565609"/>
                  </a:lnTo>
                  <a:lnTo>
                    <a:pt x="231743" y="542864"/>
                  </a:lnTo>
                  <a:lnTo>
                    <a:pt x="270217" y="516559"/>
                  </a:lnTo>
                  <a:lnTo>
                    <a:pt x="309435" y="487094"/>
                  </a:lnTo>
                  <a:lnTo>
                    <a:pt x="348802" y="454914"/>
                  </a:lnTo>
                  <a:lnTo>
                    <a:pt x="387722" y="420509"/>
                  </a:lnTo>
                  <a:lnTo>
                    <a:pt x="425604" y="384398"/>
                  </a:lnTo>
                  <a:lnTo>
                    <a:pt x="461874" y="347131"/>
                  </a:lnTo>
                  <a:lnTo>
                    <a:pt x="495984" y="309271"/>
                  </a:lnTo>
                  <a:lnTo>
                    <a:pt x="527414" y="271392"/>
                  </a:lnTo>
                  <a:lnTo>
                    <a:pt x="555690" y="234069"/>
                  </a:lnTo>
                  <a:lnTo>
                    <a:pt x="580382" y="197868"/>
                  </a:lnTo>
                  <a:lnTo>
                    <a:pt x="601116" y="163337"/>
                  </a:lnTo>
                  <a:lnTo>
                    <a:pt x="617577" y="130999"/>
                  </a:lnTo>
                  <a:lnTo>
                    <a:pt x="629517" y="101346"/>
                  </a:lnTo>
                  <a:lnTo>
                    <a:pt x="636754" y="74826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4520638" y="3469868"/>
              <a:ext cx="602927" cy="255424"/>
            </a:xfrm>
            <a:custGeom>
              <a:avLst/>
              <a:pathLst>
                <a:path w="602927" h="255424">
                  <a:moveTo>
                    <a:pt x="602927" y="84582"/>
                  </a:moveTo>
                  <a:lnTo>
                    <a:pt x="600639" y="70128"/>
                  </a:lnTo>
                  <a:lnTo>
                    <a:pt x="593813" y="56549"/>
                  </a:lnTo>
                  <a:lnTo>
                    <a:pt x="582550" y="44051"/>
                  </a:lnTo>
                  <a:lnTo>
                    <a:pt x="567022" y="32822"/>
                  </a:lnTo>
                  <a:lnTo>
                    <a:pt x="547464" y="23033"/>
                  </a:lnTo>
                  <a:lnTo>
                    <a:pt x="524173" y="14832"/>
                  </a:lnTo>
                  <a:lnTo>
                    <a:pt x="497501" y="8343"/>
                  </a:lnTo>
                  <a:lnTo>
                    <a:pt x="467853" y="3666"/>
                  </a:lnTo>
                  <a:lnTo>
                    <a:pt x="435678" y="871"/>
                  </a:lnTo>
                  <a:lnTo>
                    <a:pt x="401465" y="0"/>
                  </a:lnTo>
                  <a:lnTo>
                    <a:pt x="365731" y="1066"/>
                  </a:lnTo>
                  <a:lnTo>
                    <a:pt x="329019" y="4053"/>
                  </a:lnTo>
                  <a:lnTo>
                    <a:pt x="291884" y="8917"/>
                  </a:lnTo>
                  <a:lnTo>
                    <a:pt x="254891" y="15583"/>
                  </a:lnTo>
                  <a:lnTo>
                    <a:pt x="218599" y="23950"/>
                  </a:lnTo>
                  <a:lnTo>
                    <a:pt x="183559" y="33891"/>
                  </a:lnTo>
                  <a:lnTo>
                    <a:pt x="150302" y="45256"/>
                  </a:lnTo>
                  <a:lnTo>
                    <a:pt x="119332" y="57873"/>
                  </a:lnTo>
                  <a:lnTo>
                    <a:pt x="91119" y="71550"/>
                  </a:lnTo>
                  <a:lnTo>
                    <a:pt x="66090" y="86079"/>
                  </a:lnTo>
                  <a:lnTo>
                    <a:pt x="44624" y="101241"/>
                  </a:lnTo>
                  <a:lnTo>
                    <a:pt x="27048" y="116806"/>
                  </a:lnTo>
                  <a:lnTo>
                    <a:pt x="13627" y="132538"/>
                  </a:lnTo>
                  <a:lnTo>
                    <a:pt x="4565" y="148198"/>
                  </a:lnTo>
                  <a:lnTo>
                    <a:pt x="0" y="163549"/>
                  </a:lnTo>
                  <a:lnTo>
                    <a:pt x="0" y="178358"/>
                  </a:lnTo>
                  <a:lnTo>
                    <a:pt x="4565" y="192400"/>
                  </a:lnTo>
                  <a:lnTo>
                    <a:pt x="13627" y="205464"/>
                  </a:lnTo>
                  <a:lnTo>
                    <a:pt x="27048" y="217350"/>
                  </a:lnTo>
                  <a:lnTo>
                    <a:pt x="44624" y="227880"/>
                  </a:lnTo>
                  <a:lnTo>
                    <a:pt x="66090" y="236892"/>
                  </a:lnTo>
                  <a:lnTo>
                    <a:pt x="91119" y="244250"/>
                  </a:lnTo>
                  <a:lnTo>
                    <a:pt x="119332" y="249844"/>
                  </a:lnTo>
                  <a:lnTo>
                    <a:pt x="150302" y="253587"/>
                  </a:lnTo>
                  <a:lnTo>
                    <a:pt x="183559" y="255424"/>
                  </a:lnTo>
                  <a:lnTo>
                    <a:pt x="218599" y="255326"/>
                  </a:lnTo>
                  <a:lnTo>
                    <a:pt x="254891" y="253295"/>
                  </a:lnTo>
                  <a:lnTo>
                    <a:pt x="291884" y="249362"/>
                  </a:lnTo>
                  <a:lnTo>
                    <a:pt x="329019" y="243587"/>
                  </a:lnTo>
                  <a:lnTo>
                    <a:pt x="365731" y="236056"/>
                  </a:lnTo>
                  <a:lnTo>
                    <a:pt x="401465" y="226884"/>
                  </a:lnTo>
                  <a:lnTo>
                    <a:pt x="435678" y="216211"/>
                  </a:lnTo>
                  <a:lnTo>
                    <a:pt x="467853" y="204197"/>
                  </a:lnTo>
                  <a:lnTo>
                    <a:pt x="497501" y="191025"/>
                  </a:lnTo>
                  <a:lnTo>
                    <a:pt x="524173" y="176895"/>
                  </a:lnTo>
                  <a:lnTo>
                    <a:pt x="547464" y="162021"/>
                  </a:lnTo>
                  <a:lnTo>
                    <a:pt x="567022" y="146629"/>
                  </a:lnTo>
                  <a:lnTo>
                    <a:pt x="582550" y="130951"/>
                  </a:lnTo>
                  <a:lnTo>
                    <a:pt x="593813" y="115225"/>
                  </a:lnTo>
                  <a:lnTo>
                    <a:pt x="600639" y="9969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5034995" y="2529480"/>
              <a:ext cx="754736" cy="772375"/>
            </a:xfrm>
            <a:custGeom>
              <a:avLst/>
              <a:pathLst>
                <a:path w="754736" h="772375">
                  <a:moveTo>
                    <a:pt x="754736" y="37324"/>
                  </a:moveTo>
                  <a:lnTo>
                    <a:pt x="751873" y="19495"/>
                  </a:lnTo>
                  <a:lnTo>
                    <a:pt x="743328" y="7222"/>
                  </a:lnTo>
                  <a:lnTo>
                    <a:pt x="729229" y="690"/>
                  </a:lnTo>
                  <a:lnTo>
                    <a:pt x="709791" y="0"/>
                  </a:lnTo>
                  <a:lnTo>
                    <a:pt x="685309" y="5160"/>
                  </a:lnTo>
                  <a:lnTo>
                    <a:pt x="656153" y="16094"/>
                  </a:lnTo>
                  <a:lnTo>
                    <a:pt x="622766" y="32635"/>
                  </a:lnTo>
                  <a:lnTo>
                    <a:pt x="585653" y="54532"/>
                  </a:lnTo>
                  <a:lnTo>
                    <a:pt x="545377" y="81454"/>
                  </a:lnTo>
                  <a:lnTo>
                    <a:pt x="502549" y="112993"/>
                  </a:lnTo>
                  <a:lnTo>
                    <a:pt x="457818" y="148670"/>
                  </a:lnTo>
                  <a:lnTo>
                    <a:pt x="411862" y="187944"/>
                  </a:lnTo>
                  <a:lnTo>
                    <a:pt x="365378" y="230221"/>
                  </a:lnTo>
                  <a:lnTo>
                    <a:pt x="319070" y="274859"/>
                  </a:lnTo>
                  <a:lnTo>
                    <a:pt x="273640" y="321182"/>
                  </a:lnTo>
                  <a:lnTo>
                    <a:pt x="229777" y="368488"/>
                  </a:lnTo>
                  <a:lnTo>
                    <a:pt x="188146" y="416058"/>
                  </a:lnTo>
                  <a:lnTo>
                    <a:pt x="149379" y="463173"/>
                  </a:lnTo>
                  <a:lnTo>
                    <a:pt x="114061" y="509118"/>
                  </a:lnTo>
                  <a:lnTo>
                    <a:pt x="82730" y="553197"/>
                  </a:lnTo>
                  <a:lnTo>
                    <a:pt x="55860" y="594741"/>
                  </a:lnTo>
                  <a:lnTo>
                    <a:pt x="33858" y="633120"/>
                  </a:lnTo>
                  <a:lnTo>
                    <a:pt x="17058" y="667754"/>
                  </a:lnTo>
                  <a:lnTo>
                    <a:pt x="5715" y="698116"/>
                  </a:lnTo>
                  <a:lnTo>
                    <a:pt x="0" y="723746"/>
                  </a:lnTo>
                  <a:lnTo>
                    <a:pt x="0" y="744257"/>
                  </a:lnTo>
                  <a:lnTo>
                    <a:pt x="5715" y="759337"/>
                  </a:lnTo>
                  <a:lnTo>
                    <a:pt x="17058" y="768757"/>
                  </a:lnTo>
                  <a:lnTo>
                    <a:pt x="33858" y="772375"/>
                  </a:lnTo>
                  <a:lnTo>
                    <a:pt x="55860" y="770136"/>
                  </a:lnTo>
                  <a:lnTo>
                    <a:pt x="82730" y="762073"/>
                  </a:lnTo>
                  <a:lnTo>
                    <a:pt x="114061" y="748310"/>
                  </a:lnTo>
                  <a:lnTo>
                    <a:pt x="149379" y="729054"/>
                  </a:lnTo>
                  <a:lnTo>
                    <a:pt x="188146" y="704598"/>
                  </a:lnTo>
                  <a:lnTo>
                    <a:pt x="229777" y="675312"/>
                  </a:lnTo>
                  <a:lnTo>
                    <a:pt x="273640" y="641641"/>
                  </a:lnTo>
                  <a:lnTo>
                    <a:pt x="319070" y="604094"/>
                  </a:lnTo>
                  <a:lnTo>
                    <a:pt x="365378" y="563240"/>
                  </a:lnTo>
                  <a:lnTo>
                    <a:pt x="411862" y="519700"/>
                  </a:lnTo>
                  <a:lnTo>
                    <a:pt x="457818" y="474133"/>
                  </a:lnTo>
                  <a:lnTo>
                    <a:pt x="502549" y="427230"/>
                  </a:lnTo>
                  <a:lnTo>
                    <a:pt x="545377" y="379702"/>
                  </a:lnTo>
                  <a:lnTo>
                    <a:pt x="585653" y="332269"/>
                  </a:lnTo>
                  <a:lnTo>
                    <a:pt x="622766" y="285651"/>
                  </a:lnTo>
                  <a:lnTo>
                    <a:pt x="656153" y="240554"/>
                  </a:lnTo>
                  <a:lnTo>
                    <a:pt x="685309" y="197661"/>
                  </a:lnTo>
                  <a:lnTo>
                    <a:pt x="709791" y="157623"/>
                  </a:lnTo>
                  <a:lnTo>
                    <a:pt x="729229" y="121048"/>
                  </a:lnTo>
                  <a:lnTo>
                    <a:pt x="743328" y="88488"/>
                  </a:lnTo>
                  <a:lnTo>
                    <a:pt x="751873" y="60439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937788" y="514474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37788" y="448006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975005" y="38153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975005" y="31507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975005" y="248602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3158202" y="51864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158202" y="4521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158202" y="38570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158202" y="3192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58202" y="2527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349348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01402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67871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4339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008072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3253059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91774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0102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265710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930391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118" name="tx117"/>
            <p:cNvSpPr/>
            <p:nvPr/>
          </p:nvSpPr>
          <p:spPr>
            <a:xfrm rot="-5400000">
              <a:off x="2676663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92997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plsc.fplot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740100"/>
              <a:ext cx="4114799" cy="42461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47526" y="2035601"/>
              <a:ext cx="3554884" cy="3547767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540303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47526" y="4783734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47526" y="416443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47526" y="3545141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947526" y="292584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947526" y="230654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2848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4778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707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8637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0567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42496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47526" y="5093382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47526" y="447408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947526" y="3235493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47526" y="2616197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01883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638135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57431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496023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15319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947526" y="385478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876727" y="2035601"/>
              <a:ext cx="0" cy="3547767"/>
            </a:xfrm>
            <a:custGeom>
              <a:avLst/>
              <a:pathLst>
                <a:path w="0" h="3547767">
                  <a:moveTo>
                    <a:pt x="0" y="35477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20814" y="460015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2708" y="41654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10003" y="26567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9082" y="501953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65153" y="325923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51172" y="280106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41874" y="433348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88520" y="458301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596906" y="281717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30399" y="333630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287341" y="36631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64289" y="501980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92659" y="298578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1458" y="436979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19083" y="316205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274038" y="29174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9669" y="486332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03896" y="36592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03259" y="302381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699806" y="410237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00493" y="505539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5740" y="2505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18632" y="463695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026" y="5053296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32135" y="25990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182709" y="373979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24930" y="4556262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96020" y="337407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343343" y="2815139"/>
              <a:ext cx="82249" cy="196045"/>
            </a:xfrm>
            <a:custGeom>
              <a:avLst/>
              <a:pathLst>
                <a:path w="82249" h="196045">
                  <a:moveTo>
                    <a:pt x="0" y="0"/>
                  </a:moveTo>
                  <a:lnTo>
                    <a:pt x="82249" y="1960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164416" y="2873728"/>
              <a:ext cx="135680" cy="75235"/>
            </a:xfrm>
            <a:custGeom>
              <a:avLst/>
              <a:pathLst>
                <a:path w="135680" h="75235">
                  <a:moveTo>
                    <a:pt x="0" y="0"/>
                  </a:moveTo>
                  <a:lnTo>
                    <a:pt x="135680" y="752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1999017" y="446346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790831" y="424811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87679" y="2659341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617564" y="488369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563655" y="3342782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850134" y="288700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540080" y="4194908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586556" y="466314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455252" y="288057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143908" y="343404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350246" y="376114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126646" y="51151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33988" y="266021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024758" y="421639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099031" y="301545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940590" y="279220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859109" y="486559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417386" y="375476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501888" y="310602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61737" y="395172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513325" y="515087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057446" y="235499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151033" y="471234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53535" y="4899168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58873" y="244057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996132" y="38347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251427" y="444213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09202" y="34691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892343" y="435454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621" y="2969773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153565" y="505424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44005" y="397639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4" name="pg93"/>
            <p:cNvSpPr/>
            <p:nvPr/>
          </p:nvSpPr>
          <p:spPr>
            <a:xfrm>
              <a:off x="2249001" y="4066252"/>
              <a:ext cx="664041" cy="563699"/>
            </a:xfrm>
            <a:custGeom>
              <a:avLst/>
              <a:pathLst>
                <a:path w="664041" h="563699">
                  <a:moveTo>
                    <a:pt x="664041" y="23176"/>
                  </a:moveTo>
                  <a:lnTo>
                    <a:pt x="661522" y="11311"/>
                  </a:lnTo>
                  <a:lnTo>
                    <a:pt x="654004" y="3547"/>
                  </a:lnTo>
                  <a:lnTo>
                    <a:pt x="641599" y="0"/>
                  </a:lnTo>
                  <a:lnTo>
                    <a:pt x="624497" y="724"/>
                  </a:lnTo>
                  <a:lnTo>
                    <a:pt x="602957" y="5708"/>
                  </a:lnTo>
                  <a:lnTo>
                    <a:pt x="577304" y="14877"/>
                  </a:lnTo>
                  <a:lnTo>
                    <a:pt x="547929" y="28092"/>
                  </a:lnTo>
                  <a:lnTo>
                    <a:pt x="515276" y="45152"/>
                  </a:lnTo>
                  <a:lnTo>
                    <a:pt x="479840" y="65799"/>
                  </a:lnTo>
                  <a:lnTo>
                    <a:pt x="442159" y="89720"/>
                  </a:lnTo>
                  <a:lnTo>
                    <a:pt x="402803" y="116552"/>
                  </a:lnTo>
                  <a:lnTo>
                    <a:pt x="362369" y="145888"/>
                  </a:lnTo>
                  <a:lnTo>
                    <a:pt x="321471" y="177284"/>
                  </a:lnTo>
                  <a:lnTo>
                    <a:pt x="280728" y="210264"/>
                  </a:lnTo>
                  <a:lnTo>
                    <a:pt x="240757" y="244328"/>
                  </a:lnTo>
                  <a:lnTo>
                    <a:pt x="202165" y="278959"/>
                  </a:lnTo>
                  <a:lnTo>
                    <a:pt x="165537" y="313633"/>
                  </a:lnTo>
                  <a:lnTo>
                    <a:pt x="131428" y="347823"/>
                  </a:lnTo>
                  <a:lnTo>
                    <a:pt x="100355" y="381012"/>
                  </a:lnTo>
                  <a:lnTo>
                    <a:pt x="72789" y="412697"/>
                  </a:lnTo>
                  <a:lnTo>
                    <a:pt x="49147" y="442397"/>
                  </a:lnTo>
                  <a:lnTo>
                    <a:pt x="29789" y="469662"/>
                  </a:lnTo>
                  <a:lnTo>
                    <a:pt x="15008" y="494078"/>
                  </a:lnTo>
                  <a:lnTo>
                    <a:pt x="5028" y="515276"/>
                  </a:lnTo>
                  <a:lnTo>
                    <a:pt x="0" y="532934"/>
                  </a:lnTo>
                  <a:lnTo>
                    <a:pt x="0" y="546785"/>
                  </a:lnTo>
                  <a:lnTo>
                    <a:pt x="5028" y="556618"/>
                  </a:lnTo>
                  <a:lnTo>
                    <a:pt x="15008" y="562285"/>
                  </a:lnTo>
                  <a:lnTo>
                    <a:pt x="29789" y="563699"/>
                  </a:lnTo>
                  <a:lnTo>
                    <a:pt x="49147" y="560839"/>
                  </a:lnTo>
                  <a:lnTo>
                    <a:pt x="72789" y="553749"/>
                  </a:lnTo>
                  <a:lnTo>
                    <a:pt x="100355" y="542536"/>
                  </a:lnTo>
                  <a:lnTo>
                    <a:pt x="131428" y="527370"/>
                  </a:lnTo>
                  <a:lnTo>
                    <a:pt x="165537" y="508480"/>
                  </a:lnTo>
                  <a:lnTo>
                    <a:pt x="202165" y="486154"/>
                  </a:lnTo>
                  <a:lnTo>
                    <a:pt x="240757" y="460729"/>
                  </a:lnTo>
                  <a:lnTo>
                    <a:pt x="280728" y="432592"/>
                  </a:lnTo>
                  <a:lnTo>
                    <a:pt x="321471" y="402168"/>
                  </a:lnTo>
                  <a:lnTo>
                    <a:pt x="362369" y="369919"/>
                  </a:lnTo>
                  <a:lnTo>
                    <a:pt x="402803" y="336333"/>
                  </a:lnTo>
                  <a:lnTo>
                    <a:pt x="442159" y="301921"/>
                  </a:lnTo>
                  <a:lnTo>
                    <a:pt x="479840" y="267202"/>
                  </a:lnTo>
                  <a:lnTo>
                    <a:pt x="515276" y="232705"/>
                  </a:lnTo>
                  <a:lnTo>
                    <a:pt x="547929" y="198951"/>
                  </a:lnTo>
                  <a:lnTo>
                    <a:pt x="577304" y="166452"/>
                  </a:lnTo>
                  <a:lnTo>
                    <a:pt x="602957" y="135702"/>
                  </a:lnTo>
                  <a:lnTo>
                    <a:pt x="624497" y="107165"/>
                  </a:lnTo>
                  <a:lnTo>
                    <a:pt x="641599" y="81275"/>
                  </a:lnTo>
                  <a:lnTo>
                    <a:pt x="654004" y="58425"/>
                  </a:lnTo>
                  <a:lnTo>
                    <a:pt x="661522" y="3896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353287" y="2788168"/>
              <a:ext cx="379378" cy="348526"/>
            </a:xfrm>
            <a:custGeom>
              <a:avLst/>
              <a:pathLst>
                <a:path w="379378" h="348526">
                  <a:moveTo>
                    <a:pt x="379378" y="18722"/>
                  </a:moveTo>
                  <a:lnTo>
                    <a:pt x="377939" y="10229"/>
                  </a:lnTo>
                  <a:lnTo>
                    <a:pt x="373644" y="4224"/>
                  </a:lnTo>
                  <a:lnTo>
                    <a:pt x="366557" y="797"/>
                  </a:lnTo>
                  <a:lnTo>
                    <a:pt x="356786" y="0"/>
                  </a:lnTo>
                  <a:lnTo>
                    <a:pt x="344480" y="1844"/>
                  </a:lnTo>
                  <a:lnTo>
                    <a:pt x="329824" y="6304"/>
                  </a:lnTo>
                  <a:lnTo>
                    <a:pt x="313042" y="13309"/>
                  </a:lnTo>
                  <a:lnTo>
                    <a:pt x="294386" y="22756"/>
                  </a:lnTo>
                  <a:lnTo>
                    <a:pt x="274141" y="34499"/>
                  </a:lnTo>
                  <a:lnTo>
                    <a:pt x="252613" y="48362"/>
                  </a:lnTo>
                  <a:lnTo>
                    <a:pt x="230128" y="64133"/>
                  </a:lnTo>
                  <a:lnTo>
                    <a:pt x="207028" y="81575"/>
                  </a:lnTo>
                  <a:lnTo>
                    <a:pt x="183662" y="100422"/>
                  </a:lnTo>
                  <a:lnTo>
                    <a:pt x="160385" y="120389"/>
                  </a:lnTo>
                  <a:lnTo>
                    <a:pt x="137549" y="141173"/>
                  </a:lnTo>
                  <a:lnTo>
                    <a:pt x="115500" y="162459"/>
                  </a:lnTo>
                  <a:lnTo>
                    <a:pt x="94574" y="183925"/>
                  </a:lnTo>
                  <a:lnTo>
                    <a:pt x="75087" y="205245"/>
                  </a:lnTo>
                  <a:lnTo>
                    <a:pt x="57334" y="226096"/>
                  </a:lnTo>
                  <a:lnTo>
                    <a:pt x="41585" y="246161"/>
                  </a:lnTo>
                  <a:lnTo>
                    <a:pt x="28079" y="265137"/>
                  </a:lnTo>
                  <a:lnTo>
                    <a:pt x="17019" y="282736"/>
                  </a:lnTo>
                  <a:lnTo>
                    <a:pt x="8574" y="298691"/>
                  </a:lnTo>
                  <a:lnTo>
                    <a:pt x="2872" y="312761"/>
                  </a:lnTo>
                  <a:lnTo>
                    <a:pt x="0" y="324731"/>
                  </a:lnTo>
                  <a:lnTo>
                    <a:pt x="0" y="334421"/>
                  </a:lnTo>
                  <a:lnTo>
                    <a:pt x="2872" y="341684"/>
                  </a:lnTo>
                  <a:lnTo>
                    <a:pt x="8574" y="346409"/>
                  </a:lnTo>
                  <a:lnTo>
                    <a:pt x="17019" y="348526"/>
                  </a:lnTo>
                  <a:lnTo>
                    <a:pt x="28079" y="348001"/>
                  </a:lnTo>
                  <a:lnTo>
                    <a:pt x="41585" y="344843"/>
                  </a:lnTo>
                  <a:lnTo>
                    <a:pt x="57334" y="339099"/>
                  </a:lnTo>
                  <a:lnTo>
                    <a:pt x="75087" y="330858"/>
                  </a:lnTo>
                  <a:lnTo>
                    <a:pt x="94574" y="320243"/>
                  </a:lnTo>
                  <a:lnTo>
                    <a:pt x="115500" y="307415"/>
                  </a:lnTo>
                  <a:lnTo>
                    <a:pt x="137549" y="292570"/>
                  </a:lnTo>
                  <a:lnTo>
                    <a:pt x="160385" y="275932"/>
                  </a:lnTo>
                  <a:lnTo>
                    <a:pt x="183662" y="257753"/>
                  </a:lnTo>
                  <a:lnTo>
                    <a:pt x="207028" y="238309"/>
                  </a:lnTo>
                  <a:lnTo>
                    <a:pt x="230128" y="217895"/>
                  </a:lnTo>
                  <a:lnTo>
                    <a:pt x="252613" y="196820"/>
                  </a:lnTo>
                  <a:lnTo>
                    <a:pt x="274141" y="175403"/>
                  </a:lnTo>
                  <a:lnTo>
                    <a:pt x="294386" y="153970"/>
                  </a:lnTo>
                  <a:lnTo>
                    <a:pt x="313042" y="132844"/>
                  </a:lnTo>
                  <a:lnTo>
                    <a:pt x="329824" y="112347"/>
                  </a:lnTo>
                  <a:lnTo>
                    <a:pt x="344480" y="92790"/>
                  </a:lnTo>
                  <a:lnTo>
                    <a:pt x="356786" y="74467"/>
                  </a:lnTo>
                  <a:lnTo>
                    <a:pt x="366557" y="57658"/>
                  </a:lnTo>
                  <a:lnTo>
                    <a:pt x="373644" y="42617"/>
                  </a:lnTo>
                  <a:lnTo>
                    <a:pt x="377939" y="29573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78524" y="4989868"/>
              <a:ext cx="499456" cy="113193"/>
            </a:xfrm>
            <a:custGeom>
              <a:avLst/>
              <a:pathLst>
                <a:path w="499456" h="113193">
                  <a:moveTo>
                    <a:pt x="499456" y="18867"/>
                  </a:moveTo>
                  <a:lnTo>
                    <a:pt x="497561" y="13966"/>
                  </a:lnTo>
                  <a:lnTo>
                    <a:pt x="491906" y="9711"/>
                  </a:lnTo>
                  <a:lnTo>
                    <a:pt x="482576" y="6168"/>
                  </a:lnTo>
                  <a:lnTo>
                    <a:pt x="469713" y="3389"/>
                  </a:lnTo>
                  <a:lnTo>
                    <a:pt x="453511" y="1416"/>
                  </a:lnTo>
                  <a:lnTo>
                    <a:pt x="434217" y="281"/>
                  </a:lnTo>
                  <a:lnTo>
                    <a:pt x="412122" y="0"/>
                  </a:lnTo>
                  <a:lnTo>
                    <a:pt x="387562" y="576"/>
                  </a:lnTo>
                  <a:lnTo>
                    <a:pt x="360910" y="2002"/>
                  </a:lnTo>
                  <a:lnTo>
                    <a:pt x="332568" y="4256"/>
                  </a:lnTo>
                  <a:lnTo>
                    <a:pt x="302966" y="7304"/>
                  </a:lnTo>
                  <a:lnTo>
                    <a:pt x="272554" y="11099"/>
                  </a:lnTo>
                  <a:lnTo>
                    <a:pt x="241793" y="15584"/>
                  </a:lnTo>
                  <a:lnTo>
                    <a:pt x="211148" y="20691"/>
                  </a:lnTo>
                  <a:lnTo>
                    <a:pt x="181084" y="26343"/>
                  </a:lnTo>
                  <a:lnTo>
                    <a:pt x="152058" y="32454"/>
                  </a:lnTo>
                  <a:lnTo>
                    <a:pt x="124508" y="38930"/>
                  </a:lnTo>
                  <a:lnTo>
                    <a:pt x="98853" y="45675"/>
                  </a:lnTo>
                  <a:lnTo>
                    <a:pt x="75481" y="52586"/>
                  </a:lnTo>
                  <a:lnTo>
                    <a:pt x="54748" y="59557"/>
                  </a:lnTo>
                  <a:lnTo>
                    <a:pt x="36966" y="66484"/>
                  </a:lnTo>
                  <a:lnTo>
                    <a:pt x="22406" y="73261"/>
                  </a:lnTo>
                  <a:lnTo>
                    <a:pt x="11288" y="79786"/>
                  </a:lnTo>
                  <a:lnTo>
                    <a:pt x="3782" y="85960"/>
                  </a:lnTo>
                  <a:lnTo>
                    <a:pt x="0" y="91689"/>
                  </a:lnTo>
                  <a:lnTo>
                    <a:pt x="0" y="96886"/>
                  </a:lnTo>
                  <a:lnTo>
                    <a:pt x="3782" y="101473"/>
                  </a:lnTo>
                  <a:lnTo>
                    <a:pt x="11288" y="105379"/>
                  </a:lnTo>
                  <a:lnTo>
                    <a:pt x="22406" y="108547"/>
                  </a:lnTo>
                  <a:lnTo>
                    <a:pt x="36966" y="110927"/>
                  </a:lnTo>
                  <a:lnTo>
                    <a:pt x="54748" y="112483"/>
                  </a:lnTo>
                  <a:lnTo>
                    <a:pt x="75481" y="113193"/>
                  </a:lnTo>
                  <a:lnTo>
                    <a:pt x="98853" y="113045"/>
                  </a:lnTo>
                  <a:lnTo>
                    <a:pt x="124508" y="112042"/>
                  </a:lnTo>
                  <a:lnTo>
                    <a:pt x="152058" y="110198"/>
                  </a:lnTo>
                  <a:lnTo>
                    <a:pt x="181084" y="107542"/>
                  </a:lnTo>
                  <a:lnTo>
                    <a:pt x="211148" y="104115"/>
                  </a:lnTo>
                  <a:lnTo>
                    <a:pt x="241793" y="99967"/>
                  </a:lnTo>
                  <a:lnTo>
                    <a:pt x="272554" y="95161"/>
                  </a:lnTo>
                  <a:lnTo>
                    <a:pt x="302966" y="89772"/>
                  </a:lnTo>
                  <a:lnTo>
                    <a:pt x="332568" y="83880"/>
                  </a:lnTo>
                  <a:lnTo>
                    <a:pt x="360910" y="77574"/>
                  </a:lnTo>
                  <a:lnTo>
                    <a:pt x="387562" y="70951"/>
                  </a:lnTo>
                  <a:lnTo>
                    <a:pt x="412122" y="64110"/>
                  </a:lnTo>
                  <a:lnTo>
                    <a:pt x="434217" y="57156"/>
                  </a:lnTo>
                  <a:lnTo>
                    <a:pt x="453511" y="50193"/>
                  </a:lnTo>
                  <a:lnTo>
                    <a:pt x="469713" y="43328"/>
                  </a:lnTo>
                  <a:lnTo>
                    <a:pt x="482576" y="36664"/>
                  </a:lnTo>
                  <a:lnTo>
                    <a:pt x="491906" y="30303"/>
                  </a:lnTo>
                  <a:lnTo>
                    <a:pt x="497561" y="24340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485250" y="3551235"/>
              <a:ext cx="690558" cy="821759"/>
            </a:xfrm>
            <a:custGeom>
              <a:avLst/>
              <a:pathLst>
                <a:path w="690558" h="821759">
                  <a:moveTo>
                    <a:pt x="690558" y="82840"/>
                  </a:moveTo>
                  <a:lnTo>
                    <a:pt x="687938" y="54882"/>
                  </a:lnTo>
                  <a:lnTo>
                    <a:pt x="680120" y="32322"/>
                  </a:lnTo>
                  <a:lnTo>
                    <a:pt x="667220" y="15499"/>
                  </a:lnTo>
                  <a:lnTo>
                    <a:pt x="649435" y="4671"/>
                  </a:lnTo>
                  <a:lnTo>
                    <a:pt x="627034" y="0"/>
                  </a:lnTo>
                  <a:lnTo>
                    <a:pt x="600358" y="1557"/>
                  </a:lnTo>
                  <a:lnTo>
                    <a:pt x="569809" y="9319"/>
                  </a:lnTo>
                  <a:lnTo>
                    <a:pt x="535852" y="23169"/>
                  </a:lnTo>
                  <a:lnTo>
                    <a:pt x="499001" y="42896"/>
                  </a:lnTo>
                  <a:lnTo>
                    <a:pt x="459815" y="68201"/>
                  </a:lnTo>
                  <a:lnTo>
                    <a:pt x="418888" y="98701"/>
                  </a:lnTo>
                  <a:lnTo>
                    <a:pt x="376840" y="133933"/>
                  </a:lnTo>
                  <a:lnTo>
                    <a:pt x="334308" y="173363"/>
                  </a:lnTo>
                  <a:lnTo>
                    <a:pt x="291938" y="216394"/>
                  </a:lnTo>
                  <a:lnTo>
                    <a:pt x="250371" y="262373"/>
                  </a:lnTo>
                  <a:lnTo>
                    <a:pt x="210238" y="310603"/>
                  </a:lnTo>
                  <a:lnTo>
                    <a:pt x="172147" y="360354"/>
                  </a:lnTo>
                  <a:lnTo>
                    <a:pt x="136676" y="410870"/>
                  </a:lnTo>
                  <a:lnTo>
                    <a:pt x="104362" y="461386"/>
                  </a:lnTo>
                  <a:lnTo>
                    <a:pt x="75695" y="511137"/>
                  </a:lnTo>
                  <a:lnTo>
                    <a:pt x="51110" y="559368"/>
                  </a:lnTo>
                  <a:lnTo>
                    <a:pt x="30979" y="605348"/>
                  </a:lnTo>
                  <a:lnTo>
                    <a:pt x="15608" y="648380"/>
                  </a:lnTo>
                  <a:lnTo>
                    <a:pt x="5229" y="687812"/>
                  </a:lnTo>
                  <a:lnTo>
                    <a:pt x="0" y="723045"/>
                  </a:lnTo>
                  <a:lnTo>
                    <a:pt x="0" y="753547"/>
                  </a:lnTo>
                  <a:lnTo>
                    <a:pt x="5229" y="778854"/>
                  </a:lnTo>
                  <a:lnTo>
                    <a:pt x="15608" y="798583"/>
                  </a:lnTo>
                  <a:lnTo>
                    <a:pt x="30979" y="812435"/>
                  </a:lnTo>
                  <a:lnTo>
                    <a:pt x="51110" y="820199"/>
                  </a:lnTo>
                  <a:lnTo>
                    <a:pt x="75695" y="821759"/>
                  </a:lnTo>
                  <a:lnTo>
                    <a:pt x="104362" y="817090"/>
                  </a:lnTo>
                  <a:lnTo>
                    <a:pt x="136676" y="806264"/>
                  </a:lnTo>
                  <a:lnTo>
                    <a:pt x="172147" y="789443"/>
                  </a:lnTo>
                  <a:lnTo>
                    <a:pt x="210238" y="766885"/>
                  </a:lnTo>
                  <a:lnTo>
                    <a:pt x="250371" y="738929"/>
                  </a:lnTo>
                  <a:lnTo>
                    <a:pt x="291938" y="706001"/>
                  </a:lnTo>
                  <a:lnTo>
                    <a:pt x="334308" y="668599"/>
                  </a:lnTo>
                  <a:lnTo>
                    <a:pt x="376840" y="627290"/>
                  </a:lnTo>
                  <a:lnTo>
                    <a:pt x="418888" y="582700"/>
                  </a:lnTo>
                  <a:lnTo>
                    <a:pt x="459815" y="535506"/>
                  </a:lnTo>
                  <a:lnTo>
                    <a:pt x="499001" y="486423"/>
                  </a:lnTo>
                  <a:lnTo>
                    <a:pt x="535852" y="436194"/>
                  </a:lnTo>
                  <a:lnTo>
                    <a:pt x="569809" y="385582"/>
                  </a:lnTo>
                  <a:lnTo>
                    <a:pt x="600358" y="335353"/>
                  </a:lnTo>
                  <a:lnTo>
                    <a:pt x="627034" y="286269"/>
                  </a:lnTo>
                  <a:lnTo>
                    <a:pt x="649435" y="239074"/>
                  </a:lnTo>
                  <a:lnTo>
                    <a:pt x="667220" y="194484"/>
                  </a:lnTo>
                  <a:lnTo>
                    <a:pt x="680120" y="153173"/>
                  </a:lnTo>
                  <a:lnTo>
                    <a:pt x="687938" y="115770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692317" y="5051690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692317" y="443239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29534" y="381309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729534" y="31938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29534" y="257450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912731" y="50933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912731" y="44740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912731" y="38547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912731" y="3235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912731" y="261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01883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38135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57431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76727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496023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115319" y="55833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922549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541846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61142" y="56443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799046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18342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037638" y="56443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592942" y="5785529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29858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947526" y="1807234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  <p:sp>
          <p:nvSpPr>
            <p:cNvPr id="123" name="rc122"/>
            <p:cNvSpPr/>
            <p:nvPr/>
          </p:nvSpPr>
          <p:spPr>
            <a:xfrm>
              <a:off x="4762397" y="1600200"/>
              <a:ext cx="373400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52724" y="1895700"/>
              <a:ext cx="3174089" cy="3827568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2724" y="551603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252724" y="485205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252724" y="418806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2724" y="352407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252724" y="286009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252724" y="219610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74090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640489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06887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73286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839685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52724" y="518404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52724" y="452005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52724" y="3192083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52724" y="2528096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408912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607289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400871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064858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52724" y="3856070"/>
              <a:ext cx="3174089" cy="0"/>
            </a:xfrm>
            <a:custGeom>
              <a:avLst/>
              <a:pathLst>
                <a:path w="3174089" h="0">
                  <a:moveTo>
                    <a:pt x="0" y="0"/>
                  </a:moveTo>
                  <a:lnTo>
                    <a:pt x="3174089" y="0"/>
                  </a:lnTo>
                  <a:lnTo>
                    <a:pt x="3174089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6736885" y="1895700"/>
              <a:ext cx="0" cy="3827568"/>
            </a:xfrm>
            <a:custGeom>
              <a:avLst/>
              <a:pathLst>
                <a:path w="0" h="3827568">
                  <a:moveTo>
                    <a:pt x="0" y="38275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852724" y="515620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6309046" y="444858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7444735" y="357210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6646135" y="381945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6373075" y="444044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639311" y="4826431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6752838" y="354423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181678" y="431136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649257" y="334506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7920367" y="251524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750553" y="486597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7256171" y="3542708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6432405" y="36935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6157448" y="434245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7183335" y="346392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6316205" y="4218452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6361000" y="350931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7407870" y="289256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6925897" y="347390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6782853" y="42241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6994220" y="3292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414599" y="40957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097878" y="494243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996024" y="36146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6408842" y="392241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7538580" y="24055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7490020" y="2942248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7275167" y="3473595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6676210" y="3241086"/>
              <a:ext cx="10299" cy="128356"/>
            </a:xfrm>
            <a:custGeom>
              <a:avLst/>
              <a:pathLst>
                <a:path w="10299" h="128356">
                  <a:moveTo>
                    <a:pt x="0" y="0"/>
                  </a:moveTo>
                  <a:lnTo>
                    <a:pt x="10299" y="12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6295369" y="4092544"/>
              <a:ext cx="54562" cy="151382"/>
            </a:xfrm>
            <a:custGeom>
              <a:avLst/>
              <a:pathLst>
                <a:path w="54562" h="151382">
                  <a:moveTo>
                    <a:pt x="0" y="0"/>
                  </a:moveTo>
                  <a:lnTo>
                    <a:pt x="54562" y="1513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034484" y="3667133"/>
              <a:ext cx="1029" cy="173045"/>
            </a:xfrm>
            <a:custGeom>
              <a:avLst/>
              <a:pathLst>
                <a:path w="1029" h="173045">
                  <a:moveTo>
                    <a:pt x="1029" y="173045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6436354" y="3826837"/>
              <a:ext cx="9729" cy="119955"/>
            </a:xfrm>
            <a:custGeom>
              <a:avLst/>
              <a:pathLst>
                <a:path w="9729" h="119955">
                  <a:moveTo>
                    <a:pt x="0" y="0"/>
                  </a:moveTo>
                  <a:lnTo>
                    <a:pt x="9729" y="1199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5942724" y="525244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230818" y="4546458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540415" y="3541466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742779" y="384947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463167" y="4290825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25591" y="4678945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848464" y="362597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195564" y="415778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452384" y="313232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7961196" y="236384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92069" y="496418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7224343" y="363921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504858" y="353977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37745" y="438098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7036464" y="33358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6188351" y="393753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6195489" y="3355122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7241986" y="273881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744849" y="33210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23729" y="43213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7036837" y="309907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509983" y="4070166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6139227" y="478825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6935030" y="386030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6212528" y="3718690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7373202" y="25012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7531698" y="303787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7329423" y="332003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5533013" y="4663978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012774" y="391718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448570" y="333356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792570" y="291127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212" name="pg211"/>
            <p:cNvSpPr/>
            <p:nvPr/>
          </p:nvSpPr>
          <p:spPr>
            <a:xfrm>
              <a:off x="5959829" y="4362493"/>
              <a:ext cx="493107" cy="557838"/>
            </a:xfrm>
            <a:custGeom>
              <a:avLst/>
              <a:pathLst>
                <a:path w="493107" h="557838">
                  <a:moveTo>
                    <a:pt x="493107" y="72622"/>
                  </a:moveTo>
                  <a:lnTo>
                    <a:pt x="491236" y="51107"/>
                  </a:lnTo>
                  <a:lnTo>
                    <a:pt x="485653" y="33050"/>
                  </a:lnTo>
                  <a:lnTo>
                    <a:pt x="476442" y="18723"/>
                  </a:lnTo>
                  <a:lnTo>
                    <a:pt x="463742" y="8345"/>
                  </a:lnTo>
                  <a:lnTo>
                    <a:pt x="447746" y="2072"/>
                  </a:lnTo>
                  <a:lnTo>
                    <a:pt x="428697" y="0"/>
                  </a:lnTo>
                  <a:lnTo>
                    <a:pt x="406884" y="2159"/>
                  </a:lnTo>
                  <a:lnTo>
                    <a:pt x="382636" y="8518"/>
                  </a:lnTo>
                  <a:lnTo>
                    <a:pt x="356322" y="18980"/>
                  </a:lnTo>
                  <a:lnTo>
                    <a:pt x="328340" y="33386"/>
                  </a:lnTo>
                  <a:lnTo>
                    <a:pt x="299115" y="51517"/>
                  </a:lnTo>
                  <a:lnTo>
                    <a:pt x="269090" y="73100"/>
                  </a:lnTo>
                  <a:lnTo>
                    <a:pt x="238719" y="97807"/>
                  </a:lnTo>
                  <a:lnTo>
                    <a:pt x="208464" y="125263"/>
                  </a:lnTo>
                  <a:lnTo>
                    <a:pt x="178782" y="155052"/>
                  </a:lnTo>
                  <a:lnTo>
                    <a:pt x="150125" y="186723"/>
                  </a:lnTo>
                  <a:lnTo>
                    <a:pt x="122925" y="219795"/>
                  </a:lnTo>
                  <a:lnTo>
                    <a:pt x="97596" y="253767"/>
                  </a:lnTo>
                  <a:lnTo>
                    <a:pt x="74522" y="288124"/>
                  </a:lnTo>
                  <a:lnTo>
                    <a:pt x="54052" y="322346"/>
                  </a:lnTo>
                  <a:lnTo>
                    <a:pt x="36496" y="355913"/>
                  </a:lnTo>
                  <a:lnTo>
                    <a:pt x="22121" y="388317"/>
                  </a:lnTo>
                  <a:lnTo>
                    <a:pt x="11145" y="419066"/>
                  </a:lnTo>
                  <a:lnTo>
                    <a:pt x="3733" y="447695"/>
                  </a:lnTo>
                  <a:lnTo>
                    <a:pt x="0" y="473769"/>
                  </a:lnTo>
                  <a:lnTo>
                    <a:pt x="0" y="496893"/>
                  </a:lnTo>
                  <a:lnTo>
                    <a:pt x="3733" y="516717"/>
                  </a:lnTo>
                  <a:lnTo>
                    <a:pt x="11145" y="532940"/>
                  </a:lnTo>
                  <a:lnTo>
                    <a:pt x="22121" y="545316"/>
                  </a:lnTo>
                  <a:lnTo>
                    <a:pt x="36496" y="553657"/>
                  </a:lnTo>
                  <a:lnTo>
                    <a:pt x="54052" y="557838"/>
                  </a:lnTo>
                  <a:lnTo>
                    <a:pt x="74522" y="557794"/>
                  </a:lnTo>
                  <a:lnTo>
                    <a:pt x="97596" y="553527"/>
                  </a:lnTo>
                  <a:lnTo>
                    <a:pt x="122925" y="545101"/>
                  </a:lnTo>
                  <a:lnTo>
                    <a:pt x="150125" y="532643"/>
                  </a:lnTo>
                  <a:lnTo>
                    <a:pt x="178782" y="516344"/>
                  </a:lnTo>
                  <a:lnTo>
                    <a:pt x="208464" y="496449"/>
                  </a:lnTo>
                  <a:lnTo>
                    <a:pt x="238719" y="473260"/>
                  </a:lnTo>
                  <a:lnTo>
                    <a:pt x="269090" y="447129"/>
                  </a:lnTo>
                  <a:lnTo>
                    <a:pt x="299115" y="418452"/>
                  </a:lnTo>
                  <a:lnTo>
                    <a:pt x="328340" y="387664"/>
                  </a:lnTo>
                  <a:lnTo>
                    <a:pt x="356322" y="355231"/>
                  </a:lnTo>
                  <a:lnTo>
                    <a:pt x="382636" y="321645"/>
                  </a:lnTo>
                  <a:lnTo>
                    <a:pt x="406884" y="287415"/>
                  </a:lnTo>
                  <a:lnTo>
                    <a:pt x="428697" y="253060"/>
                  </a:lnTo>
                  <a:lnTo>
                    <a:pt x="447746" y="219102"/>
                  </a:lnTo>
                  <a:lnTo>
                    <a:pt x="463742" y="186053"/>
                  </a:lnTo>
                  <a:lnTo>
                    <a:pt x="476442" y="154417"/>
                  </a:lnTo>
                  <a:lnTo>
                    <a:pt x="485653" y="124671"/>
                  </a:lnTo>
                  <a:lnTo>
                    <a:pt x="491236" y="97268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6360338" y="3606661"/>
              <a:ext cx="638511" cy="615385"/>
            </a:xfrm>
            <a:custGeom>
              <a:avLst/>
              <a:pathLst>
                <a:path w="638511" h="615385">
                  <a:moveTo>
                    <a:pt x="638511" y="51787"/>
                  </a:moveTo>
                  <a:lnTo>
                    <a:pt x="636089" y="32707"/>
                  </a:lnTo>
                  <a:lnTo>
                    <a:pt x="628860" y="17795"/>
                  </a:lnTo>
                  <a:lnTo>
                    <a:pt x="616932" y="7278"/>
                  </a:lnTo>
                  <a:lnTo>
                    <a:pt x="600488" y="1317"/>
                  </a:lnTo>
                  <a:lnTo>
                    <a:pt x="579775" y="0"/>
                  </a:lnTo>
                  <a:lnTo>
                    <a:pt x="555109" y="3347"/>
                  </a:lnTo>
                  <a:lnTo>
                    <a:pt x="526863" y="11309"/>
                  </a:lnTo>
                  <a:lnTo>
                    <a:pt x="495465" y="23765"/>
                  </a:lnTo>
                  <a:lnTo>
                    <a:pt x="461392" y="40525"/>
                  </a:lnTo>
                  <a:lnTo>
                    <a:pt x="425159" y="61335"/>
                  </a:lnTo>
                  <a:lnTo>
                    <a:pt x="387317" y="85881"/>
                  </a:lnTo>
                  <a:lnTo>
                    <a:pt x="348437" y="113790"/>
                  </a:lnTo>
                  <a:lnTo>
                    <a:pt x="309111" y="144638"/>
                  </a:lnTo>
                  <a:lnTo>
                    <a:pt x="269935" y="177959"/>
                  </a:lnTo>
                  <a:lnTo>
                    <a:pt x="231501" y="213247"/>
                  </a:lnTo>
                  <a:lnTo>
                    <a:pt x="194393" y="249968"/>
                  </a:lnTo>
                  <a:lnTo>
                    <a:pt x="159173" y="287564"/>
                  </a:lnTo>
                  <a:lnTo>
                    <a:pt x="126375" y="325465"/>
                  </a:lnTo>
                  <a:lnTo>
                    <a:pt x="96497" y="363098"/>
                  </a:lnTo>
                  <a:lnTo>
                    <a:pt x="69990" y="399892"/>
                  </a:lnTo>
                  <a:lnTo>
                    <a:pt x="47258" y="435288"/>
                  </a:lnTo>
                  <a:lnTo>
                    <a:pt x="28644" y="468751"/>
                  </a:lnTo>
                  <a:lnTo>
                    <a:pt x="14431" y="499773"/>
                  </a:lnTo>
                  <a:lnTo>
                    <a:pt x="4834" y="527883"/>
                  </a:lnTo>
                  <a:lnTo>
                    <a:pt x="0" y="552657"/>
                  </a:lnTo>
                  <a:lnTo>
                    <a:pt x="0" y="573717"/>
                  </a:lnTo>
                  <a:lnTo>
                    <a:pt x="4834" y="590746"/>
                  </a:lnTo>
                  <a:lnTo>
                    <a:pt x="14431" y="603484"/>
                  </a:lnTo>
                  <a:lnTo>
                    <a:pt x="28644" y="611739"/>
                  </a:lnTo>
                  <a:lnTo>
                    <a:pt x="47258" y="615385"/>
                  </a:lnTo>
                  <a:lnTo>
                    <a:pt x="69990" y="614368"/>
                  </a:lnTo>
                  <a:lnTo>
                    <a:pt x="96497" y="608702"/>
                  </a:lnTo>
                  <a:lnTo>
                    <a:pt x="126375" y="598474"/>
                  </a:lnTo>
                  <a:lnTo>
                    <a:pt x="159173" y="583839"/>
                  </a:lnTo>
                  <a:lnTo>
                    <a:pt x="194393" y="565018"/>
                  </a:lnTo>
                  <a:lnTo>
                    <a:pt x="231501" y="542296"/>
                  </a:lnTo>
                  <a:lnTo>
                    <a:pt x="269935" y="516019"/>
                  </a:lnTo>
                  <a:lnTo>
                    <a:pt x="309111" y="486585"/>
                  </a:lnTo>
                  <a:lnTo>
                    <a:pt x="348437" y="454439"/>
                  </a:lnTo>
                  <a:lnTo>
                    <a:pt x="387317" y="420069"/>
                  </a:lnTo>
                  <a:lnTo>
                    <a:pt x="425159" y="383997"/>
                  </a:lnTo>
                  <a:lnTo>
                    <a:pt x="461392" y="346768"/>
                  </a:lnTo>
                  <a:lnTo>
                    <a:pt x="495465" y="308947"/>
                  </a:lnTo>
                  <a:lnTo>
                    <a:pt x="526863" y="271108"/>
                  </a:lnTo>
                  <a:lnTo>
                    <a:pt x="555109" y="233825"/>
                  </a:lnTo>
                  <a:lnTo>
                    <a:pt x="579775" y="197661"/>
                  </a:lnTo>
                  <a:lnTo>
                    <a:pt x="600488" y="163166"/>
                  </a:lnTo>
                  <a:lnTo>
                    <a:pt x="616932" y="130862"/>
                  </a:lnTo>
                  <a:lnTo>
                    <a:pt x="628860" y="101240"/>
                  </a:lnTo>
                  <a:lnTo>
                    <a:pt x="636089" y="7474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6578978" y="3469265"/>
              <a:ext cx="602297" cy="255157"/>
            </a:xfrm>
            <a:custGeom>
              <a:avLst/>
              <a:pathLst>
                <a:path w="602297" h="255157">
                  <a:moveTo>
                    <a:pt x="602297" y="84493"/>
                  </a:moveTo>
                  <a:lnTo>
                    <a:pt x="600012" y="70055"/>
                  </a:lnTo>
                  <a:lnTo>
                    <a:pt x="593192" y="56490"/>
                  </a:lnTo>
                  <a:lnTo>
                    <a:pt x="581942" y="44005"/>
                  </a:lnTo>
                  <a:lnTo>
                    <a:pt x="566430" y="32787"/>
                  </a:lnTo>
                  <a:lnTo>
                    <a:pt x="546892" y="23008"/>
                  </a:lnTo>
                  <a:lnTo>
                    <a:pt x="523625" y="14816"/>
                  </a:lnTo>
                  <a:lnTo>
                    <a:pt x="496981" y="8335"/>
                  </a:lnTo>
                  <a:lnTo>
                    <a:pt x="467364" y="3662"/>
                  </a:lnTo>
                  <a:lnTo>
                    <a:pt x="435223" y="870"/>
                  </a:lnTo>
                  <a:lnTo>
                    <a:pt x="401045" y="0"/>
                  </a:lnTo>
                  <a:lnTo>
                    <a:pt x="365349" y="1065"/>
                  </a:lnTo>
                  <a:lnTo>
                    <a:pt x="328675" y="4049"/>
                  </a:lnTo>
                  <a:lnTo>
                    <a:pt x="291580" y="8908"/>
                  </a:lnTo>
                  <a:lnTo>
                    <a:pt x="254625" y="15566"/>
                  </a:lnTo>
                  <a:lnTo>
                    <a:pt x="218371" y="23925"/>
                  </a:lnTo>
                  <a:lnTo>
                    <a:pt x="183367" y="33856"/>
                  </a:lnTo>
                  <a:lnTo>
                    <a:pt x="150145" y="45209"/>
                  </a:lnTo>
                  <a:lnTo>
                    <a:pt x="119207" y="57813"/>
                  </a:lnTo>
                  <a:lnTo>
                    <a:pt x="91023" y="71475"/>
                  </a:lnTo>
                  <a:lnTo>
                    <a:pt x="66021" y="85989"/>
                  </a:lnTo>
                  <a:lnTo>
                    <a:pt x="44577" y="101136"/>
                  </a:lnTo>
                  <a:lnTo>
                    <a:pt x="27019" y="116684"/>
                  </a:lnTo>
                  <a:lnTo>
                    <a:pt x="13613" y="132399"/>
                  </a:lnTo>
                  <a:lnTo>
                    <a:pt x="4560" y="148043"/>
                  </a:lnTo>
                  <a:lnTo>
                    <a:pt x="0" y="163378"/>
                  </a:lnTo>
                  <a:lnTo>
                    <a:pt x="0" y="178171"/>
                  </a:lnTo>
                  <a:lnTo>
                    <a:pt x="4560" y="192199"/>
                  </a:lnTo>
                  <a:lnTo>
                    <a:pt x="13613" y="205249"/>
                  </a:lnTo>
                  <a:lnTo>
                    <a:pt x="27019" y="217123"/>
                  </a:lnTo>
                  <a:lnTo>
                    <a:pt x="44577" y="227641"/>
                  </a:lnTo>
                  <a:lnTo>
                    <a:pt x="66021" y="236644"/>
                  </a:lnTo>
                  <a:lnTo>
                    <a:pt x="91023" y="243995"/>
                  </a:lnTo>
                  <a:lnTo>
                    <a:pt x="119207" y="249583"/>
                  </a:lnTo>
                  <a:lnTo>
                    <a:pt x="150145" y="253322"/>
                  </a:lnTo>
                  <a:lnTo>
                    <a:pt x="183367" y="255157"/>
                  </a:lnTo>
                  <a:lnTo>
                    <a:pt x="218371" y="255059"/>
                  </a:lnTo>
                  <a:lnTo>
                    <a:pt x="254625" y="253031"/>
                  </a:lnTo>
                  <a:lnTo>
                    <a:pt x="291580" y="249102"/>
                  </a:lnTo>
                  <a:lnTo>
                    <a:pt x="328675" y="243332"/>
                  </a:lnTo>
                  <a:lnTo>
                    <a:pt x="365349" y="235809"/>
                  </a:lnTo>
                  <a:lnTo>
                    <a:pt x="401045" y="226647"/>
                  </a:lnTo>
                  <a:lnTo>
                    <a:pt x="435223" y="215985"/>
                  </a:lnTo>
                  <a:lnTo>
                    <a:pt x="467364" y="203984"/>
                  </a:lnTo>
                  <a:lnTo>
                    <a:pt x="496981" y="190826"/>
                  </a:lnTo>
                  <a:lnTo>
                    <a:pt x="523625" y="176711"/>
                  </a:lnTo>
                  <a:lnTo>
                    <a:pt x="546892" y="161852"/>
                  </a:lnTo>
                  <a:lnTo>
                    <a:pt x="566430" y="146476"/>
                  </a:lnTo>
                  <a:lnTo>
                    <a:pt x="581942" y="130814"/>
                  </a:lnTo>
                  <a:lnTo>
                    <a:pt x="593192" y="115105"/>
                  </a:lnTo>
                  <a:lnTo>
                    <a:pt x="600012" y="99586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7092797" y="2529859"/>
              <a:ext cx="753948" cy="771568"/>
            </a:xfrm>
            <a:custGeom>
              <a:avLst/>
              <a:pathLst>
                <a:path w="753948" h="771568">
                  <a:moveTo>
                    <a:pt x="753948" y="37285"/>
                  </a:moveTo>
                  <a:lnTo>
                    <a:pt x="751088" y="19475"/>
                  </a:lnTo>
                  <a:lnTo>
                    <a:pt x="742551" y="7214"/>
                  </a:lnTo>
                  <a:lnTo>
                    <a:pt x="728467" y="689"/>
                  </a:lnTo>
                  <a:lnTo>
                    <a:pt x="709050" y="0"/>
                  </a:lnTo>
                  <a:lnTo>
                    <a:pt x="684593" y="5155"/>
                  </a:lnTo>
                  <a:lnTo>
                    <a:pt x="655468" y="16077"/>
                  </a:lnTo>
                  <a:lnTo>
                    <a:pt x="622115" y="32601"/>
                  </a:lnTo>
                  <a:lnTo>
                    <a:pt x="585041" y="54475"/>
                  </a:lnTo>
                  <a:lnTo>
                    <a:pt x="544807" y="81369"/>
                  </a:lnTo>
                  <a:lnTo>
                    <a:pt x="502024" y="112875"/>
                  </a:lnTo>
                  <a:lnTo>
                    <a:pt x="457340" y="148515"/>
                  </a:lnTo>
                  <a:lnTo>
                    <a:pt x="411432" y="187748"/>
                  </a:lnTo>
                  <a:lnTo>
                    <a:pt x="364996" y="229981"/>
                  </a:lnTo>
                  <a:lnTo>
                    <a:pt x="318736" y="274572"/>
                  </a:lnTo>
                  <a:lnTo>
                    <a:pt x="273354" y="320847"/>
                  </a:lnTo>
                  <a:lnTo>
                    <a:pt x="229537" y="368103"/>
                  </a:lnTo>
                  <a:lnTo>
                    <a:pt x="187950" y="415624"/>
                  </a:lnTo>
                  <a:lnTo>
                    <a:pt x="149222" y="462689"/>
                  </a:lnTo>
                  <a:lnTo>
                    <a:pt x="113942" y="508586"/>
                  </a:lnTo>
                  <a:lnTo>
                    <a:pt x="82644" y="552619"/>
                  </a:lnTo>
                  <a:lnTo>
                    <a:pt x="55802" y="594119"/>
                  </a:lnTo>
                  <a:lnTo>
                    <a:pt x="33823" y="632459"/>
                  </a:lnTo>
                  <a:lnTo>
                    <a:pt x="17040" y="667056"/>
                  </a:lnTo>
                  <a:lnTo>
                    <a:pt x="5709" y="697386"/>
                  </a:lnTo>
                  <a:lnTo>
                    <a:pt x="0" y="722990"/>
                  </a:lnTo>
                  <a:lnTo>
                    <a:pt x="0" y="743480"/>
                  </a:lnTo>
                  <a:lnTo>
                    <a:pt x="5709" y="758544"/>
                  </a:lnTo>
                  <a:lnTo>
                    <a:pt x="17040" y="767954"/>
                  </a:lnTo>
                  <a:lnTo>
                    <a:pt x="33823" y="771568"/>
                  </a:lnTo>
                  <a:lnTo>
                    <a:pt x="55802" y="769331"/>
                  </a:lnTo>
                  <a:lnTo>
                    <a:pt x="82644" y="761277"/>
                  </a:lnTo>
                  <a:lnTo>
                    <a:pt x="113942" y="747528"/>
                  </a:lnTo>
                  <a:lnTo>
                    <a:pt x="149222" y="728293"/>
                  </a:lnTo>
                  <a:lnTo>
                    <a:pt x="187950" y="703862"/>
                  </a:lnTo>
                  <a:lnTo>
                    <a:pt x="229537" y="674607"/>
                  </a:lnTo>
                  <a:lnTo>
                    <a:pt x="273354" y="640970"/>
                  </a:lnTo>
                  <a:lnTo>
                    <a:pt x="318736" y="603462"/>
                  </a:lnTo>
                  <a:lnTo>
                    <a:pt x="364996" y="562652"/>
                  </a:lnTo>
                  <a:lnTo>
                    <a:pt x="411432" y="519157"/>
                  </a:lnTo>
                  <a:lnTo>
                    <a:pt x="457340" y="473638"/>
                  </a:lnTo>
                  <a:lnTo>
                    <a:pt x="502024" y="426784"/>
                  </a:lnTo>
                  <a:lnTo>
                    <a:pt x="544807" y="379305"/>
                  </a:lnTo>
                  <a:lnTo>
                    <a:pt x="585041" y="331922"/>
                  </a:lnTo>
                  <a:lnTo>
                    <a:pt x="622115" y="285353"/>
                  </a:lnTo>
                  <a:lnTo>
                    <a:pt x="655468" y="240302"/>
                  </a:lnTo>
                  <a:lnTo>
                    <a:pt x="684593" y="197455"/>
                  </a:lnTo>
                  <a:lnTo>
                    <a:pt x="709050" y="157459"/>
                  </a:lnTo>
                  <a:lnTo>
                    <a:pt x="728467" y="120921"/>
                  </a:lnTo>
                  <a:lnTo>
                    <a:pt x="742551" y="88396"/>
                  </a:lnTo>
                  <a:lnTo>
                    <a:pt x="751088" y="60375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5"/>
            <p:cNvSpPr/>
            <p:nvPr/>
          </p:nvSpPr>
          <p:spPr>
            <a:xfrm>
              <a:off x="4997515" y="51423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4997515" y="447836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034732" y="38143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5034732" y="31503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034732" y="248640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21" name="pl220"/>
            <p:cNvSpPr/>
            <p:nvPr/>
          </p:nvSpPr>
          <p:spPr>
            <a:xfrm>
              <a:off x="5217929" y="5184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217929" y="4520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217929" y="3856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217929" y="3192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17929" y="2528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408912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7289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736885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400871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8064858" y="5723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0"/>
            <p:cNvSpPr/>
            <p:nvPr/>
          </p:nvSpPr>
          <p:spPr>
            <a:xfrm>
              <a:off x="5312622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5976609" y="578420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6659204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7323191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7987177" y="57842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6707742" y="5925430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2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4735056" y="3744580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2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5252724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63597" y="5211762"/>
              <a:ext cx="5698717" cy="0"/>
            </a:xfrm>
            <a:custGeom>
              <a:avLst/>
              <a:pathLst>
                <a:path w="5698717" h="0">
                  <a:moveTo>
                    <a:pt x="0" y="0"/>
                  </a:moveTo>
                  <a:lnTo>
                    <a:pt x="569871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63597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03341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84308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82828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122572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2315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21219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60962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8327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98071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037814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177558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016984" y="1895951"/>
              <a:ext cx="3475791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PLSC Music Features: Inertia Scree Plot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61940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85205" y="43372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13154" y="48415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41102" y="49310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669051" y="50128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97000" y="501760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24948" y="50288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352897" y="504567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80846" y="505154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08795" y="505835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36743" y="50607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64692" y="506206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492641" y="506463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720590" y="506572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948538" y="506731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76487" y="5068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404436" y="50683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632384" y="506881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5860333" y="50692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088282" y="506968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316231" y="506984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544179" y="507030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772128" y="50704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000077" y="507052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228025" y="507062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455974" y="507073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7683923" y="507077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791546" y="2653694"/>
              <a:ext cx="5926666" cy="2451371"/>
            </a:xfrm>
            <a:custGeom>
              <a:avLst/>
              <a:pathLst>
                <a:path w="5926666" h="2451371">
                  <a:moveTo>
                    <a:pt x="0" y="0"/>
                  </a:moveTo>
                  <a:lnTo>
                    <a:pt x="227948" y="1717851"/>
                  </a:lnTo>
                  <a:lnTo>
                    <a:pt x="455897" y="2222164"/>
                  </a:lnTo>
                  <a:lnTo>
                    <a:pt x="683846" y="2311671"/>
                  </a:lnTo>
                  <a:lnTo>
                    <a:pt x="911794" y="2393409"/>
                  </a:lnTo>
                  <a:lnTo>
                    <a:pt x="1139743" y="2398201"/>
                  </a:lnTo>
                  <a:lnTo>
                    <a:pt x="1367692" y="2409464"/>
                  </a:lnTo>
                  <a:lnTo>
                    <a:pt x="1595641" y="2426275"/>
                  </a:lnTo>
                  <a:lnTo>
                    <a:pt x="1823589" y="2432136"/>
                  </a:lnTo>
                  <a:lnTo>
                    <a:pt x="2051538" y="2438953"/>
                  </a:lnTo>
                  <a:lnTo>
                    <a:pt x="2279487" y="2441306"/>
                  </a:lnTo>
                  <a:lnTo>
                    <a:pt x="2507435" y="2442660"/>
                  </a:lnTo>
                  <a:lnTo>
                    <a:pt x="2735384" y="2445226"/>
                  </a:lnTo>
                  <a:lnTo>
                    <a:pt x="2963333" y="2446320"/>
                  </a:lnTo>
                  <a:lnTo>
                    <a:pt x="3191282" y="2447907"/>
                  </a:lnTo>
                  <a:lnTo>
                    <a:pt x="3419230" y="2448809"/>
                  </a:lnTo>
                  <a:lnTo>
                    <a:pt x="3647179" y="2448922"/>
                  </a:lnTo>
                  <a:lnTo>
                    <a:pt x="3875128" y="2449415"/>
                  </a:lnTo>
                  <a:lnTo>
                    <a:pt x="4103076" y="2449837"/>
                  </a:lnTo>
                  <a:lnTo>
                    <a:pt x="4331025" y="2450282"/>
                  </a:lnTo>
                  <a:lnTo>
                    <a:pt x="4558974" y="2450435"/>
                  </a:lnTo>
                  <a:lnTo>
                    <a:pt x="4786923" y="2450898"/>
                  </a:lnTo>
                  <a:lnTo>
                    <a:pt x="5014871" y="2451023"/>
                  </a:lnTo>
                  <a:lnTo>
                    <a:pt x="5242820" y="2451121"/>
                  </a:lnTo>
                  <a:lnTo>
                    <a:pt x="5470769" y="2451222"/>
                  </a:lnTo>
                  <a:lnTo>
                    <a:pt x="5698717" y="2451333"/>
                  </a:lnTo>
                  <a:lnTo>
                    <a:pt x="5926666" y="2451371"/>
                  </a:lnTo>
                </a:path>
              </a:pathLst>
            </a:custGeom>
            <a:ln w="14287" cap="rnd">
              <a:solidFill>
                <a:srgbClr val="5427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40111" y="2602259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68060" y="4320110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96009" y="4824424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23957" y="4913931"/>
              <a:ext cx="102870" cy="102870"/>
            </a:xfrm>
            <a:prstGeom prst="ellipse">
              <a:avLst/>
            </a:prstGeom>
            <a:solidFill>
              <a:srgbClr val="5427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645920" y="4888291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6822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7863839" y="2490846"/>
              <a:ext cx="0" cy="2529581"/>
            </a:xfrm>
            <a:custGeom>
              <a:avLst/>
              <a:pathLst>
                <a:path w="0" h="2529581">
                  <a:moveTo>
                    <a:pt x="0" y="252958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863839" y="4598831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863839" y="4177234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863839" y="375563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863839" y="33340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863839" y="291244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863839" y="2490846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052567" y="454313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8052567" y="412153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8052567" y="369993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8052567" y="32783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8010188" y="285674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010188" y="24351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356803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258948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9028" y="3913493"/>
              <a:ext cx="184085" cy="373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3568" y="3295319"/>
              <a:ext cx="184085" cy="6181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8107" y="3431271"/>
              <a:ext cx="184085" cy="48222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2646" y="2435603"/>
              <a:ext cx="184085" cy="147788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7186" y="3913493"/>
              <a:ext cx="184085" cy="160057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1725" y="2387460"/>
              <a:ext cx="184085" cy="152603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6264" y="3913493"/>
              <a:ext cx="184085" cy="9478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0804" y="3175719"/>
              <a:ext cx="184085" cy="7377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5343" y="3913493"/>
              <a:ext cx="184085" cy="35082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79882" y="3402837"/>
              <a:ext cx="184085" cy="51065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4422" y="3913493"/>
              <a:ext cx="184085" cy="34903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8961" y="3431445"/>
              <a:ext cx="184085" cy="4820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3500" y="3913493"/>
              <a:ext cx="184085" cy="6104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039" y="3203588"/>
              <a:ext cx="184085" cy="7099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2579" y="3913493"/>
              <a:ext cx="184085" cy="67534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118" y="3342618"/>
              <a:ext cx="184085" cy="57087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1657" y="3913493"/>
              <a:ext cx="184085" cy="7920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197" y="3913493"/>
              <a:ext cx="184085" cy="3613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0736" y="3913493"/>
              <a:ext cx="184085" cy="8186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275" y="3913493"/>
              <a:ext cx="184085" cy="1304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29815" y="2502814"/>
              <a:ext cx="184085" cy="141067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354" y="3913493"/>
              <a:ext cx="184085" cy="129503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8893" y="3913493"/>
              <a:ext cx="184085" cy="131403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433" y="3913493"/>
              <a:ext cx="184085" cy="105357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7972" y="2943606"/>
              <a:ext cx="184085" cy="96988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511" y="2796881"/>
              <a:ext cx="184085" cy="111661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051" y="3913493"/>
              <a:ext cx="184085" cy="12977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590" y="3913493"/>
              <a:ext cx="184085" cy="114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129" y="3913493"/>
              <a:ext cx="184085" cy="77832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669" y="3118097"/>
              <a:ext cx="184085" cy="7953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208" y="2701448"/>
              <a:ext cx="184085" cy="12120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747" y="3282158"/>
              <a:ext cx="184085" cy="6313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287" y="2765160"/>
              <a:ext cx="184085" cy="114833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826" y="2618232"/>
              <a:ext cx="184085" cy="129526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365" y="2825176"/>
              <a:ext cx="184085" cy="10883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05" y="3913493"/>
              <a:ext cx="184085" cy="62504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44" y="3109508"/>
              <a:ext cx="184085" cy="80398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5581" y="3534388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4482" y="435495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6776" y="4369344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4800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09340" y="3589014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3879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8577" y="358917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2958" y="413851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499893" y="3555984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4274" y="4170431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3844" y="3417963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6622" y="443085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106" y="3595651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148" y="4101264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6550" y="3411289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7229" y="4307917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99960" y="3392620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1604" y="3509012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8891" y="3498156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7630" y="3479333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211" y="4203175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397" y="3693375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2842" y="364924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203" y="3624648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4940" y="4011386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547" y="398610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044" y="374756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547" y="3675272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230" y="372224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725" y="4007982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682" y="419228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2830" y="4232049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564" y="398910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063" y="4014350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05" y="409390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582" y="3675182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02" y="404031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8347" y="391349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0983" y="5909984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0983" y="489089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8200" y="387180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8200" y="285271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3553" y="5951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3553" y="49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3553" y="3913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3553" y="28944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8347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8347" y="4043363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8347" y="4541131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38225" y="4292247"/>
              <a:ext cx="179266" cy="59599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37410" y="4292247"/>
              <a:ext cx="179266" cy="48858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36595" y="2450586"/>
              <a:ext cx="179266" cy="18416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35780" y="4292247"/>
              <a:ext cx="179266" cy="47796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34965" y="4292247"/>
              <a:ext cx="179266" cy="7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34150" y="4292247"/>
              <a:ext cx="179266" cy="39921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33334" y="4292247"/>
              <a:ext cx="179266" cy="26998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32519" y="4014476"/>
              <a:ext cx="179266" cy="2777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31704" y="4292247"/>
              <a:ext cx="179266" cy="65446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30889" y="4292247"/>
              <a:ext cx="179266" cy="35408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30074" y="3892267"/>
              <a:ext cx="179266" cy="39998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29259" y="4292247"/>
              <a:ext cx="179266" cy="91563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28444" y="4292247"/>
              <a:ext cx="179266" cy="4477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27629" y="3401440"/>
              <a:ext cx="179266" cy="89080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26814" y="4292247"/>
              <a:ext cx="179266" cy="5134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25999" y="4025127"/>
              <a:ext cx="179266" cy="2671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25183" y="3917292"/>
              <a:ext cx="179266" cy="37495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24368" y="4292247"/>
              <a:ext cx="179266" cy="50927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23553" y="4292247"/>
              <a:ext cx="179266" cy="27072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22738" y="4292247"/>
              <a:ext cx="179266" cy="46672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21923" y="3835589"/>
              <a:ext cx="179266" cy="45665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21108" y="3929502"/>
              <a:ext cx="179266" cy="36274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20293" y="4292247"/>
              <a:ext cx="179266" cy="28720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9478" y="3871200"/>
              <a:ext cx="179266" cy="421046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8663" y="4292247"/>
              <a:ext cx="179266" cy="106717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7848" y="4292247"/>
              <a:ext cx="179266" cy="12849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7032" y="4292247"/>
              <a:ext cx="179266" cy="11045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6217" y="4292247"/>
              <a:ext cx="179266" cy="65471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5402" y="4292247"/>
              <a:ext cx="179266" cy="56327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4587" y="3480602"/>
              <a:ext cx="179266" cy="81164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3772" y="4292247"/>
              <a:ext cx="179266" cy="621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2957" y="4292247"/>
              <a:ext cx="179266" cy="6290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2142" y="3272701"/>
              <a:ext cx="179266" cy="101954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11327" y="3164317"/>
              <a:ext cx="179266" cy="112792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10512" y="4292247"/>
              <a:ext cx="179266" cy="100896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9697" y="3720452"/>
              <a:ext cx="179266" cy="57179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881" y="4292247"/>
              <a:ext cx="179266" cy="63064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8066" y="3136357"/>
              <a:ext cx="179266" cy="11558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53140" y="3923914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40230" y="3909400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40739" y="4570940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04285" y="3750376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37743" y="378948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67035" y="3946092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83079" y="396776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254501" y="454918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453686" y="3934579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411342" y="3644845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725680" y="4701185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34510" y="3674471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189607" y="386169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443762" y="4556553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539888" y="3803991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904697" y="4480018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85224" y="4527562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131964" y="3797284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353963" y="3822506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530440" y="3797411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7816" y="47113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86003" y="4618039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96038" y="3876910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14464" y="458192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8761" y="392028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82175" y="398536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9351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50427" y="394922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3663" y="4035929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5278" y="438308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9958" y="3927592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90412" y="3999093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41417" y="4444480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3221" y="436782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4059" y="394855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6320" y="4593362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1200" y="406479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560" y="442621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1008347" y="4292247"/>
              <a:ext cx="7608863" cy="0"/>
            </a:xfrm>
            <a:custGeom>
              <a:avLst/>
              <a:pathLst>
                <a:path w="7608863" h="0">
                  <a:moveTo>
                    <a:pt x="0" y="0"/>
                  </a:moveTo>
                  <a:lnTo>
                    <a:pt x="7608863" y="0"/>
                  </a:lnTo>
                  <a:lnTo>
                    <a:pt x="76088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008347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690983" y="571896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690983" y="4984762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28200" y="425055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28200" y="351634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28200" y="278214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28200" y="204793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973553" y="57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73553" y="5026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73553" y="42922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73553" y="35580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73553" y="2823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973553" y="208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 rot="-5400000">
              <a:off x="-87229" y="389266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08347" y="1665696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contributionsplsc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09682" y="265111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09682" y="2963006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357" y="2807058"/>
              <a:ext cx="184053" cy="16874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44861" y="2527997"/>
              <a:ext cx="184053" cy="27906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49364" y="2589370"/>
              <a:ext cx="184053" cy="21768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53867" y="2139898"/>
              <a:ext cx="184053" cy="66716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58371" y="2807058"/>
              <a:ext cx="184053" cy="7225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2874" y="2118165"/>
              <a:ext cx="184053" cy="6888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67378" y="2807058"/>
              <a:ext cx="184053" cy="4278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71881" y="2474007"/>
              <a:ext cx="184053" cy="333051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76385" y="2807058"/>
              <a:ext cx="184053" cy="158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80888" y="2576534"/>
              <a:ext cx="184053" cy="23052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85392" y="2807058"/>
              <a:ext cx="184053" cy="15756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89895" y="2589448"/>
              <a:ext cx="184053" cy="21761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94399" y="2807058"/>
              <a:ext cx="184053" cy="27557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98902" y="2486588"/>
              <a:ext cx="184053" cy="32047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903406" y="2807058"/>
              <a:ext cx="184053" cy="3048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107909" y="2549350"/>
              <a:ext cx="184053" cy="25770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312412" y="2807058"/>
              <a:ext cx="184053" cy="35755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516916" y="2807058"/>
              <a:ext cx="184053" cy="163140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721419" y="2807058"/>
              <a:ext cx="184053" cy="36956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5923" y="2807058"/>
              <a:ext cx="184053" cy="58907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130426" y="2170238"/>
              <a:ext cx="184053" cy="636819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334930" y="2807058"/>
              <a:ext cx="184053" cy="58461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539433" y="2807058"/>
              <a:ext cx="184053" cy="59319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743937" y="2807058"/>
              <a:ext cx="184053" cy="4756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948440" y="2369224"/>
              <a:ext cx="184053" cy="43783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152944" y="2302988"/>
              <a:ext cx="184053" cy="50406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357447" y="2807058"/>
              <a:ext cx="184053" cy="5858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561951" y="2807058"/>
              <a:ext cx="184053" cy="51610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766454" y="2807058"/>
              <a:ext cx="184053" cy="3513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970958" y="2447994"/>
              <a:ext cx="184053" cy="35906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175461" y="2259907"/>
              <a:ext cx="184053" cy="54715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379964" y="2522056"/>
              <a:ext cx="184053" cy="28500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584468" y="2288669"/>
              <a:ext cx="184053" cy="51838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788971" y="2222341"/>
              <a:ext cx="184053" cy="58471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993475" y="2315762"/>
              <a:ext cx="184053" cy="4912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197978" y="2807058"/>
              <a:ext cx="184053" cy="28216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402482" y="2444117"/>
              <a:ext cx="184053" cy="36294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 rot="-5400000">
              <a:off x="846894" y="242795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915759" y="3248518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128017" y="3262910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506006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710509" y="248257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915013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2119675" y="2482738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324019" y="3032078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500919" y="2449549"/>
              <a:ext cx="5121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density.D4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705263" y="3063996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794798" y="2311529"/>
              <a:ext cx="74110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genre.Classical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7540" y="332442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3351989" y="2489217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579994" y="2994830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607360" y="2304854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18004" y="3201482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000699" y="2286185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302307" y="2402577"/>
              <a:ext cx="59045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range.R.Vwi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499558" y="239172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688262" y="2372898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927806" y="3096740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5273956" y="2586940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5443366" y="254281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625690" y="2518213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925392" y="2904951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6150963" y="287967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6343424" y="2641127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485891" y="2568837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729538" y="2615809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930998" y="2901547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981919" y="308584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7173030" y="3125614"/>
              <a:ext cx="59665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Monotonous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578729" y="288266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762192" y="2907915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900398" y="2987472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123639" y="2568747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355323" y="2933884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009682" y="2807058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009682" y="1895700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692317" y="3685459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692317" y="3225413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29534" y="276536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29534" y="230532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974887" y="37271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974887" y="3267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974887" y="28070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974887" y="2347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 rot="-5400000">
              <a:off x="-87229" y="2761696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009682" y="1665696"/>
              <a:ext cx="2077819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First LV</a:t>
              </a:r>
            </a:p>
          </p:txBody>
        </p:sp>
        <p:sp>
          <p:nvSpPr>
            <p:cNvPr id="94" name="rc93"/>
            <p:cNvSpPr/>
            <p:nvPr/>
          </p:nvSpPr>
          <p:spPr>
            <a:xfrm>
              <a:off x="457200" y="3863181"/>
              <a:ext cx="8229600" cy="22629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009682" y="5128667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009682" y="5353373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1039554" y="5241020"/>
              <a:ext cx="179234" cy="26904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1238704" y="5241020"/>
              <a:ext cx="179234" cy="22056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437854" y="4409643"/>
              <a:ext cx="179234" cy="83137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637004" y="5241020"/>
              <a:ext cx="179234" cy="21576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836154" y="5241020"/>
              <a:ext cx="179234" cy="3201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035304" y="5241020"/>
              <a:ext cx="179234" cy="18021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34454" y="5241020"/>
              <a:ext cx="179234" cy="12187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433604" y="5115627"/>
              <a:ext cx="179234" cy="12539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632754" y="5241020"/>
              <a:ext cx="179234" cy="2954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831904" y="5241020"/>
              <a:ext cx="179234" cy="1598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031054" y="5060458"/>
              <a:ext cx="179234" cy="1805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230204" y="5241020"/>
              <a:ext cx="179234" cy="41334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429354" y="5241020"/>
              <a:ext cx="179234" cy="20212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628504" y="4838885"/>
              <a:ext cx="179234" cy="40213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827654" y="5241020"/>
              <a:ext cx="179234" cy="231795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026804" y="5120434"/>
              <a:ext cx="179234" cy="12058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25954" y="5071755"/>
              <a:ext cx="179234" cy="1692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425104" y="5241020"/>
              <a:ext cx="179234" cy="22989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624254" y="5241020"/>
              <a:ext cx="179234" cy="122213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823403" y="5241020"/>
              <a:ext cx="179234" cy="21069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5022553" y="5034872"/>
              <a:ext cx="179234" cy="206148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5221703" y="5077267"/>
              <a:ext cx="179234" cy="16375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420853" y="5241020"/>
              <a:ext cx="179234" cy="12965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620003" y="5050948"/>
              <a:ext cx="179234" cy="19007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819153" y="5241020"/>
              <a:ext cx="179234" cy="48175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6018303" y="5241020"/>
              <a:ext cx="179234" cy="5800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6217453" y="5241020"/>
              <a:ext cx="179234" cy="49862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6416603" y="5241020"/>
              <a:ext cx="179234" cy="29555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6615753" y="5241020"/>
              <a:ext cx="179234" cy="25427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6814903" y="4874621"/>
              <a:ext cx="179234" cy="3663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7014053" y="5241020"/>
              <a:ext cx="179234" cy="28072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7213203" y="5241020"/>
              <a:ext cx="179234" cy="28398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7412353" y="4780768"/>
              <a:ext cx="179234" cy="46025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7611503" y="4731841"/>
              <a:ext cx="179234" cy="509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7810653" y="5241020"/>
              <a:ext cx="179234" cy="45547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8009803" y="4982896"/>
              <a:ext cx="179234" cy="258124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8208953" y="5241020"/>
              <a:ext cx="179234" cy="28469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8408103" y="4719219"/>
              <a:ext cx="179234" cy="521800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 rot="-5400000">
              <a:off x="854454" y="487268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136" name="tx135"/>
            <p:cNvSpPr/>
            <p:nvPr/>
          </p:nvSpPr>
          <p:spPr>
            <a:xfrm rot="-5400000">
              <a:off x="1041509" y="4858173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1241982" y="5519713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138" name="tx137"/>
            <p:cNvSpPr/>
            <p:nvPr/>
          </p:nvSpPr>
          <p:spPr>
            <a:xfrm rot="-5400000">
              <a:off x="1305493" y="4699149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139" name="tx138"/>
            <p:cNvSpPr/>
            <p:nvPr/>
          </p:nvSpPr>
          <p:spPr>
            <a:xfrm rot="-5400000">
              <a:off x="1538917" y="4738260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1868174" y="4894865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141" name="tx140"/>
            <p:cNvSpPr/>
            <p:nvPr/>
          </p:nvSpPr>
          <p:spPr>
            <a:xfrm rot="-5400000">
              <a:off x="2084183" y="4916541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2255570" y="549795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2454720" y="4883352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144" name="tx143"/>
            <p:cNvSpPr/>
            <p:nvPr/>
          </p:nvSpPr>
          <p:spPr>
            <a:xfrm rot="-5400000">
              <a:off x="2412341" y="4593618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145" name="tx144"/>
            <p:cNvSpPr/>
            <p:nvPr/>
          </p:nvSpPr>
          <p:spPr>
            <a:xfrm rot="-5400000">
              <a:off x="2726644" y="5649958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146" name="tx145"/>
            <p:cNvSpPr/>
            <p:nvPr/>
          </p:nvSpPr>
          <p:spPr>
            <a:xfrm rot="-5400000">
              <a:off x="2835439" y="4623244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147" name="tx146"/>
            <p:cNvSpPr/>
            <p:nvPr/>
          </p:nvSpPr>
          <p:spPr>
            <a:xfrm rot="-5400000">
              <a:off x="3190501" y="4810470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148" name="tx147"/>
            <p:cNvSpPr/>
            <p:nvPr/>
          </p:nvSpPr>
          <p:spPr>
            <a:xfrm rot="-5400000">
              <a:off x="3444621" y="5505326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149" name="tx148"/>
            <p:cNvSpPr/>
            <p:nvPr/>
          </p:nvSpPr>
          <p:spPr>
            <a:xfrm rot="-5400000">
              <a:off x="3540712" y="4752763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150" name="tx149"/>
            <p:cNvSpPr/>
            <p:nvPr/>
          </p:nvSpPr>
          <p:spPr>
            <a:xfrm rot="-5400000">
              <a:off x="3905487" y="5428791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4085978" y="5476335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152" name="tx151"/>
            <p:cNvSpPr/>
            <p:nvPr/>
          </p:nvSpPr>
          <p:spPr>
            <a:xfrm rot="-5400000">
              <a:off x="4132683" y="4746057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153" name="tx152"/>
            <p:cNvSpPr/>
            <p:nvPr/>
          </p:nvSpPr>
          <p:spPr>
            <a:xfrm rot="-5400000">
              <a:off x="4354647" y="4771279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4531089" y="4746184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155" name="tx154"/>
            <p:cNvSpPr/>
            <p:nvPr/>
          </p:nvSpPr>
          <p:spPr>
            <a:xfrm rot="-5400000">
              <a:off x="4708431" y="5660158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156" name="tx155"/>
            <p:cNvSpPr/>
            <p:nvPr/>
          </p:nvSpPr>
          <p:spPr>
            <a:xfrm rot="-5400000">
              <a:off x="4986582" y="5566812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157" name="tx156"/>
            <p:cNvSpPr/>
            <p:nvPr/>
          </p:nvSpPr>
          <p:spPr>
            <a:xfrm rot="-5400000">
              <a:off x="5196583" y="4825683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5414974" y="553070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159" name="tx158"/>
            <p:cNvSpPr/>
            <p:nvPr/>
          </p:nvSpPr>
          <p:spPr>
            <a:xfrm rot="-5400000">
              <a:off x="5629236" y="4869061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160" name="tx159"/>
            <p:cNvSpPr/>
            <p:nvPr/>
          </p:nvSpPr>
          <p:spPr>
            <a:xfrm rot="-5400000">
              <a:off x="5882615" y="4934141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161" name="tx160"/>
            <p:cNvSpPr/>
            <p:nvPr/>
          </p:nvSpPr>
          <p:spPr>
            <a:xfrm rot="-5400000">
              <a:off x="61497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162" name="tx161"/>
            <p:cNvSpPr/>
            <p:nvPr/>
          </p:nvSpPr>
          <p:spPr>
            <a:xfrm rot="-5400000">
              <a:off x="6250797" y="4897993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163" name="tx162"/>
            <p:cNvSpPr/>
            <p:nvPr/>
          </p:nvSpPr>
          <p:spPr>
            <a:xfrm rot="-5400000">
              <a:off x="6523999" y="4984701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164" name="tx163"/>
            <p:cNvSpPr/>
            <p:nvPr/>
          </p:nvSpPr>
          <p:spPr>
            <a:xfrm rot="-5400000">
              <a:off x="6775578" y="5331857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165" name="tx164"/>
            <p:cNvSpPr/>
            <p:nvPr/>
          </p:nvSpPr>
          <p:spPr>
            <a:xfrm rot="-5400000">
              <a:off x="6830223" y="487636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166" name="tx165"/>
            <p:cNvSpPr/>
            <p:nvPr/>
          </p:nvSpPr>
          <p:spPr>
            <a:xfrm rot="-5400000">
              <a:off x="7090642" y="4947866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167" name="tx166"/>
            <p:cNvSpPr/>
            <p:nvPr/>
          </p:nvSpPr>
          <p:spPr>
            <a:xfrm rot="-5400000">
              <a:off x="7341613" y="5393253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168" name="tx167"/>
            <p:cNvSpPr/>
            <p:nvPr/>
          </p:nvSpPr>
          <p:spPr>
            <a:xfrm rot="-5400000">
              <a:off x="7603381" y="5316597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169" name="tx168"/>
            <p:cNvSpPr/>
            <p:nvPr/>
          </p:nvSpPr>
          <p:spPr>
            <a:xfrm rot="-5400000">
              <a:off x="7644185" y="4897332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170" name="tx169"/>
            <p:cNvSpPr/>
            <p:nvPr/>
          </p:nvSpPr>
          <p:spPr>
            <a:xfrm rot="-5400000">
              <a:off x="7796411" y="5542135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8141256" y="5013571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172" name="tx171"/>
            <p:cNvSpPr/>
            <p:nvPr/>
          </p:nvSpPr>
          <p:spPr>
            <a:xfrm rot="-5400000">
              <a:off x="8352581" y="5374991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173" name="pl172"/>
            <p:cNvSpPr/>
            <p:nvPr/>
          </p:nvSpPr>
          <p:spPr>
            <a:xfrm>
              <a:off x="1009682" y="5241020"/>
              <a:ext cx="7607528" cy="0"/>
            </a:xfrm>
            <a:custGeom>
              <a:avLst/>
              <a:pathLst>
                <a:path w="7607528" h="0">
                  <a:moveTo>
                    <a:pt x="0" y="0"/>
                  </a:moveTo>
                  <a:lnTo>
                    <a:pt x="7607528" y="0"/>
                  </a:lnTo>
                  <a:lnTo>
                    <a:pt x="76075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09682" y="4158681"/>
              <a:ext cx="0" cy="1863097"/>
            </a:xfrm>
            <a:custGeom>
              <a:avLst/>
              <a:pathLst>
                <a:path w="0" h="1863097">
                  <a:moveTo>
                    <a:pt x="0" y="1863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692317" y="5862211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2317" y="5530770"/>
              <a:ext cx="2547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729534" y="519932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729534" y="486788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729534" y="45364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729534" y="420500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974887" y="5903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974887" y="55724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974887" y="5241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974887" y="49095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974887" y="45781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974887" y="4246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6"/>
            <p:cNvSpPr/>
            <p:nvPr/>
          </p:nvSpPr>
          <p:spPr>
            <a:xfrm rot="-5400000">
              <a:off x="-87229" y="5024677"/>
              <a:ext cx="12969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Contributions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009682" y="3928677"/>
              <a:ext cx="232052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Contributions to the Second LV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2932500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4939204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98023" y="2415748"/>
              <a:ext cx="310987" cy="1520104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43564" y="3935852"/>
              <a:ext cx="310987" cy="158194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89106" y="2391187"/>
              <a:ext cx="310987" cy="154466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34647" y="3935852"/>
              <a:ext cx="310987" cy="1217339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380188" y="3935852"/>
              <a:ext cx="310987" cy="1112837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25730" y="3935852"/>
              <a:ext cx="310987" cy="1131371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71271" y="3935852"/>
              <a:ext cx="310987" cy="142838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416813" y="2450715"/>
              <a:ext cx="310987" cy="1485137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762354" y="3935852"/>
              <a:ext cx="310987" cy="14229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107895" y="3935852"/>
              <a:ext cx="310987" cy="14333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453437" y="3935852"/>
              <a:ext cx="310987" cy="128346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798978" y="2704413"/>
              <a:ext cx="310987" cy="123143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144520" y="2614545"/>
              <a:ext cx="310987" cy="132130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490061" y="3935852"/>
              <a:ext cx="310987" cy="142447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835602" y="3935852"/>
              <a:ext cx="310987" cy="133698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181144" y="3935852"/>
              <a:ext cx="310987" cy="1103147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526685" y="2820674"/>
              <a:ext cx="310987" cy="111517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872226" y="2559239"/>
              <a:ext cx="310987" cy="137661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217768" y="2595909"/>
              <a:ext cx="310987" cy="133994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63309" y="2512766"/>
              <a:ext cx="310987" cy="142308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908851" y="2631394"/>
              <a:ext cx="310987" cy="13044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8254392" y="2814670"/>
              <a:ext cx="310987" cy="112118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913628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259169" y="3611373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604711" y="416087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950411" y="3611532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2131942" y="341497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2567336" y="3520515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2897077" y="3501692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3277660" y="4225534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3764847" y="3715734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4075295" y="3671605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4398657" y="3647007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4839397" y="4033745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5206006" y="400846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5539505" y="3769921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5823010" y="3697631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6207695" y="374460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6550192" y="4030341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6742151" y="4214641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7275496" y="4011461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7599997" y="4036709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7879241" y="4116266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8270701" y="4062678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6192" y="3935852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0983" y="502318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8200" y="38941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8200" y="276513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1397" y="50648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1397" y="393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1397" y="28068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loading2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6192" y="3130475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6192" y="5122681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40507" y="2422974"/>
              <a:ext cx="565894" cy="170360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69280" y="4126578"/>
              <a:ext cx="565894" cy="1201228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98052" y="4126578"/>
              <a:ext cx="565894" cy="129682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926824" y="4126578"/>
              <a:ext cx="565894" cy="142300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555596" y="4126578"/>
              <a:ext cx="565894" cy="131933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184368" y="4126578"/>
              <a:ext cx="565894" cy="101576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813140" y="2995619"/>
              <a:ext cx="565894" cy="113095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441912" y="2859022"/>
              <a:ext cx="565894" cy="126755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6070684" y="2793349"/>
              <a:ext cx="565894" cy="13332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699456" y="4126578"/>
              <a:ext cx="565894" cy="1260963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28228" y="4126578"/>
              <a:ext cx="565894" cy="99691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957000" y="2776926"/>
              <a:ext cx="565894" cy="134965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 rot="-5400000">
              <a:off x="1037965" y="4405271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21" name="tx20"/>
            <p:cNvSpPr/>
            <p:nvPr/>
          </p:nvSpPr>
          <p:spPr>
            <a:xfrm rot="-5400000">
              <a:off x="1467845" y="3508802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22" name="tx21"/>
            <p:cNvSpPr/>
            <p:nvPr/>
          </p:nvSpPr>
          <p:spPr>
            <a:xfrm rot="-5400000">
              <a:off x="2301464" y="3754618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23" name="tx22"/>
            <p:cNvSpPr/>
            <p:nvPr/>
          </p:nvSpPr>
          <p:spPr>
            <a:xfrm rot="-5400000">
              <a:off x="2984465" y="3819698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3681229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4211891" y="3783551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4967144" y="4217415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5564501" y="42788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6255892" y="4202154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6726318" y="3782889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7453861" y="3899128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8094807" y="4260549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32" name="pl31"/>
            <p:cNvSpPr/>
            <p:nvPr/>
          </p:nvSpPr>
          <p:spPr>
            <a:xfrm>
              <a:off x="946192" y="4126578"/>
              <a:ext cx="7671018" cy="0"/>
            </a:xfrm>
            <a:custGeom>
              <a:avLst/>
              <a:pathLst>
                <a:path w="7671018" h="0">
                  <a:moveTo>
                    <a:pt x="0" y="0"/>
                  </a:moveTo>
                  <a:lnTo>
                    <a:pt x="7671018" y="0"/>
                  </a:lnTo>
                  <a:lnTo>
                    <a:pt x="7671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6192" y="1894657"/>
              <a:ext cx="0" cy="4127121"/>
            </a:xfrm>
            <a:custGeom>
              <a:avLst/>
              <a:pathLst>
                <a:path w="0" h="4127121">
                  <a:moveTo>
                    <a:pt x="0" y="41271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90983" y="504698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28200" y="408488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28200" y="31227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728200" y="216069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911397" y="508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911397" y="4126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911397" y="31644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911397" y="2202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 rot="-5400000">
              <a:off x="40806" y="3892666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46192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loads_plsc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41147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47526" y="2933280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47526" y="493947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971545" y="2416658"/>
              <a:ext cx="144116" cy="1519720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131675" y="3936379"/>
              <a:ext cx="144116" cy="158154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291805" y="2392104"/>
              <a:ext cx="144116" cy="1544275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451935" y="3936379"/>
              <a:ext cx="144116" cy="1217032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612065" y="3936379"/>
              <a:ext cx="144116" cy="111255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772195" y="3936379"/>
              <a:ext cx="144116" cy="1131086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932325" y="3936379"/>
              <a:ext cx="144116" cy="14280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92455" y="2451617"/>
              <a:ext cx="144116" cy="1484762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252585" y="3936379"/>
              <a:ext cx="144116" cy="142260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412715" y="3936379"/>
              <a:ext cx="144116" cy="143299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72845" y="3936379"/>
              <a:ext cx="144116" cy="1283141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732975" y="2705251"/>
              <a:ext cx="144116" cy="1231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893105" y="2615406"/>
              <a:ext cx="144116" cy="1320973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053235" y="3936379"/>
              <a:ext cx="144116" cy="142411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213364" y="3936379"/>
              <a:ext cx="144116" cy="1336650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373494" y="3936379"/>
              <a:ext cx="144116" cy="1102868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3533624" y="2821483"/>
              <a:ext cx="144116" cy="111489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93754" y="2560114"/>
              <a:ext cx="144116" cy="137626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853884" y="2596774"/>
              <a:ext cx="144116" cy="133960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014014" y="2513653"/>
              <a:ext cx="144116" cy="1422726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174144" y="2632250"/>
              <a:ext cx="144116" cy="1304128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334274" y="2815480"/>
              <a:ext cx="144116" cy="1120899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 rot="-5400000">
              <a:off x="80371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963845" y="3611900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23975" y="4161399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284264" y="3612059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280384" y="3415506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530366" y="3521042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36" name="tx35"/>
            <p:cNvSpPr/>
            <p:nvPr/>
          </p:nvSpPr>
          <p:spPr>
            <a:xfrm rot="-5400000">
              <a:off x="1674696" y="3502219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1869867" y="4226061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38" name="tx37"/>
            <p:cNvSpPr/>
            <p:nvPr/>
          </p:nvSpPr>
          <p:spPr>
            <a:xfrm rot="-5400000">
              <a:off x="2171643" y="3716261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2296679" y="3672131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40" name="tx39"/>
            <p:cNvSpPr/>
            <p:nvPr/>
          </p:nvSpPr>
          <p:spPr>
            <a:xfrm rot="-5400000">
              <a:off x="2434630" y="3647534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2689959" y="4034272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2871156" y="4008991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3019244" y="3770448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3117337" y="3698158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3316610" y="3745130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3473697" y="4030868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3480244" y="4215167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3828177" y="4011987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3967266" y="4037236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4061099" y="4116793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4267147" y="4063205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52" name="pl51"/>
            <p:cNvSpPr/>
            <p:nvPr/>
          </p:nvSpPr>
          <p:spPr>
            <a:xfrm>
              <a:off x="947526" y="3936379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475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692317" y="502342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29534" y="38946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9534" y="276594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" name="pl56"/>
            <p:cNvSpPr/>
            <p:nvPr/>
          </p:nvSpPr>
          <p:spPr>
            <a:xfrm>
              <a:off x="912731" y="5065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912731" y="3936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912731" y="28076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 rot="-5400000">
              <a:off x="408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475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1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572000" y="1600200"/>
              <a:ext cx="41148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062326" y="3131205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062326" y="5122908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FF0000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106034" y="2423883"/>
              <a:ext cx="262245" cy="1703173"/>
            </a:xfrm>
            <a:prstGeom prst="rect">
              <a:avLst/>
            </a:prstGeom>
            <a:solidFill>
              <a:srgbClr val="FF9595">
                <a:alpha val="100000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5397418" y="4127056"/>
              <a:ext cx="262245" cy="1200924"/>
            </a:xfrm>
            <a:prstGeom prst="rect">
              <a:avLst/>
            </a:prstGeom>
            <a:solidFill>
              <a:srgbClr val="00E9DA">
                <a:alpha val="100000"/>
              </a:srgbClr>
            </a:solidFill>
            <a:ln w="13550" cap="sq">
              <a:solidFill>
                <a:srgbClr val="00A08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688801" y="4127056"/>
              <a:ext cx="262245" cy="1296496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5980185" y="4127056"/>
              <a:ext cx="262245" cy="142264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271569" y="4127056"/>
              <a:ext cx="262245" cy="1319002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562953" y="4127056"/>
              <a:ext cx="262245" cy="1015504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54337" y="2996384"/>
              <a:ext cx="262245" cy="1130672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7145721" y="2859821"/>
              <a:ext cx="262245" cy="1267235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7437105" y="2794165"/>
              <a:ext cx="262245" cy="133289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7728489" y="4127056"/>
              <a:ext cx="262245" cy="1260645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019873" y="4127056"/>
              <a:ext cx="262245" cy="996659"/>
            </a:xfrm>
            <a:prstGeom prst="rect">
              <a:avLst/>
            </a:prstGeom>
            <a:solidFill>
              <a:srgbClr val="27C4E5">
                <a:alpha val="100000"/>
              </a:srgbClr>
            </a:solidFill>
            <a:ln w="13550" cap="sq">
              <a:solidFill>
                <a:srgbClr val="046C9A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8311257" y="2777745"/>
              <a:ext cx="262245" cy="1349311"/>
            </a:xfrm>
            <a:prstGeom prst="rect">
              <a:avLst/>
            </a:prstGeom>
            <a:solidFill>
              <a:srgbClr val="FFD48E">
                <a:alpha val="100000"/>
              </a:srgbClr>
            </a:solidFill>
            <a:ln w="13550" cap="sq">
              <a:solidFill>
                <a:srgbClr val="F984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 rot="-5400000">
              <a:off x="4951667" y="4405749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5044158" y="350928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A08A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540390" y="3755097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5886003" y="382017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245378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6438652" y="3784030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6856518" y="421789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84" name="tx83"/>
            <p:cNvSpPr/>
            <p:nvPr/>
          </p:nvSpPr>
          <p:spPr>
            <a:xfrm rot="-5400000">
              <a:off x="7116486" y="4279289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85" name="tx84"/>
            <p:cNvSpPr/>
            <p:nvPr/>
          </p:nvSpPr>
          <p:spPr>
            <a:xfrm rot="-5400000">
              <a:off x="7470489" y="4202633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6" name="tx85"/>
            <p:cNvSpPr/>
            <p:nvPr/>
          </p:nvSpPr>
          <p:spPr>
            <a:xfrm rot="-5400000">
              <a:off x="7603526" y="3783368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7" name="tx86"/>
            <p:cNvSpPr/>
            <p:nvPr/>
          </p:nvSpPr>
          <p:spPr>
            <a:xfrm rot="-5400000">
              <a:off x="7993682" y="3899607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46C9A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8" name="tx87"/>
            <p:cNvSpPr/>
            <p:nvPr/>
          </p:nvSpPr>
          <p:spPr>
            <a:xfrm rot="-5400000">
              <a:off x="8297240" y="4261028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F98400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062326" y="4127056"/>
              <a:ext cx="3554884" cy="0"/>
            </a:xfrm>
            <a:custGeom>
              <a:avLst/>
              <a:pathLst>
                <a:path w="3554884" h="0">
                  <a:moveTo>
                    <a:pt x="0" y="0"/>
                  </a:moveTo>
                  <a:lnTo>
                    <a:pt x="3554884" y="0"/>
                  </a:lnTo>
                  <a:lnTo>
                    <a:pt x="35548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62326" y="1895700"/>
              <a:ext cx="0" cy="4126079"/>
            </a:xfrm>
            <a:custGeom>
              <a:avLst/>
              <a:pathLst>
                <a:path w="0" h="4126079">
                  <a:moveTo>
                    <a:pt x="0" y="4126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4807117" y="5047217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844334" y="40853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844334" y="312351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844334" y="21616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027531" y="50889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27531" y="4127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027531" y="31652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027531" y="220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 rot="-5400000">
              <a:off x="4155606" y="3893187"/>
              <a:ext cx="1040860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Signed Loadings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062326" y="1632462"/>
              <a:ext cx="3569144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Loadings for variables on the factor plot for LV 2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73080" y="1600200"/>
              <a:ext cx="439783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862072" y="1894657"/>
              <a:ext cx="3839258" cy="3831571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862072" y="5531465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862072" y="4862628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862072" y="419379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2072" y="3524954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62072" y="2856117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62072" y="2187281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7350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234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1118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8001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94885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1769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62072" y="519704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62072" y="4528210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862072" y="3190536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62072" y="2521699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390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0792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7676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61443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28327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62072" y="3859373"/>
              <a:ext cx="3839258" cy="0"/>
            </a:xfrm>
            <a:custGeom>
              <a:avLst/>
              <a:pathLst>
                <a:path w="3839258" h="0">
                  <a:moveTo>
                    <a:pt x="0" y="0"/>
                  </a:moveTo>
                  <a:lnTo>
                    <a:pt x="3839258" y="0"/>
                  </a:lnTo>
                  <a:lnTo>
                    <a:pt x="3839258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560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132287" y="466743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749930" y="4197956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848604" y="25685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20019" y="512036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84167" y="3219247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93066" y="272442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79030" y="437943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529409" y="4648927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726459" y="2741824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438633" y="330247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392131" y="365542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071240" y="512065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505874" y="292391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30183" y="4418650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426412" y="311429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377764" y="28500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98651" y="495165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54014" y="36512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17322" y="29649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757596" y="412982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78343" y="515909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6157199" y="240553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45930" y="470717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98120" y="515682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872506" y="250629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79129" y="3738251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60731" y="462002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7506" y="33432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546106" y="2850855"/>
              <a:ext cx="12975" cy="97497"/>
            </a:xfrm>
            <a:custGeom>
              <a:avLst/>
              <a:pathLst>
                <a:path w="12975" h="97497">
                  <a:moveTo>
                    <a:pt x="12975" y="0"/>
                  </a:moveTo>
                  <a:lnTo>
                    <a:pt x="0" y="974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4010655" y="4530994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47752" y="4280679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726631" y="242930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598125" y="498392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682484" y="3302583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019490" y="2627266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577491" y="4240242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627864" y="4729896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749661" y="284432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51737" y="340058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489917" y="3622218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33381" y="52156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58731" y="26959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043393" y="426469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35899" y="29612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166495" y="269702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869912" y="49664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16498" y="3497896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528306" y="306742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20071" y="397866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491217" y="525514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6226427" y="225381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162499" y="479877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211344" y="500332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934889" y="235460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92191" y="383383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278248" y="4499176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890398" y="318931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938704" y="4397659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0000">
                      <a:alpha val="50196"/>
                    </a:srgbClr>
                  </a:solidFill>
                  <a:latin typeface="Arial"/>
                  <a:cs typeface="Arial"/>
                </a:rPr>
                <a:t>adj.group1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256465" y="2628906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0A45C">
                      <a:alpha val="50196"/>
                    </a:srgbClr>
                  </a:solidFill>
                  <a:latin typeface="Arial"/>
                  <a:cs typeface="Arial"/>
                </a:rPr>
                <a:t>adj.group2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140241" y="5153604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69100">
                      <a:alpha val="50196"/>
                    </a:srgbClr>
                  </a:solidFill>
                  <a:latin typeface="Arial"/>
                  <a:cs typeface="Arial"/>
                </a:rPr>
                <a:t>adj.group3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4483681" y="3716005"/>
              <a:ext cx="1108187" cy="201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5BBCD6">
                      <a:alpha val="50196"/>
                    </a:srgbClr>
                  </a:solidFill>
                  <a:latin typeface="Arial"/>
                  <a:cs typeface="Arial"/>
                </a:rPr>
                <a:t>adj.group4</a:t>
              </a:r>
            </a:p>
          </p:txBody>
        </p:sp>
        <p:sp>
          <p:nvSpPr>
            <p:cNvPr id="93" name="pg92"/>
            <p:cNvSpPr/>
            <p:nvPr/>
          </p:nvSpPr>
          <p:spPr>
            <a:xfrm>
              <a:off x="4267659" y="4087751"/>
              <a:ext cx="717161" cy="608792"/>
            </a:xfrm>
            <a:custGeom>
              <a:avLst/>
              <a:pathLst>
                <a:path w="717161" h="608792">
                  <a:moveTo>
                    <a:pt x="717161" y="25030"/>
                  </a:moveTo>
                  <a:lnTo>
                    <a:pt x="714441" y="12216"/>
                  </a:lnTo>
                  <a:lnTo>
                    <a:pt x="706321" y="3830"/>
                  </a:lnTo>
                  <a:lnTo>
                    <a:pt x="692924" y="0"/>
                  </a:lnTo>
                  <a:lnTo>
                    <a:pt x="674454" y="782"/>
                  </a:lnTo>
                  <a:lnTo>
                    <a:pt x="651191" y="6165"/>
                  </a:lnTo>
                  <a:lnTo>
                    <a:pt x="623486" y="16067"/>
                  </a:lnTo>
                  <a:lnTo>
                    <a:pt x="591761" y="30339"/>
                  </a:lnTo>
                  <a:lnTo>
                    <a:pt x="556496" y="48764"/>
                  </a:lnTo>
                  <a:lnTo>
                    <a:pt x="518225" y="71063"/>
                  </a:lnTo>
                  <a:lnTo>
                    <a:pt x="477529" y="96897"/>
                  </a:lnTo>
                  <a:lnTo>
                    <a:pt x="435025" y="125875"/>
                  </a:lnTo>
                  <a:lnTo>
                    <a:pt x="391357" y="157558"/>
                  </a:lnTo>
                  <a:lnTo>
                    <a:pt x="347187" y="191466"/>
                  </a:lnTo>
                  <a:lnTo>
                    <a:pt x="303185" y="227084"/>
                  </a:lnTo>
                  <a:lnTo>
                    <a:pt x="260017" y="263873"/>
                  </a:lnTo>
                  <a:lnTo>
                    <a:pt x="218338" y="301274"/>
                  </a:lnTo>
                  <a:lnTo>
                    <a:pt x="178779" y="338722"/>
                  </a:lnTo>
                  <a:lnTo>
                    <a:pt x="141942" y="375647"/>
                  </a:lnTo>
                  <a:lnTo>
                    <a:pt x="108383" y="411492"/>
                  </a:lnTo>
                  <a:lnTo>
                    <a:pt x="78611" y="445711"/>
                  </a:lnTo>
                  <a:lnTo>
                    <a:pt x="53079" y="477787"/>
                  </a:lnTo>
                  <a:lnTo>
                    <a:pt x="32173" y="507232"/>
                  </a:lnTo>
                  <a:lnTo>
                    <a:pt x="16209" y="533602"/>
                  </a:lnTo>
                  <a:lnTo>
                    <a:pt x="5430" y="556496"/>
                  </a:lnTo>
                  <a:lnTo>
                    <a:pt x="0" y="575566"/>
                  </a:lnTo>
                  <a:lnTo>
                    <a:pt x="0" y="590525"/>
                  </a:lnTo>
                  <a:lnTo>
                    <a:pt x="5430" y="601145"/>
                  </a:lnTo>
                  <a:lnTo>
                    <a:pt x="16209" y="607265"/>
                  </a:lnTo>
                  <a:lnTo>
                    <a:pt x="32173" y="608792"/>
                  </a:lnTo>
                  <a:lnTo>
                    <a:pt x="53079" y="605704"/>
                  </a:lnTo>
                  <a:lnTo>
                    <a:pt x="78611" y="598046"/>
                  </a:lnTo>
                  <a:lnTo>
                    <a:pt x="108383" y="585936"/>
                  </a:lnTo>
                  <a:lnTo>
                    <a:pt x="141942" y="569557"/>
                  </a:lnTo>
                  <a:lnTo>
                    <a:pt x="178779" y="549156"/>
                  </a:lnTo>
                  <a:lnTo>
                    <a:pt x="218338" y="525044"/>
                  </a:lnTo>
                  <a:lnTo>
                    <a:pt x="260017" y="497586"/>
                  </a:lnTo>
                  <a:lnTo>
                    <a:pt x="303185" y="467197"/>
                  </a:lnTo>
                  <a:lnTo>
                    <a:pt x="347187" y="434339"/>
                  </a:lnTo>
                  <a:lnTo>
                    <a:pt x="391357" y="399511"/>
                  </a:lnTo>
                  <a:lnTo>
                    <a:pt x="435025" y="363238"/>
                  </a:lnTo>
                  <a:lnTo>
                    <a:pt x="477529" y="326073"/>
                  </a:lnTo>
                  <a:lnTo>
                    <a:pt x="518225" y="288577"/>
                  </a:lnTo>
                  <a:lnTo>
                    <a:pt x="556496" y="251320"/>
                  </a:lnTo>
                  <a:lnTo>
                    <a:pt x="591761" y="214866"/>
                  </a:lnTo>
                  <a:lnTo>
                    <a:pt x="623486" y="179768"/>
                  </a:lnTo>
                  <a:lnTo>
                    <a:pt x="651191" y="146557"/>
                  </a:lnTo>
                  <a:lnTo>
                    <a:pt x="674454" y="115738"/>
                  </a:lnTo>
                  <a:lnTo>
                    <a:pt x="692924" y="87777"/>
                  </a:lnTo>
                  <a:lnTo>
                    <a:pt x="706321" y="63099"/>
                  </a:lnTo>
                  <a:lnTo>
                    <a:pt x="714441" y="42077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5460283" y="2707427"/>
              <a:ext cx="409727" cy="376406"/>
            </a:xfrm>
            <a:custGeom>
              <a:avLst/>
              <a:pathLst>
                <a:path w="409727" h="376406">
                  <a:moveTo>
                    <a:pt x="409727" y="20220"/>
                  </a:moveTo>
                  <a:lnTo>
                    <a:pt x="408173" y="11048"/>
                  </a:lnTo>
                  <a:lnTo>
                    <a:pt x="403534" y="4562"/>
                  </a:lnTo>
                  <a:lnTo>
                    <a:pt x="395880" y="860"/>
                  </a:lnTo>
                  <a:lnTo>
                    <a:pt x="385328" y="0"/>
                  </a:lnTo>
                  <a:lnTo>
                    <a:pt x="372037" y="1992"/>
                  </a:lnTo>
                  <a:lnTo>
                    <a:pt x="356209" y="6808"/>
                  </a:lnTo>
                  <a:lnTo>
                    <a:pt x="338083" y="14374"/>
                  </a:lnTo>
                  <a:lnTo>
                    <a:pt x="317936" y="24576"/>
                  </a:lnTo>
                  <a:lnTo>
                    <a:pt x="296071" y="37259"/>
                  </a:lnTo>
                  <a:lnTo>
                    <a:pt x="272821" y="52230"/>
                  </a:lnTo>
                  <a:lnTo>
                    <a:pt x="248538" y="69264"/>
                  </a:lnTo>
                  <a:lnTo>
                    <a:pt x="223589" y="88100"/>
                  </a:lnTo>
                  <a:lnTo>
                    <a:pt x="198354" y="108455"/>
                  </a:lnTo>
                  <a:lnTo>
                    <a:pt x="173215" y="130019"/>
                  </a:lnTo>
                  <a:lnTo>
                    <a:pt x="148552" y="152466"/>
                  </a:lnTo>
                  <a:lnTo>
                    <a:pt x="124740" y="175455"/>
                  </a:lnTo>
                  <a:lnTo>
                    <a:pt x="102140" y="198638"/>
                  </a:lnTo>
                  <a:lnTo>
                    <a:pt x="81094" y="221664"/>
                  </a:lnTo>
                  <a:lnTo>
                    <a:pt x="61921" y="244182"/>
                  </a:lnTo>
                  <a:lnTo>
                    <a:pt x="44912" y="265853"/>
                  </a:lnTo>
                  <a:lnTo>
                    <a:pt x="30325" y="286347"/>
                  </a:lnTo>
                  <a:lnTo>
                    <a:pt x="18381" y="305354"/>
                  </a:lnTo>
                  <a:lnTo>
                    <a:pt x="9260" y="322585"/>
                  </a:lnTo>
                  <a:lnTo>
                    <a:pt x="3102" y="337780"/>
                  </a:lnTo>
                  <a:lnTo>
                    <a:pt x="0" y="350708"/>
                  </a:lnTo>
                  <a:lnTo>
                    <a:pt x="0" y="361173"/>
                  </a:lnTo>
                  <a:lnTo>
                    <a:pt x="3102" y="369017"/>
                  </a:lnTo>
                  <a:lnTo>
                    <a:pt x="9260" y="374121"/>
                  </a:lnTo>
                  <a:lnTo>
                    <a:pt x="18381" y="376406"/>
                  </a:lnTo>
                  <a:lnTo>
                    <a:pt x="30325" y="375839"/>
                  </a:lnTo>
                  <a:lnTo>
                    <a:pt x="44912" y="372428"/>
                  </a:lnTo>
                  <a:lnTo>
                    <a:pt x="61921" y="366226"/>
                  </a:lnTo>
                  <a:lnTo>
                    <a:pt x="81094" y="357325"/>
                  </a:lnTo>
                  <a:lnTo>
                    <a:pt x="102140" y="345861"/>
                  </a:lnTo>
                  <a:lnTo>
                    <a:pt x="124740" y="332007"/>
                  </a:lnTo>
                  <a:lnTo>
                    <a:pt x="148552" y="315975"/>
                  </a:lnTo>
                  <a:lnTo>
                    <a:pt x="173215" y="298005"/>
                  </a:lnTo>
                  <a:lnTo>
                    <a:pt x="198354" y="278372"/>
                  </a:lnTo>
                  <a:lnTo>
                    <a:pt x="223589" y="257373"/>
                  </a:lnTo>
                  <a:lnTo>
                    <a:pt x="248538" y="235326"/>
                  </a:lnTo>
                  <a:lnTo>
                    <a:pt x="272821" y="212564"/>
                  </a:lnTo>
                  <a:lnTo>
                    <a:pt x="296071" y="189434"/>
                  </a:lnTo>
                  <a:lnTo>
                    <a:pt x="317936" y="166286"/>
                  </a:lnTo>
                  <a:lnTo>
                    <a:pt x="338083" y="143471"/>
                  </a:lnTo>
                  <a:lnTo>
                    <a:pt x="356209" y="121335"/>
                  </a:lnTo>
                  <a:lnTo>
                    <a:pt x="372037" y="100212"/>
                  </a:lnTo>
                  <a:lnTo>
                    <a:pt x="385328" y="80424"/>
                  </a:lnTo>
                  <a:lnTo>
                    <a:pt x="395880" y="62271"/>
                  </a:lnTo>
                  <a:lnTo>
                    <a:pt x="403534" y="46027"/>
                  </a:lnTo>
                  <a:lnTo>
                    <a:pt x="408173" y="31938"/>
                  </a:lnTo>
                  <a:close/>
                </a:path>
              </a:pathLst>
            </a:custGeom>
            <a:solidFill>
              <a:srgbClr val="50A45C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43546" y="5085253"/>
              <a:ext cx="539410" cy="122248"/>
            </a:xfrm>
            <a:custGeom>
              <a:avLst/>
              <a:pathLst>
                <a:path w="539410" h="122248">
                  <a:moveTo>
                    <a:pt x="539410" y="20376"/>
                  </a:moveTo>
                  <a:lnTo>
                    <a:pt x="537364" y="15083"/>
                  </a:lnTo>
                  <a:lnTo>
                    <a:pt x="531256" y="10488"/>
                  </a:lnTo>
                  <a:lnTo>
                    <a:pt x="521180" y="6661"/>
                  </a:lnTo>
                  <a:lnTo>
                    <a:pt x="507288" y="3660"/>
                  </a:lnTo>
                  <a:lnTo>
                    <a:pt x="489790" y="1530"/>
                  </a:lnTo>
                  <a:lnTo>
                    <a:pt x="468952" y="304"/>
                  </a:lnTo>
                  <a:lnTo>
                    <a:pt x="445090" y="0"/>
                  </a:lnTo>
                  <a:lnTo>
                    <a:pt x="418566" y="622"/>
                  </a:lnTo>
                  <a:lnTo>
                    <a:pt x="389781" y="2163"/>
                  </a:lnTo>
                  <a:lnTo>
                    <a:pt x="359171" y="4597"/>
                  </a:lnTo>
                  <a:lnTo>
                    <a:pt x="327202" y="7888"/>
                  </a:lnTo>
                  <a:lnTo>
                    <a:pt x="294357" y="11987"/>
                  </a:lnTo>
                  <a:lnTo>
                    <a:pt x="261135" y="16831"/>
                  </a:lnTo>
                  <a:lnTo>
                    <a:pt x="228039" y="22347"/>
                  </a:lnTo>
                  <a:lnTo>
                    <a:pt x="195570" y="28450"/>
                  </a:lnTo>
                  <a:lnTo>
                    <a:pt x="164222" y="35050"/>
                  </a:lnTo>
                  <a:lnTo>
                    <a:pt x="134468" y="42044"/>
                  </a:lnTo>
                  <a:lnTo>
                    <a:pt x="106761" y="49329"/>
                  </a:lnTo>
                  <a:lnTo>
                    <a:pt x="81519" y="56792"/>
                  </a:lnTo>
                  <a:lnTo>
                    <a:pt x="59127" y="64321"/>
                  </a:lnTo>
                  <a:lnTo>
                    <a:pt x="39923" y="71803"/>
                  </a:lnTo>
                  <a:lnTo>
                    <a:pt x="24198" y="79122"/>
                  </a:lnTo>
                  <a:lnTo>
                    <a:pt x="12191" y="86169"/>
                  </a:lnTo>
                  <a:lnTo>
                    <a:pt x="4084" y="92837"/>
                  </a:lnTo>
                  <a:lnTo>
                    <a:pt x="0" y="99024"/>
                  </a:lnTo>
                  <a:lnTo>
                    <a:pt x="0" y="104637"/>
                  </a:lnTo>
                  <a:lnTo>
                    <a:pt x="4084" y="109590"/>
                  </a:lnTo>
                  <a:lnTo>
                    <a:pt x="12191" y="113809"/>
                  </a:lnTo>
                  <a:lnTo>
                    <a:pt x="24198" y="117230"/>
                  </a:lnTo>
                  <a:lnTo>
                    <a:pt x="39923" y="119800"/>
                  </a:lnTo>
                  <a:lnTo>
                    <a:pt x="59127" y="121482"/>
                  </a:lnTo>
                  <a:lnTo>
                    <a:pt x="81519" y="122248"/>
                  </a:lnTo>
                  <a:lnTo>
                    <a:pt x="106761" y="122088"/>
                  </a:lnTo>
                  <a:lnTo>
                    <a:pt x="134468" y="121005"/>
                  </a:lnTo>
                  <a:lnTo>
                    <a:pt x="164222" y="119014"/>
                  </a:lnTo>
                  <a:lnTo>
                    <a:pt x="195570" y="116145"/>
                  </a:lnTo>
                  <a:lnTo>
                    <a:pt x="228039" y="112443"/>
                  </a:lnTo>
                  <a:lnTo>
                    <a:pt x="261135" y="107963"/>
                  </a:lnTo>
                  <a:lnTo>
                    <a:pt x="294357" y="102774"/>
                  </a:lnTo>
                  <a:lnTo>
                    <a:pt x="327202" y="96953"/>
                  </a:lnTo>
                  <a:lnTo>
                    <a:pt x="359171" y="90590"/>
                  </a:lnTo>
                  <a:lnTo>
                    <a:pt x="389781" y="83780"/>
                  </a:lnTo>
                  <a:lnTo>
                    <a:pt x="418566" y="76627"/>
                  </a:lnTo>
                  <a:lnTo>
                    <a:pt x="445090" y="69239"/>
                  </a:lnTo>
                  <a:lnTo>
                    <a:pt x="468952" y="61728"/>
                  </a:lnTo>
                  <a:lnTo>
                    <a:pt x="489790" y="54209"/>
                  </a:lnTo>
                  <a:lnTo>
                    <a:pt x="507288" y="46794"/>
                  </a:lnTo>
                  <a:lnTo>
                    <a:pt x="521180" y="39597"/>
                  </a:lnTo>
                  <a:lnTo>
                    <a:pt x="531256" y="32727"/>
                  </a:lnTo>
                  <a:lnTo>
                    <a:pt x="537364" y="26288"/>
                  </a:lnTo>
                  <a:close/>
                </a:path>
              </a:pathLst>
            </a:custGeom>
            <a:solidFill>
              <a:srgbClr val="F69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4522807" y="3531535"/>
              <a:ext cx="745799" cy="887496"/>
            </a:xfrm>
            <a:custGeom>
              <a:avLst/>
              <a:pathLst>
                <a:path w="745799" h="887496">
                  <a:moveTo>
                    <a:pt x="745799" y="89467"/>
                  </a:moveTo>
                  <a:lnTo>
                    <a:pt x="742970" y="59273"/>
                  </a:lnTo>
                  <a:lnTo>
                    <a:pt x="734526" y="34907"/>
                  </a:lnTo>
                  <a:lnTo>
                    <a:pt x="720594" y="16739"/>
                  </a:lnTo>
                  <a:lnTo>
                    <a:pt x="701387" y="5044"/>
                  </a:lnTo>
                  <a:lnTo>
                    <a:pt x="677194" y="0"/>
                  </a:lnTo>
                  <a:lnTo>
                    <a:pt x="648383" y="1682"/>
                  </a:lnTo>
                  <a:lnTo>
                    <a:pt x="615391" y="10065"/>
                  </a:lnTo>
                  <a:lnTo>
                    <a:pt x="578718" y="25022"/>
                  </a:lnTo>
                  <a:lnTo>
                    <a:pt x="538919" y="46327"/>
                  </a:lnTo>
                  <a:lnTo>
                    <a:pt x="496598" y="73657"/>
                  </a:lnTo>
                  <a:lnTo>
                    <a:pt x="452397" y="106597"/>
                  </a:lnTo>
                  <a:lnTo>
                    <a:pt x="406985" y="144647"/>
                  </a:lnTo>
                  <a:lnTo>
                    <a:pt x="361051" y="187232"/>
                  </a:lnTo>
                  <a:lnTo>
                    <a:pt x="315291" y="233705"/>
                  </a:lnTo>
                  <a:lnTo>
                    <a:pt x="270400" y="283362"/>
                  </a:lnTo>
                  <a:lnTo>
                    <a:pt x="227056" y="335450"/>
                  </a:lnTo>
                  <a:lnTo>
                    <a:pt x="185918" y="389180"/>
                  </a:lnTo>
                  <a:lnTo>
                    <a:pt x="147610" y="443738"/>
                  </a:lnTo>
                  <a:lnTo>
                    <a:pt x="112711" y="498295"/>
                  </a:lnTo>
                  <a:lnTo>
                    <a:pt x="81751" y="552026"/>
                  </a:lnTo>
                  <a:lnTo>
                    <a:pt x="55199" y="604115"/>
                  </a:lnTo>
                  <a:lnTo>
                    <a:pt x="33457" y="653773"/>
                  </a:lnTo>
                  <a:lnTo>
                    <a:pt x="16856" y="700247"/>
                  </a:lnTo>
                  <a:lnTo>
                    <a:pt x="5647" y="742833"/>
                  </a:lnTo>
                  <a:lnTo>
                    <a:pt x="0" y="780886"/>
                  </a:lnTo>
                  <a:lnTo>
                    <a:pt x="0" y="813827"/>
                  </a:lnTo>
                  <a:lnTo>
                    <a:pt x="5647" y="841159"/>
                  </a:lnTo>
                  <a:lnTo>
                    <a:pt x="16856" y="862466"/>
                  </a:lnTo>
                  <a:lnTo>
                    <a:pt x="33457" y="877426"/>
                  </a:lnTo>
                  <a:lnTo>
                    <a:pt x="55199" y="885811"/>
                  </a:lnTo>
                  <a:lnTo>
                    <a:pt x="81751" y="887496"/>
                  </a:lnTo>
                  <a:lnTo>
                    <a:pt x="112711" y="882454"/>
                  </a:lnTo>
                  <a:lnTo>
                    <a:pt x="147610" y="870761"/>
                  </a:lnTo>
                  <a:lnTo>
                    <a:pt x="185918" y="852595"/>
                  </a:lnTo>
                  <a:lnTo>
                    <a:pt x="227056" y="828232"/>
                  </a:lnTo>
                  <a:lnTo>
                    <a:pt x="270400" y="798040"/>
                  </a:lnTo>
                  <a:lnTo>
                    <a:pt x="315291" y="762477"/>
                  </a:lnTo>
                  <a:lnTo>
                    <a:pt x="361051" y="722083"/>
                  </a:lnTo>
                  <a:lnTo>
                    <a:pt x="406985" y="677470"/>
                  </a:lnTo>
                  <a:lnTo>
                    <a:pt x="452397" y="629313"/>
                  </a:lnTo>
                  <a:lnTo>
                    <a:pt x="496598" y="578344"/>
                  </a:lnTo>
                  <a:lnTo>
                    <a:pt x="538919" y="525334"/>
                  </a:lnTo>
                  <a:lnTo>
                    <a:pt x="578718" y="471088"/>
                  </a:lnTo>
                  <a:lnTo>
                    <a:pt x="615391" y="416427"/>
                  </a:lnTo>
                  <a:lnTo>
                    <a:pt x="648383" y="362180"/>
                  </a:lnTo>
                  <a:lnTo>
                    <a:pt x="677194" y="309169"/>
                  </a:lnTo>
                  <a:lnTo>
                    <a:pt x="701387" y="258199"/>
                  </a:lnTo>
                  <a:lnTo>
                    <a:pt x="720594" y="210042"/>
                  </a:lnTo>
                  <a:lnTo>
                    <a:pt x="734526" y="165427"/>
                  </a:lnTo>
                  <a:lnTo>
                    <a:pt x="742970" y="125031"/>
                  </a:lnTo>
                  <a:close/>
                </a:path>
              </a:pathLst>
            </a:custGeom>
            <a:solidFill>
              <a:srgbClr val="5BBCD6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2606863" y="515535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606863" y="448651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44080" y="38176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644080" y="31488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644080" y="248000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2827277" y="51970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27277" y="4528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27277" y="3859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27277" y="31905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27277" y="2521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9089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60792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27676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45600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614437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28327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2842800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11637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180474" y="578716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867919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36756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6205593" y="578716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649675" y="5926764"/>
              <a:ext cx="264052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Lx 1</a:t>
              </a:r>
            </a:p>
          </p:txBody>
        </p:sp>
        <p:sp>
          <p:nvSpPr>
            <p:cNvPr id="120" name="tx119"/>
            <p:cNvSpPr/>
            <p:nvPr/>
          </p:nvSpPr>
          <p:spPr>
            <a:xfrm rot="-5400000">
              <a:off x="2345738" y="3745539"/>
              <a:ext cx="264052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Ly 1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862072" y="1667333"/>
              <a:ext cx="1602975" cy="12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2021-04-21T11:18:23Z</dcterms:modified>
  <cp:category/>
</cp:coreProperties>
</file>