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8710" y="3243390"/>
              <a:ext cx="9630" cy="126560"/>
            </a:xfrm>
            <a:custGeom>
              <a:avLst/>
              <a:pathLst>
                <a:path w="9630" h="126560">
                  <a:moveTo>
                    <a:pt x="0" y="0"/>
                  </a:moveTo>
                  <a:lnTo>
                    <a:pt x="9630" y="1265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7" y="4135719"/>
              <a:ext cx="115096" cy="3154"/>
            </a:xfrm>
            <a:custGeom>
              <a:avLst/>
              <a:pathLst>
                <a:path w="115096" h="3154">
                  <a:moveTo>
                    <a:pt x="115096" y="315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537" y="3667929"/>
              <a:ext cx="2" cy="171659"/>
            </a:xfrm>
            <a:custGeom>
              <a:avLst/>
              <a:pathLst>
                <a:path w="2" h="171659">
                  <a:moveTo>
                    <a:pt x="2" y="17165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976" y="525458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5124" y="454832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6955" y="366636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700" y="38524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11517" y="4342958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564" y="468141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513" y="3628160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266" y="421266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884" y="31342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697811" y="261279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448" y="496563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8035" y="364017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30064" y="35413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81730" y="44352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9216" y="33359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3000" y="411948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022" y="335653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4954" y="27395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918" y="332306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6269" y="432384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627" y="3100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4123" y="40736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80196" y="47907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6056" y="38597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3820" y="3772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15778" y="250070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12" y="303795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1725" y="33206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28" y="46665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774" y="391802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163635" y="360751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735159" y="291167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892438" y="4376493"/>
              <a:ext cx="529992" cy="556936"/>
            </a:xfrm>
            <a:custGeom>
              <a:avLst/>
              <a:pathLst>
                <a:path w="529992" h="556936">
                  <a:moveTo>
                    <a:pt x="529992" y="61117"/>
                  </a:moveTo>
                  <a:lnTo>
                    <a:pt x="527982" y="41279"/>
                  </a:lnTo>
                  <a:lnTo>
                    <a:pt x="521981" y="25033"/>
                  </a:lnTo>
                  <a:lnTo>
                    <a:pt x="512081" y="12624"/>
                  </a:lnTo>
                  <a:lnTo>
                    <a:pt x="498431" y="4242"/>
                  </a:lnTo>
                  <a:lnTo>
                    <a:pt x="481239" y="12"/>
                  </a:lnTo>
                  <a:lnTo>
                    <a:pt x="460765" y="0"/>
                  </a:lnTo>
                  <a:lnTo>
                    <a:pt x="437319" y="4204"/>
                  </a:lnTo>
                  <a:lnTo>
                    <a:pt x="411258" y="12563"/>
                  </a:lnTo>
                  <a:lnTo>
                    <a:pt x="382975" y="24948"/>
                  </a:lnTo>
                  <a:lnTo>
                    <a:pt x="352901" y="41173"/>
                  </a:lnTo>
                  <a:lnTo>
                    <a:pt x="321490" y="60990"/>
                  </a:lnTo>
                  <a:lnTo>
                    <a:pt x="289218" y="84101"/>
                  </a:lnTo>
                  <a:lnTo>
                    <a:pt x="256576" y="110154"/>
                  </a:lnTo>
                  <a:lnTo>
                    <a:pt x="224057" y="138754"/>
                  </a:lnTo>
                  <a:lnTo>
                    <a:pt x="192156" y="169469"/>
                  </a:lnTo>
                  <a:lnTo>
                    <a:pt x="161354" y="201831"/>
                  </a:lnTo>
                  <a:lnTo>
                    <a:pt x="132120" y="235352"/>
                  </a:lnTo>
                  <a:lnTo>
                    <a:pt x="104897" y="269522"/>
                  </a:lnTo>
                  <a:lnTo>
                    <a:pt x="80096" y="303824"/>
                  </a:lnTo>
                  <a:lnTo>
                    <a:pt x="58095" y="337737"/>
                  </a:lnTo>
                  <a:lnTo>
                    <a:pt x="39226" y="370748"/>
                  </a:lnTo>
                  <a:lnTo>
                    <a:pt x="23776" y="402357"/>
                  </a:lnTo>
                  <a:lnTo>
                    <a:pt x="11978" y="432083"/>
                  </a:lnTo>
                  <a:lnTo>
                    <a:pt x="4013" y="459476"/>
                  </a:lnTo>
                  <a:lnTo>
                    <a:pt x="0" y="484122"/>
                  </a:lnTo>
                  <a:lnTo>
                    <a:pt x="0" y="505646"/>
                  </a:lnTo>
                  <a:lnTo>
                    <a:pt x="4013" y="523723"/>
                  </a:lnTo>
                  <a:lnTo>
                    <a:pt x="11978" y="538078"/>
                  </a:lnTo>
                  <a:lnTo>
                    <a:pt x="23776" y="548493"/>
                  </a:lnTo>
                  <a:lnTo>
                    <a:pt x="39226" y="554811"/>
                  </a:lnTo>
                  <a:lnTo>
                    <a:pt x="58095" y="556936"/>
                  </a:lnTo>
                  <a:lnTo>
                    <a:pt x="80096" y="554836"/>
                  </a:lnTo>
                  <a:lnTo>
                    <a:pt x="104897" y="548542"/>
                  </a:lnTo>
                  <a:lnTo>
                    <a:pt x="132120" y="538151"/>
                  </a:lnTo>
                  <a:lnTo>
                    <a:pt x="161354" y="523819"/>
                  </a:lnTo>
                  <a:lnTo>
                    <a:pt x="192156" y="505763"/>
                  </a:lnTo>
                  <a:lnTo>
                    <a:pt x="224057" y="484258"/>
                  </a:lnTo>
                  <a:lnTo>
                    <a:pt x="256576" y="459630"/>
                  </a:lnTo>
                  <a:lnTo>
                    <a:pt x="289218" y="432251"/>
                  </a:lnTo>
                  <a:lnTo>
                    <a:pt x="321490" y="402538"/>
                  </a:lnTo>
                  <a:lnTo>
                    <a:pt x="352901" y="370939"/>
                  </a:lnTo>
                  <a:lnTo>
                    <a:pt x="382975" y="337935"/>
                  </a:lnTo>
                  <a:lnTo>
                    <a:pt x="411258" y="304025"/>
                  </a:lnTo>
                  <a:lnTo>
                    <a:pt x="437319" y="269724"/>
                  </a:lnTo>
                  <a:lnTo>
                    <a:pt x="460765" y="235552"/>
                  </a:lnTo>
                  <a:lnTo>
                    <a:pt x="481239" y="202026"/>
                  </a:lnTo>
                  <a:lnTo>
                    <a:pt x="498431" y="169655"/>
                  </a:lnTo>
                  <a:lnTo>
                    <a:pt x="512081" y="138929"/>
                  </a:lnTo>
                  <a:lnTo>
                    <a:pt x="521981" y="110315"/>
                  </a:lnTo>
                  <a:lnTo>
                    <a:pt x="527982" y="84246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10478" y="3636663"/>
              <a:ext cx="581181" cy="581905"/>
            </a:xfrm>
            <a:custGeom>
              <a:avLst/>
              <a:pathLst>
                <a:path w="581181" h="581905">
                  <a:moveTo>
                    <a:pt x="581181" y="45044"/>
                  </a:moveTo>
                  <a:lnTo>
                    <a:pt x="578976" y="27719"/>
                  </a:lnTo>
                  <a:lnTo>
                    <a:pt x="572396" y="14382"/>
                  </a:lnTo>
                  <a:lnTo>
                    <a:pt x="561539" y="5235"/>
                  </a:lnTo>
                  <a:lnTo>
                    <a:pt x="546571" y="416"/>
                  </a:lnTo>
                  <a:lnTo>
                    <a:pt x="527719" y="0"/>
                  </a:lnTo>
                  <a:lnTo>
                    <a:pt x="505267" y="3990"/>
                  </a:lnTo>
                  <a:lnTo>
                    <a:pt x="479557" y="12329"/>
                  </a:lnTo>
                  <a:lnTo>
                    <a:pt x="450979" y="24888"/>
                  </a:lnTo>
                  <a:lnTo>
                    <a:pt x="419965" y="41478"/>
                  </a:lnTo>
                  <a:lnTo>
                    <a:pt x="386985" y="61848"/>
                  </a:lnTo>
                  <a:lnTo>
                    <a:pt x="352540" y="85687"/>
                  </a:lnTo>
                  <a:lnTo>
                    <a:pt x="317152" y="112636"/>
                  </a:lnTo>
                  <a:lnTo>
                    <a:pt x="281357" y="142285"/>
                  </a:lnTo>
                  <a:lnTo>
                    <a:pt x="245698" y="174185"/>
                  </a:lnTo>
                  <a:lnTo>
                    <a:pt x="210715" y="207853"/>
                  </a:lnTo>
                  <a:lnTo>
                    <a:pt x="176939" y="242778"/>
                  </a:lnTo>
                  <a:lnTo>
                    <a:pt x="144881" y="278430"/>
                  </a:lnTo>
                  <a:lnTo>
                    <a:pt x="115028" y="314270"/>
                  </a:lnTo>
                  <a:lnTo>
                    <a:pt x="87832" y="349753"/>
                  </a:lnTo>
                  <a:lnTo>
                    <a:pt x="63706" y="384343"/>
                  </a:lnTo>
                  <a:lnTo>
                    <a:pt x="43015" y="417514"/>
                  </a:lnTo>
                  <a:lnTo>
                    <a:pt x="26072" y="448764"/>
                  </a:lnTo>
                  <a:lnTo>
                    <a:pt x="13135" y="477620"/>
                  </a:lnTo>
                  <a:lnTo>
                    <a:pt x="4400" y="503643"/>
                  </a:lnTo>
                  <a:lnTo>
                    <a:pt x="0" y="526439"/>
                  </a:lnTo>
                  <a:lnTo>
                    <a:pt x="0" y="545663"/>
                  </a:lnTo>
                  <a:lnTo>
                    <a:pt x="4400" y="561023"/>
                  </a:lnTo>
                  <a:lnTo>
                    <a:pt x="13135" y="572286"/>
                  </a:lnTo>
                  <a:lnTo>
                    <a:pt x="26072" y="579282"/>
                  </a:lnTo>
                  <a:lnTo>
                    <a:pt x="43015" y="581905"/>
                  </a:lnTo>
                  <a:lnTo>
                    <a:pt x="63706" y="580115"/>
                  </a:lnTo>
                  <a:lnTo>
                    <a:pt x="87832" y="573938"/>
                  </a:lnTo>
                  <a:lnTo>
                    <a:pt x="115028" y="563470"/>
                  </a:lnTo>
                  <a:lnTo>
                    <a:pt x="144881" y="548867"/>
                  </a:lnTo>
                  <a:lnTo>
                    <a:pt x="176939" y="530352"/>
                  </a:lnTo>
                  <a:lnTo>
                    <a:pt x="210715" y="508206"/>
                  </a:lnTo>
                  <a:lnTo>
                    <a:pt x="245698" y="482763"/>
                  </a:lnTo>
                  <a:lnTo>
                    <a:pt x="281357" y="454411"/>
                  </a:lnTo>
                  <a:lnTo>
                    <a:pt x="317152" y="423578"/>
                  </a:lnTo>
                  <a:lnTo>
                    <a:pt x="352540" y="390731"/>
                  </a:lnTo>
                  <a:lnTo>
                    <a:pt x="386985" y="356370"/>
                  </a:lnTo>
                  <a:lnTo>
                    <a:pt x="419965" y="321014"/>
                  </a:lnTo>
                  <a:lnTo>
                    <a:pt x="450979" y="285200"/>
                  </a:lnTo>
                  <a:lnTo>
                    <a:pt x="479557" y="249471"/>
                  </a:lnTo>
                  <a:lnTo>
                    <a:pt x="505267" y="214368"/>
                  </a:lnTo>
                  <a:lnTo>
                    <a:pt x="527719" y="180423"/>
                  </a:lnTo>
                  <a:lnTo>
                    <a:pt x="546571" y="148151"/>
                  </a:lnTo>
                  <a:lnTo>
                    <a:pt x="561539" y="118041"/>
                  </a:lnTo>
                  <a:lnTo>
                    <a:pt x="572396" y="90550"/>
                  </a:lnTo>
                  <a:lnTo>
                    <a:pt x="578976" y="66094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18755" y="3431649"/>
              <a:ext cx="651116" cy="323163"/>
            </a:xfrm>
            <a:custGeom>
              <a:avLst/>
              <a:pathLst>
                <a:path w="651116" h="323163">
                  <a:moveTo>
                    <a:pt x="651116" y="122345"/>
                  </a:moveTo>
                  <a:lnTo>
                    <a:pt x="648646" y="103371"/>
                  </a:lnTo>
                  <a:lnTo>
                    <a:pt x="641274" y="85279"/>
                  </a:lnTo>
                  <a:lnTo>
                    <a:pt x="629111" y="68344"/>
                  </a:lnTo>
                  <a:lnTo>
                    <a:pt x="612342" y="52822"/>
                  </a:lnTo>
                  <a:lnTo>
                    <a:pt x="591221" y="38950"/>
                  </a:lnTo>
                  <a:lnTo>
                    <a:pt x="566068" y="26936"/>
                  </a:lnTo>
                  <a:lnTo>
                    <a:pt x="537264" y="16963"/>
                  </a:lnTo>
                  <a:lnTo>
                    <a:pt x="505246" y="9183"/>
                  </a:lnTo>
                  <a:lnTo>
                    <a:pt x="470500" y="3713"/>
                  </a:lnTo>
                  <a:lnTo>
                    <a:pt x="433552" y="636"/>
                  </a:lnTo>
                  <a:lnTo>
                    <a:pt x="394962" y="0"/>
                  </a:lnTo>
                  <a:lnTo>
                    <a:pt x="355316" y="1812"/>
                  </a:lnTo>
                  <a:lnTo>
                    <a:pt x="315214" y="6047"/>
                  </a:lnTo>
                  <a:lnTo>
                    <a:pt x="275263" y="12639"/>
                  </a:lnTo>
                  <a:lnTo>
                    <a:pt x="236071" y="21490"/>
                  </a:lnTo>
                  <a:lnTo>
                    <a:pt x="198230" y="32464"/>
                  </a:lnTo>
                  <a:lnTo>
                    <a:pt x="162315" y="45395"/>
                  </a:lnTo>
                  <a:lnTo>
                    <a:pt x="128870" y="60088"/>
                  </a:lnTo>
                  <a:lnTo>
                    <a:pt x="98401" y="76320"/>
                  </a:lnTo>
                  <a:lnTo>
                    <a:pt x="71372" y="93844"/>
                  </a:lnTo>
                  <a:lnTo>
                    <a:pt x="48191" y="112395"/>
                  </a:lnTo>
                  <a:lnTo>
                    <a:pt x="29210" y="131692"/>
                  </a:lnTo>
                  <a:lnTo>
                    <a:pt x="14716" y="151442"/>
                  </a:lnTo>
                  <a:lnTo>
                    <a:pt x="4930" y="171345"/>
                  </a:lnTo>
                  <a:lnTo>
                    <a:pt x="0" y="191101"/>
                  </a:lnTo>
                  <a:lnTo>
                    <a:pt x="0" y="210409"/>
                  </a:lnTo>
                  <a:lnTo>
                    <a:pt x="4930" y="228978"/>
                  </a:lnTo>
                  <a:lnTo>
                    <a:pt x="14716" y="246524"/>
                  </a:lnTo>
                  <a:lnTo>
                    <a:pt x="29210" y="262784"/>
                  </a:lnTo>
                  <a:lnTo>
                    <a:pt x="48191" y="277509"/>
                  </a:lnTo>
                  <a:lnTo>
                    <a:pt x="71372" y="290477"/>
                  </a:lnTo>
                  <a:lnTo>
                    <a:pt x="98401" y="301491"/>
                  </a:lnTo>
                  <a:lnTo>
                    <a:pt x="128870" y="310384"/>
                  </a:lnTo>
                  <a:lnTo>
                    <a:pt x="162315" y="317022"/>
                  </a:lnTo>
                  <a:lnTo>
                    <a:pt x="198230" y="321303"/>
                  </a:lnTo>
                  <a:lnTo>
                    <a:pt x="236071" y="323163"/>
                  </a:lnTo>
                  <a:lnTo>
                    <a:pt x="275263" y="322574"/>
                  </a:lnTo>
                  <a:lnTo>
                    <a:pt x="315214" y="319545"/>
                  </a:lnTo>
                  <a:lnTo>
                    <a:pt x="355316" y="314121"/>
                  </a:lnTo>
                  <a:lnTo>
                    <a:pt x="394962" y="306385"/>
                  </a:lnTo>
                  <a:lnTo>
                    <a:pt x="433552" y="296454"/>
                  </a:lnTo>
                  <a:lnTo>
                    <a:pt x="470500" y="284478"/>
                  </a:lnTo>
                  <a:lnTo>
                    <a:pt x="505246" y="270640"/>
                  </a:lnTo>
                  <a:lnTo>
                    <a:pt x="537264" y="255148"/>
                  </a:lnTo>
                  <a:lnTo>
                    <a:pt x="566068" y="238238"/>
                  </a:lnTo>
                  <a:lnTo>
                    <a:pt x="591221" y="220166"/>
                  </a:lnTo>
                  <a:lnTo>
                    <a:pt x="612342" y="201207"/>
                  </a:lnTo>
                  <a:lnTo>
                    <a:pt x="629111" y="181646"/>
                  </a:lnTo>
                  <a:lnTo>
                    <a:pt x="641274" y="161782"/>
                  </a:lnTo>
                  <a:lnTo>
                    <a:pt x="648646" y="141914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04864" y="2535241"/>
              <a:ext cx="748613" cy="797601"/>
            </a:xfrm>
            <a:custGeom>
              <a:avLst/>
              <a:pathLst>
                <a:path w="748613" h="797601">
                  <a:moveTo>
                    <a:pt x="748613" y="40241"/>
                  </a:moveTo>
                  <a:lnTo>
                    <a:pt x="745774" y="21426"/>
                  </a:lnTo>
                  <a:lnTo>
                    <a:pt x="737297" y="8330"/>
                  </a:lnTo>
                  <a:lnTo>
                    <a:pt x="723313" y="1151"/>
                  </a:lnTo>
                  <a:lnTo>
                    <a:pt x="704033" y="0"/>
                  </a:lnTo>
                  <a:lnTo>
                    <a:pt x="679749" y="4892"/>
                  </a:lnTo>
                  <a:lnTo>
                    <a:pt x="650830" y="15754"/>
                  </a:lnTo>
                  <a:lnTo>
                    <a:pt x="617713" y="32421"/>
                  </a:lnTo>
                  <a:lnTo>
                    <a:pt x="580901" y="54641"/>
                  </a:lnTo>
                  <a:lnTo>
                    <a:pt x="540952" y="82077"/>
                  </a:lnTo>
                  <a:lnTo>
                    <a:pt x="498472" y="114312"/>
                  </a:lnTo>
                  <a:lnTo>
                    <a:pt x="454104" y="150859"/>
                  </a:lnTo>
                  <a:lnTo>
                    <a:pt x="408521" y="191163"/>
                  </a:lnTo>
                  <a:lnTo>
                    <a:pt x="362413" y="234613"/>
                  </a:lnTo>
                  <a:lnTo>
                    <a:pt x="316481" y="280550"/>
                  </a:lnTo>
                  <a:lnTo>
                    <a:pt x="271420" y="328279"/>
                  </a:lnTo>
                  <a:lnTo>
                    <a:pt x="227913" y="377075"/>
                  </a:lnTo>
                  <a:lnTo>
                    <a:pt x="186620" y="426200"/>
                  </a:lnTo>
                  <a:lnTo>
                    <a:pt x="148167" y="474907"/>
                  </a:lnTo>
                  <a:lnTo>
                    <a:pt x="113136" y="522460"/>
                  </a:lnTo>
                  <a:lnTo>
                    <a:pt x="82059" y="568136"/>
                  </a:lnTo>
                  <a:lnTo>
                    <a:pt x="55407" y="611245"/>
                  </a:lnTo>
                  <a:lnTo>
                    <a:pt x="33583" y="651131"/>
                  </a:lnTo>
                  <a:lnTo>
                    <a:pt x="16920" y="687191"/>
                  </a:lnTo>
                  <a:lnTo>
                    <a:pt x="5668" y="718878"/>
                  </a:lnTo>
                  <a:lnTo>
                    <a:pt x="0" y="745712"/>
                  </a:lnTo>
                  <a:lnTo>
                    <a:pt x="0" y="767285"/>
                  </a:lnTo>
                  <a:lnTo>
                    <a:pt x="5668" y="783271"/>
                  </a:lnTo>
                  <a:lnTo>
                    <a:pt x="16920" y="793428"/>
                  </a:lnTo>
                  <a:lnTo>
                    <a:pt x="33583" y="797601"/>
                  </a:lnTo>
                  <a:lnTo>
                    <a:pt x="55407" y="795727"/>
                  </a:lnTo>
                  <a:lnTo>
                    <a:pt x="82059" y="787835"/>
                  </a:lnTo>
                  <a:lnTo>
                    <a:pt x="113136" y="774044"/>
                  </a:lnTo>
                  <a:lnTo>
                    <a:pt x="148167" y="754563"/>
                  </a:lnTo>
                  <a:lnTo>
                    <a:pt x="186620" y="729688"/>
                  </a:lnTo>
                  <a:lnTo>
                    <a:pt x="227913" y="699796"/>
                  </a:lnTo>
                  <a:lnTo>
                    <a:pt x="271420" y="665340"/>
                  </a:lnTo>
                  <a:lnTo>
                    <a:pt x="316481" y="626841"/>
                  </a:lnTo>
                  <a:lnTo>
                    <a:pt x="362413" y="584885"/>
                  </a:lnTo>
                  <a:lnTo>
                    <a:pt x="408521" y="540106"/>
                  </a:lnTo>
                  <a:lnTo>
                    <a:pt x="454104" y="493184"/>
                  </a:lnTo>
                  <a:lnTo>
                    <a:pt x="498472" y="444830"/>
                  </a:lnTo>
                  <a:lnTo>
                    <a:pt x="540952" y="395776"/>
                  </a:lnTo>
                  <a:lnTo>
                    <a:pt x="580901" y="346767"/>
                  </a:lnTo>
                  <a:lnTo>
                    <a:pt x="617713" y="298546"/>
                  </a:lnTo>
                  <a:lnTo>
                    <a:pt x="650830" y="251843"/>
                  </a:lnTo>
                  <a:lnTo>
                    <a:pt x="679749" y="207366"/>
                  </a:lnTo>
                  <a:lnTo>
                    <a:pt x="704033" y="165790"/>
                  </a:lnTo>
                  <a:lnTo>
                    <a:pt x="723313" y="127744"/>
                  </a:lnTo>
                  <a:lnTo>
                    <a:pt x="737297" y="93806"/>
                  </a:lnTo>
                  <a:lnTo>
                    <a:pt x="745774" y="6449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1241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9312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738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5453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3523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1593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2496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4426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356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8285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0215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50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0277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38347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7641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14488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52558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3461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391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7320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9250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11802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431098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641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7320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52369" y="294206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0475" y="33767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3180" y="48854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34101" y="25226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08030" y="428298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22012" y="47411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931309" y="32087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4663" y="295919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76278" y="47250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42785" y="420591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85842" y="387911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08894" y="25224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80524" y="45564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61725" y="317241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54101" y="438015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99145" y="46247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283515" y="26788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9287" y="388299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69924" y="45184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73377" y="34398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2690" y="248681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77443" y="50364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54551" y="29052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32157" y="248892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41048" y="49431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190475" y="38024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48253" y="298595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77163" y="416813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4395" y="4607762"/>
              <a:ext cx="82409" cy="194248"/>
            </a:xfrm>
            <a:custGeom>
              <a:avLst/>
              <a:pathLst>
                <a:path w="82409" h="194248">
                  <a:moveTo>
                    <a:pt x="82409" y="19424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49857" y="4669974"/>
              <a:ext cx="134959" cy="74400"/>
            </a:xfrm>
            <a:custGeom>
              <a:avLst/>
              <a:pathLst>
                <a:path w="134959" h="74400">
                  <a:moveTo>
                    <a:pt x="134959" y="7440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350495" y="302498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557787" y="32398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762805" y="4822465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732632" y="260562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785303" y="4145860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499277" y="4606148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09547" y="328901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762410" y="282028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795134" y="460123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105759" y="405456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899315" y="372810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21296" y="2368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015448" y="482213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24360" y="32674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148712" y="447279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307676" y="469083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391312" y="261784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832299" y="37294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747403" y="438054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487128" y="353691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5710" y="23328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89846" y="51347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99288" y="27703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94876" y="25840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91425" y="504507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253070" y="364908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997476" y="304192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40163" y="401418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448535" y="3017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08161" y="467508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186836" y="231833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97009" y="339558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531369" y="2989808"/>
              <a:ext cx="653115" cy="591817"/>
            </a:xfrm>
            <a:custGeom>
              <a:avLst/>
              <a:pathLst>
                <a:path w="653115" h="591817">
                  <a:moveTo>
                    <a:pt x="653115" y="21397"/>
                  </a:moveTo>
                  <a:lnTo>
                    <a:pt x="650638" y="9890"/>
                  </a:lnTo>
                  <a:lnTo>
                    <a:pt x="643243" y="2721"/>
                  </a:lnTo>
                  <a:lnTo>
                    <a:pt x="631043" y="0"/>
                  </a:lnTo>
                  <a:lnTo>
                    <a:pt x="614222" y="1766"/>
                  </a:lnTo>
                  <a:lnTo>
                    <a:pt x="593036" y="7993"/>
                  </a:lnTo>
                  <a:lnTo>
                    <a:pt x="567806" y="18588"/>
                  </a:lnTo>
                  <a:lnTo>
                    <a:pt x="538914" y="33389"/>
                  </a:lnTo>
                  <a:lnTo>
                    <a:pt x="506798" y="52172"/>
                  </a:lnTo>
                  <a:lnTo>
                    <a:pt x="471945" y="74652"/>
                  </a:lnTo>
                  <a:lnTo>
                    <a:pt x="434883" y="100488"/>
                  </a:lnTo>
                  <a:lnTo>
                    <a:pt x="396175" y="129290"/>
                  </a:lnTo>
                  <a:lnTo>
                    <a:pt x="356407" y="160619"/>
                  </a:lnTo>
                  <a:lnTo>
                    <a:pt x="316181" y="194002"/>
                  </a:lnTo>
                  <a:lnTo>
                    <a:pt x="276109" y="228932"/>
                  </a:lnTo>
                  <a:lnTo>
                    <a:pt x="236796" y="264880"/>
                  </a:lnTo>
                  <a:lnTo>
                    <a:pt x="198839" y="301301"/>
                  </a:lnTo>
                  <a:lnTo>
                    <a:pt x="162813" y="337642"/>
                  </a:lnTo>
                  <a:lnTo>
                    <a:pt x="129265" y="373353"/>
                  </a:lnTo>
                  <a:lnTo>
                    <a:pt x="98704" y="407893"/>
                  </a:lnTo>
                  <a:lnTo>
                    <a:pt x="71591" y="440737"/>
                  </a:lnTo>
                  <a:lnTo>
                    <a:pt x="48339" y="471388"/>
                  </a:lnTo>
                  <a:lnTo>
                    <a:pt x="29299" y="499382"/>
                  </a:lnTo>
                  <a:lnTo>
                    <a:pt x="14761" y="524294"/>
                  </a:lnTo>
                  <a:lnTo>
                    <a:pt x="4945" y="545746"/>
                  </a:lnTo>
                  <a:lnTo>
                    <a:pt x="0" y="563413"/>
                  </a:lnTo>
                  <a:lnTo>
                    <a:pt x="0" y="577028"/>
                  </a:lnTo>
                  <a:lnTo>
                    <a:pt x="4945" y="586383"/>
                  </a:lnTo>
                  <a:lnTo>
                    <a:pt x="14761" y="591338"/>
                  </a:lnTo>
                  <a:lnTo>
                    <a:pt x="29299" y="591817"/>
                  </a:lnTo>
                  <a:lnTo>
                    <a:pt x="48339" y="587812"/>
                  </a:lnTo>
                  <a:lnTo>
                    <a:pt x="71591" y="579385"/>
                  </a:lnTo>
                  <a:lnTo>
                    <a:pt x="98704" y="566663"/>
                  </a:lnTo>
                  <a:lnTo>
                    <a:pt x="129265" y="549840"/>
                  </a:lnTo>
                  <a:lnTo>
                    <a:pt x="162813" y="529169"/>
                  </a:lnTo>
                  <a:lnTo>
                    <a:pt x="198839" y="504965"/>
                  </a:lnTo>
                  <a:lnTo>
                    <a:pt x="236796" y="477594"/>
                  </a:lnTo>
                  <a:lnTo>
                    <a:pt x="276109" y="447471"/>
                  </a:lnTo>
                  <a:lnTo>
                    <a:pt x="316181" y="415054"/>
                  </a:lnTo>
                  <a:lnTo>
                    <a:pt x="356407" y="380832"/>
                  </a:lnTo>
                  <a:lnTo>
                    <a:pt x="396175" y="345326"/>
                  </a:lnTo>
                  <a:lnTo>
                    <a:pt x="434883" y="309073"/>
                  </a:lnTo>
                  <a:lnTo>
                    <a:pt x="471945" y="272623"/>
                  </a:lnTo>
                  <a:lnTo>
                    <a:pt x="506798" y="236528"/>
                  </a:lnTo>
                  <a:lnTo>
                    <a:pt x="538914" y="201336"/>
                  </a:lnTo>
                  <a:lnTo>
                    <a:pt x="567806" y="167580"/>
                  </a:lnTo>
                  <a:lnTo>
                    <a:pt x="593036" y="135772"/>
                  </a:lnTo>
                  <a:lnTo>
                    <a:pt x="614222" y="106393"/>
                  </a:lnTo>
                  <a:lnTo>
                    <a:pt x="631043" y="79890"/>
                  </a:lnTo>
                  <a:lnTo>
                    <a:pt x="643243" y="56664"/>
                  </a:lnTo>
                  <a:lnTo>
                    <a:pt x="650638" y="370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22296" y="4485958"/>
              <a:ext cx="349751" cy="359606"/>
            </a:xfrm>
            <a:custGeom>
              <a:avLst/>
              <a:pathLst>
                <a:path w="349751" h="359606">
                  <a:moveTo>
                    <a:pt x="349751" y="19700"/>
                  </a:moveTo>
                  <a:lnTo>
                    <a:pt x="348424" y="10847"/>
                  </a:lnTo>
                  <a:lnTo>
                    <a:pt x="344464" y="4555"/>
                  </a:lnTo>
                  <a:lnTo>
                    <a:pt x="337931" y="921"/>
                  </a:lnTo>
                  <a:lnTo>
                    <a:pt x="328923" y="0"/>
                  </a:lnTo>
                  <a:lnTo>
                    <a:pt x="317578" y="1805"/>
                  </a:lnTo>
                  <a:lnTo>
                    <a:pt x="304066" y="6309"/>
                  </a:lnTo>
                  <a:lnTo>
                    <a:pt x="288594" y="13444"/>
                  </a:lnTo>
                  <a:lnTo>
                    <a:pt x="271396" y="23102"/>
                  </a:lnTo>
                  <a:lnTo>
                    <a:pt x="252732" y="35136"/>
                  </a:lnTo>
                  <a:lnTo>
                    <a:pt x="232885" y="49364"/>
                  </a:lnTo>
                  <a:lnTo>
                    <a:pt x="212156" y="65570"/>
                  </a:lnTo>
                  <a:lnTo>
                    <a:pt x="190860" y="83509"/>
                  </a:lnTo>
                  <a:lnTo>
                    <a:pt x="169319" y="102909"/>
                  </a:lnTo>
                  <a:lnTo>
                    <a:pt x="147859" y="123475"/>
                  </a:lnTo>
                  <a:lnTo>
                    <a:pt x="126807" y="144896"/>
                  </a:lnTo>
                  <a:lnTo>
                    <a:pt x="106480" y="166846"/>
                  </a:lnTo>
                  <a:lnTo>
                    <a:pt x="87188" y="188995"/>
                  </a:lnTo>
                  <a:lnTo>
                    <a:pt x="69223" y="211004"/>
                  </a:lnTo>
                  <a:lnTo>
                    <a:pt x="52857" y="232542"/>
                  </a:lnTo>
                  <a:lnTo>
                    <a:pt x="38338" y="253281"/>
                  </a:lnTo>
                  <a:lnTo>
                    <a:pt x="25886" y="272907"/>
                  </a:lnTo>
                  <a:lnTo>
                    <a:pt x="15690" y="291123"/>
                  </a:lnTo>
                  <a:lnTo>
                    <a:pt x="7905" y="307652"/>
                  </a:lnTo>
                  <a:lnTo>
                    <a:pt x="2648" y="322244"/>
                  </a:lnTo>
                  <a:lnTo>
                    <a:pt x="0" y="334678"/>
                  </a:lnTo>
                  <a:lnTo>
                    <a:pt x="0" y="344764"/>
                  </a:lnTo>
                  <a:lnTo>
                    <a:pt x="2648" y="352351"/>
                  </a:lnTo>
                  <a:lnTo>
                    <a:pt x="7905" y="357324"/>
                  </a:lnTo>
                  <a:lnTo>
                    <a:pt x="15690" y="359606"/>
                  </a:lnTo>
                  <a:lnTo>
                    <a:pt x="25886" y="359163"/>
                  </a:lnTo>
                  <a:lnTo>
                    <a:pt x="38338" y="356003"/>
                  </a:lnTo>
                  <a:lnTo>
                    <a:pt x="52857" y="350172"/>
                  </a:lnTo>
                  <a:lnTo>
                    <a:pt x="69223" y="341759"/>
                  </a:lnTo>
                  <a:lnTo>
                    <a:pt x="87188" y="330893"/>
                  </a:lnTo>
                  <a:lnTo>
                    <a:pt x="106480" y="317737"/>
                  </a:lnTo>
                  <a:lnTo>
                    <a:pt x="126807" y="302490"/>
                  </a:lnTo>
                  <a:lnTo>
                    <a:pt x="147859" y="285385"/>
                  </a:lnTo>
                  <a:lnTo>
                    <a:pt x="169319" y="266681"/>
                  </a:lnTo>
                  <a:lnTo>
                    <a:pt x="190860" y="246660"/>
                  </a:lnTo>
                  <a:lnTo>
                    <a:pt x="212156" y="225627"/>
                  </a:lnTo>
                  <a:lnTo>
                    <a:pt x="232885" y="203900"/>
                  </a:lnTo>
                  <a:lnTo>
                    <a:pt x="252732" y="181808"/>
                  </a:lnTo>
                  <a:lnTo>
                    <a:pt x="271396" y="159687"/>
                  </a:lnTo>
                  <a:lnTo>
                    <a:pt x="288594" y="137872"/>
                  </a:lnTo>
                  <a:lnTo>
                    <a:pt x="304066" y="116694"/>
                  </a:lnTo>
                  <a:lnTo>
                    <a:pt x="317578" y="96473"/>
                  </a:lnTo>
                  <a:lnTo>
                    <a:pt x="328923" y="77516"/>
                  </a:lnTo>
                  <a:lnTo>
                    <a:pt x="337931" y="60110"/>
                  </a:lnTo>
                  <a:lnTo>
                    <a:pt x="344464" y="44520"/>
                  </a:lnTo>
                  <a:lnTo>
                    <a:pt x="348424" y="30982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369990" y="2500093"/>
              <a:ext cx="491705" cy="146315"/>
            </a:xfrm>
            <a:custGeom>
              <a:avLst/>
              <a:pathLst>
                <a:path w="491705" h="146315">
                  <a:moveTo>
                    <a:pt x="491705" y="26738"/>
                  </a:moveTo>
                  <a:lnTo>
                    <a:pt x="489840" y="20138"/>
                  </a:lnTo>
                  <a:lnTo>
                    <a:pt x="484272" y="14341"/>
                  </a:lnTo>
                  <a:lnTo>
                    <a:pt x="475087" y="9437"/>
                  </a:lnTo>
                  <a:lnTo>
                    <a:pt x="462424" y="5498"/>
                  </a:lnTo>
                  <a:lnTo>
                    <a:pt x="446474" y="2586"/>
                  </a:lnTo>
                  <a:lnTo>
                    <a:pt x="427479" y="744"/>
                  </a:lnTo>
                  <a:lnTo>
                    <a:pt x="405727" y="0"/>
                  </a:lnTo>
                  <a:lnTo>
                    <a:pt x="381548" y="365"/>
                  </a:lnTo>
                  <a:lnTo>
                    <a:pt x="355309" y="1834"/>
                  </a:lnTo>
                  <a:lnTo>
                    <a:pt x="327407" y="4384"/>
                  </a:lnTo>
                  <a:lnTo>
                    <a:pt x="298265" y="7977"/>
                  </a:lnTo>
                  <a:lnTo>
                    <a:pt x="268325" y="12559"/>
                  </a:lnTo>
                  <a:lnTo>
                    <a:pt x="238041" y="18060"/>
                  </a:lnTo>
                  <a:lnTo>
                    <a:pt x="207871" y="24396"/>
                  </a:lnTo>
                  <a:lnTo>
                    <a:pt x="178274" y="31472"/>
                  </a:lnTo>
                  <a:lnTo>
                    <a:pt x="149698" y="39180"/>
                  </a:lnTo>
                  <a:lnTo>
                    <a:pt x="122576" y="47403"/>
                  </a:lnTo>
                  <a:lnTo>
                    <a:pt x="97319" y="56017"/>
                  </a:lnTo>
                  <a:lnTo>
                    <a:pt x="74310" y="64892"/>
                  </a:lnTo>
                  <a:lnTo>
                    <a:pt x="53898" y="73892"/>
                  </a:lnTo>
                  <a:lnTo>
                    <a:pt x="36392" y="82881"/>
                  </a:lnTo>
                  <a:lnTo>
                    <a:pt x="22058" y="91723"/>
                  </a:lnTo>
                  <a:lnTo>
                    <a:pt x="11113" y="100284"/>
                  </a:lnTo>
                  <a:lnTo>
                    <a:pt x="3723" y="108434"/>
                  </a:lnTo>
                  <a:lnTo>
                    <a:pt x="0" y="116049"/>
                  </a:lnTo>
                  <a:lnTo>
                    <a:pt x="0" y="123015"/>
                  </a:lnTo>
                  <a:lnTo>
                    <a:pt x="3723" y="129226"/>
                  </a:lnTo>
                  <a:lnTo>
                    <a:pt x="11113" y="134586"/>
                  </a:lnTo>
                  <a:lnTo>
                    <a:pt x="22058" y="139016"/>
                  </a:lnTo>
                  <a:lnTo>
                    <a:pt x="36392" y="142448"/>
                  </a:lnTo>
                  <a:lnTo>
                    <a:pt x="53898" y="144830"/>
                  </a:lnTo>
                  <a:lnTo>
                    <a:pt x="74310" y="146126"/>
                  </a:lnTo>
                  <a:lnTo>
                    <a:pt x="97319" y="146315"/>
                  </a:lnTo>
                  <a:lnTo>
                    <a:pt x="122576" y="145397"/>
                  </a:lnTo>
                  <a:lnTo>
                    <a:pt x="149698" y="143383"/>
                  </a:lnTo>
                  <a:lnTo>
                    <a:pt x="178274" y="140305"/>
                  </a:lnTo>
                  <a:lnTo>
                    <a:pt x="207871" y="136210"/>
                  </a:lnTo>
                  <a:lnTo>
                    <a:pt x="238041" y="131159"/>
                  </a:lnTo>
                  <a:lnTo>
                    <a:pt x="268325" y="125229"/>
                  </a:lnTo>
                  <a:lnTo>
                    <a:pt x="298265" y="118511"/>
                  </a:lnTo>
                  <a:lnTo>
                    <a:pt x="327407" y="111105"/>
                  </a:lnTo>
                  <a:lnTo>
                    <a:pt x="355309" y="103124"/>
                  </a:lnTo>
                  <a:lnTo>
                    <a:pt x="381548" y="94689"/>
                  </a:lnTo>
                  <a:lnTo>
                    <a:pt x="405727" y="85928"/>
                  </a:lnTo>
                  <a:lnTo>
                    <a:pt x="427479" y="76974"/>
                  </a:lnTo>
                  <a:lnTo>
                    <a:pt x="446474" y="67963"/>
                  </a:lnTo>
                  <a:lnTo>
                    <a:pt x="462424" y="59030"/>
                  </a:lnTo>
                  <a:lnTo>
                    <a:pt x="475087" y="50312"/>
                  </a:lnTo>
                  <a:lnTo>
                    <a:pt x="484272" y="41941"/>
                  </a:lnTo>
                  <a:lnTo>
                    <a:pt x="489840" y="34043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221443" y="3211707"/>
              <a:ext cx="772222" cy="868014"/>
            </a:xfrm>
            <a:custGeom>
              <a:avLst/>
              <a:pathLst>
                <a:path w="772222" h="868014">
                  <a:moveTo>
                    <a:pt x="772222" y="60847"/>
                  </a:moveTo>
                  <a:lnTo>
                    <a:pt x="769293" y="36341"/>
                  </a:lnTo>
                  <a:lnTo>
                    <a:pt x="760550" y="17860"/>
                  </a:lnTo>
                  <a:lnTo>
                    <a:pt x="746124" y="5685"/>
                  </a:lnTo>
                  <a:lnTo>
                    <a:pt x="726236" y="0"/>
                  </a:lnTo>
                  <a:lnTo>
                    <a:pt x="701187" y="891"/>
                  </a:lnTo>
                  <a:lnTo>
                    <a:pt x="671355" y="8344"/>
                  </a:lnTo>
                  <a:lnTo>
                    <a:pt x="637194" y="22248"/>
                  </a:lnTo>
                  <a:lnTo>
                    <a:pt x="599221" y="42391"/>
                  </a:lnTo>
                  <a:lnTo>
                    <a:pt x="558013" y="68467"/>
                  </a:lnTo>
                  <a:lnTo>
                    <a:pt x="514192" y="100081"/>
                  </a:lnTo>
                  <a:lnTo>
                    <a:pt x="468425" y="136755"/>
                  </a:lnTo>
                  <a:lnTo>
                    <a:pt x="421404" y="177932"/>
                  </a:lnTo>
                  <a:lnTo>
                    <a:pt x="373843" y="222987"/>
                  </a:lnTo>
                  <a:lnTo>
                    <a:pt x="326462" y="271239"/>
                  </a:lnTo>
                  <a:lnTo>
                    <a:pt x="279980" y="321955"/>
                  </a:lnTo>
                  <a:lnTo>
                    <a:pt x="235101" y="374367"/>
                  </a:lnTo>
                  <a:lnTo>
                    <a:pt x="192505" y="427681"/>
                  </a:lnTo>
                  <a:lnTo>
                    <a:pt x="152839" y="481087"/>
                  </a:lnTo>
                  <a:lnTo>
                    <a:pt x="116704" y="533776"/>
                  </a:lnTo>
                  <a:lnTo>
                    <a:pt x="84647" y="584951"/>
                  </a:lnTo>
                  <a:lnTo>
                    <a:pt x="57154" y="633834"/>
                  </a:lnTo>
                  <a:lnTo>
                    <a:pt x="34643" y="679685"/>
                  </a:lnTo>
                  <a:lnTo>
                    <a:pt x="17453" y="721810"/>
                  </a:lnTo>
                  <a:lnTo>
                    <a:pt x="5847" y="759568"/>
                  </a:lnTo>
                  <a:lnTo>
                    <a:pt x="0" y="792389"/>
                  </a:lnTo>
                  <a:lnTo>
                    <a:pt x="0" y="819774"/>
                  </a:lnTo>
                  <a:lnTo>
                    <a:pt x="5847" y="841308"/>
                  </a:lnTo>
                  <a:lnTo>
                    <a:pt x="17453" y="856665"/>
                  </a:lnTo>
                  <a:lnTo>
                    <a:pt x="34643" y="865612"/>
                  </a:lnTo>
                  <a:lnTo>
                    <a:pt x="57154" y="868014"/>
                  </a:lnTo>
                  <a:lnTo>
                    <a:pt x="84647" y="863833"/>
                  </a:lnTo>
                  <a:lnTo>
                    <a:pt x="116704" y="853134"/>
                  </a:lnTo>
                  <a:lnTo>
                    <a:pt x="152839" y="836079"/>
                  </a:lnTo>
                  <a:lnTo>
                    <a:pt x="192505" y="812926"/>
                  </a:lnTo>
                  <a:lnTo>
                    <a:pt x="235101" y="784026"/>
                  </a:lnTo>
                  <a:lnTo>
                    <a:pt x="279980" y="749817"/>
                  </a:lnTo>
                  <a:lnTo>
                    <a:pt x="326462" y="710817"/>
                  </a:lnTo>
                  <a:lnTo>
                    <a:pt x="373843" y="667619"/>
                  </a:lnTo>
                  <a:lnTo>
                    <a:pt x="421404" y="620877"/>
                  </a:lnTo>
                  <a:lnTo>
                    <a:pt x="468425" y="571299"/>
                  </a:lnTo>
                  <a:lnTo>
                    <a:pt x="514192" y="519637"/>
                  </a:lnTo>
                  <a:lnTo>
                    <a:pt x="558013" y="466674"/>
                  </a:lnTo>
                  <a:lnTo>
                    <a:pt x="599221" y="413213"/>
                  </a:lnTo>
                  <a:lnTo>
                    <a:pt x="637194" y="360064"/>
                  </a:lnTo>
                  <a:lnTo>
                    <a:pt x="671355" y="308033"/>
                  </a:lnTo>
                  <a:lnTo>
                    <a:pt x="701187" y="257909"/>
                  </a:lnTo>
                  <a:lnTo>
                    <a:pt x="726236" y="210452"/>
                  </a:lnTo>
                  <a:lnTo>
                    <a:pt x="746124" y="166380"/>
                  </a:lnTo>
                  <a:lnTo>
                    <a:pt x="760550" y="126363"/>
                  </a:lnTo>
                  <a:lnTo>
                    <a:pt x="769293" y="91007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49610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3417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7224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031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4838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02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383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764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144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525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3461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5391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7320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9250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11802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431098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238328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857624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49552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114825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734121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353417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7137" y="3243049"/>
              <a:ext cx="9448" cy="126385"/>
            </a:xfrm>
            <a:custGeom>
              <a:avLst/>
              <a:pathLst>
                <a:path w="9448" h="126385">
                  <a:moveTo>
                    <a:pt x="0" y="0"/>
                  </a:moveTo>
                  <a:lnTo>
                    <a:pt x="9448" y="1263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693" y="4093375"/>
              <a:ext cx="54239" cy="150550"/>
            </a:xfrm>
            <a:custGeom>
              <a:avLst/>
              <a:pathLst>
                <a:path w="54239" h="150550">
                  <a:moveTo>
                    <a:pt x="0" y="0"/>
                  </a:moveTo>
                  <a:lnTo>
                    <a:pt x="54239" y="1505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53" y="3667133"/>
              <a:ext cx="639" cy="171726"/>
            </a:xfrm>
            <a:custGeom>
              <a:avLst/>
              <a:pathLst>
                <a:path w="639" h="171726">
                  <a:moveTo>
                    <a:pt x="639" y="17172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410" y="3828180"/>
              <a:ext cx="9667" cy="118613"/>
            </a:xfrm>
            <a:custGeom>
              <a:avLst/>
              <a:pathLst>
                <a:path w="9667" h="118613">
                  <a:moveTo>
                    <a:pt x="0" y="0"/>
                  </a:moveTo>
                  <a:lnTo>
                    <a:pt x="9667" y="1186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924" y="525210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29846" y="454736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878" y="3541708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1626" y="3847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2678" y="429096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615" y="467905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962" y="362411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773" y="415806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3312" y="313388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754877" y="261340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1457" y="496374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631" y="36385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999" y="35401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354" y="437985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7076" y="333567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717" y="393836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916" y="335606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2567" y="273918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5577" y="33224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4214" y="432247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993" y="309910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10473" y="406893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8281" y="478936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4610" y="385898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84" y="371977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579667" y="225184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132" y="303751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254" y="33199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1984" y="466518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92050" y="370006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268913" y="355021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467" y="291139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1434" y="4374943"/>
              <a:ext cx="529438" cy="556354"/>
            </a:xfrm>
            <a:custGeom>
              <a:avLst/>
              <a:pathLst>
                <a:path w="529438" h="556354">
                  <a:moveTo>
                    <a:pt x="529438" y="61053"/>
                  </a:moveTo>
                  <a:lnTo>
                    <a:pt x="527430" y="41236"/>
                  </a:lnTo>
                  <a:lnTo>
                    <a:pt x="521436" y="25007"/>
                  </a:lnTo>
                  <a:lnTo>
                    <a:pt x="511546" y="12611"/>
                  </a:lnTo>
                  <a:lnTo>
                    <a:pt x="497910" y="4237"/>
                  </a:lnTo>
                  <a:lnTo>
                    <a:pt x="480736" y="12"/>
                  </a:lnTo>
                  <a:lnTo>
                    <a:pt x="460283" y="0"/>
                  </a:lnTo>
                  <a:lnTo>
                    <a:pt x="436863" y="4200"/>
                  </a:lnTo>
                  <a:lnTo>
                    <a:pt x="410828" y="12550"/>
                  </a:lnTo>
                  <a:lnTo>
                    <a:pt x="382575" y="24922"/>
                  </a:lnTo>
                  <a:lnTo>
                    <a:pt x="352532" y="41130"/>
                  </a:lnTo>
                  <a:lnTo>
                    <a:pt x="321154" y="60927"/>
                  </a:lnTo>
                  <a:lnTo>
                    <a:pt x="288916" y="84013"/>
                  </a:lnTo>
                  <a:lnTo>
                    <a:pt x="256308" y="110039"/>
                  </a:lnTo>
                  <a:lnTo>
                    <a:pt x="223823" y="138609"/>
                  </a:lnTo>
                  <a:lnTo>
                    <a:pt x="191955" y="169292"/>
                  </a:lnTo>
                  <a:lnTo>
                    <a:pt x="161186" y="201621"/>
                  </a:lnTo>
                  <a:lnTo>
                    <a:pt x="131982" y="235106"/>
                  </a:lnTo>
                  <a:lnTo>
                    <a:pt x="104787" y="269241"/>
                  </a:lnTo>
                  <a:lnTo>
                    <a:pt x="80013" y="303506"/>
                  </a:lnTo>
                  <a:lnTo>
                    <a:pt x="58034" y="337385"/>
                  </a:lnTo>
                  <a:lnTo>
                    <a:pt x="39185" y="370361"/>
                  </a:lnTo>
                  <a:lnTo>
                    <a:pt x="23751" y="401936"/>
                  </a:lnTo>
                  <a:lnTo>
                    <a:pt x="11966" y="431631"/>
                  </a:lnTo>
                  <a:lnTo>
                    <a:pt x="4009" y="458996"/>
                  </a:lnTo>
                  <a:lnTo>
                    <a:pt x="0" y="483616"/>
                  </a:lnTo>
                  <a:lnTo>
                    <a:pt x="0" y="505118"/>
                  </a:lnTo>
                  <a:lnTo>
                    <a:pt x="4009" y="523176"/>
                  </a:lnTo>
                  <a:lnTo>
                    <a:pt x="11966" y="537516"/>
                  </a:lnTo>
                  <a:lnTo>
                    <a:pt x="23751" y="547920"/>
                  </a:lnTo>
                  <a:lnTo>
                    <a:pt x="39185" y="554232"/>
                  </a:lnTo>
                  <a:lnTo>
                    <a:pt x="58034" y="556354"/>
                  </a:lnTo>
                  <a:lnTo>
                    <a:pt x="80013" y="554256"/>
                  </a:lnTo>
                  <a:lnTo>
                    <a:pt x="104787" y="547969"/>
                  </a:lnTo>
                  <a:lnTo>
                    <a:pt x="131982" y="537589"/>
                  </a:lnTo>
                  <a:lnTo>
                    <a:pt x="161186" y="523271"/>
                  </a:lnTo>
                  <a:lnTo>
                    <a:pt x="191955" y="505235"/>
                  </a:lnTo>
                  <a:lnTo>
                    <a:pt x="223823" y="483752"/>
                  </a:lnTo>
                  <a:lnTo>
                    <a:pt x="256308" y="459150"/>
                  </a:lnTo>
                  <a:lnTo>
                    <a:pt x="288916" y="431800"/>
                  </a:lnTo>
                  <a:lnTo>
                    <a:pt x="321154" y="402117"/>
                  </a:lnTo>
                  <a:lnTo>
                    <a:pt x="352532" y="370552"/>
                  </a:lnTo>
                  <a:lnTo>
                    <a:pt x="382575" y="337582"/>
                  </a:lnTo>
                  <a:lnTo>
                    <a:pt x="410828" y="303708"/>
                  </a:lnTo>
                  <a:lnTo>
                    <a:pt x="436863" y="269442"/>
                  </a:lnTo>
                  <a:lnTo>
                    <a:pt x="460283" y="235306"/>
                  </a:lnTo>
                  <a:lnTo>
                    <a:pt x="480736" y="201815"/>
                  </a:lnTo>
                  <a:lnTo>
                    <a:pt x="497910" y="169478"/>
                  </a:lnTo>
                  <a:lnTo>
                    <a:pt x="511546" y="138784"/>
                  </a:lnTo>
                  <a:lnTo>
                    <a:pt x="521436" y="110200"/>
                  </a:lnTo>
                  <a:lnTo>
                    <a:pt x="527430" y="8415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9038" y="3635885"/>
              <a:ext cx="580574" cy="581297"/>
            </a:xfrm>
            <a:custGeom>
              <a:avLst/>
              <a:pathLst>
                <a:path w="580574" h="581297">
                  <a:moveTo>
                    <a:pt x="580574" y="44997"/>
                  </a:moveTo>
                  <a:lnTo>
                    <a:pt x="578371" y="27690"/>
                  </a:lnTo>
                  <a:lnTo>
                    <a:pt x="571798" y="14367"/>
                  </a:lnTo>
                  <a:lnTo>
                    <a:pt x="560953" y="5230"/>
                  </a:lnTo>
                  <a:lnTo>
                    <a:pt x="546000" y="416"/>
                  </a:lnTo>
                  <a:lnTo>
                    <a:pt x="527167" y="0"/>
                  </a:lnTo>
                  <a:lnTo>
                    <a:pt x="504740" y="3986"/>
                  </a:lnTo>
                  <a:lnTo>
                    <a:pt x="479056" y="12316"/>
                  </a:lnTo>
                  <a:lnTo>
                    <a:pt x="450508" y="24862"/>
                  </a:lnTo>
                  <a:lnTo>
                    <a:pt x="419526" y="41435"/>
                  </a:lnTo>
                  <a:lnTo>
                    <a:pt x="386581" y="61783"/>
                  </a:lnTo>
                  <a:lnTo>
                    <a:pt x="352172" y="85598"/>
                  </a:lnTo>
                  <a:lnTo>
                    <a:pt x="316821" y="112518"/>
                  </a:lnTo>
                  <a:lnTo>
                    <a:pt x="281063" y="142137"/>
                  </a:lnTo>
                  <a:lnTo>
                    <a:pt x="245441" y="174003"/>
                  </a:lnTo>
                  <a:lnTo>
                    <a:pt x="210495" y="207636"/>
                  </a:lnTo>
                  <a:lnTo>
                    <a:pt x="176754" y="242524"/>
                  </a:lnTo>
                  <a:lnTo>
                    <a:pt x="144730" y="278139"/>
                  </a:lnTo>
                  <a:lnTo>
                    <a:pt x="114908" y="313942"/>
                  </a:lnTo>
                  <a:lnTo>
                    <a:pt x="87741" y="349388"/>
                  </a:lnTo>
                  <a:lnTo>
                    <a:pt x="63639" y="383942"/>
                  </a:lnTo>
                  <a:lnTo>
                    <a:pt x="42970" y="417078"/>
                  </a:lnTo>
                  <a:lnTo>
                    <a:pt x="26045" y="448296"/>
                  </a:lnTo>
                  <a:lnTo>
                    <a:pt x="13122" y="477121"/>
                  </a:lnTo>
                  <a:lnTo>
                    <a:pt x="4396" y="503117"/>
                  </a:lnTo>
                  <a:lnTo>
                    <a:pt x="0" y="525889"/>
                  </a:lnTo>
                  <a:lnTo>
                    <a:pt x="0" y="545093"/>
                  </a:lnTo>
                  <a:lnTo>
                    <a:pt x="4396" y="560437"/>
                  </a:lnTo>
                  <a:lnTo>
                    <a:pt x="13122" y="571688"/>
                  </a:lnTo>
                  <a:lnTo>
                    <a:pt x="26045" y="578677"/>
                  </a:lnTo>
                  <a:lnTo>
                    <a:pt x="42970" y="581297"/>
                  </a:lnTo>
                  <a:lnTo>
                    <a:pt x="63639" y="579509"/>
                  </a:lnTo>
                  <a:lnTo>
                    <a:pt x="87741" y="573339"/>
                  </a:lnTo>
                  <a:lnTo>
                    <a:pt x="114908" y="562881"/>
                  </a:lnTo>
                  <a:lnTo>
                    <a:pt x="144730" y="548294"/>
                  </a:lnTo>
                  <a:lnTo>
                    <a:pt x="176754" y="529798"/>
                  </a:lnTo>
                  <a:lnTo>
                    <a:pt x="210495" y="507675"/>
                  </a:lnTo>
                  <a:lnTo>
                    <a:pt x="245441" y="482259"/>
                  </a:lnTo>
                  <a:lnTo>
                    <a:pt x="281063" y="453936"/>
                  </a:lnTo>
                  <a:lnTo>
                    <a:pt x="316821" y="423135"/>
                  </a:lnTo>
                  <a:lnTo>
                    <a:pt x="352172" y="390323"/>
                  </a:lnTo>
                  <a:lnTo>
                    <a:pt x="386581" y="355998"/>
                  </a:lnTo>
                  <a:lnTo>
                    <a:pt x="419526" y="320679"/>
                  </a:lnTo>
                  <a:lnTo>
                    <a:pt x="450508" y="284902"/>
                  </a:lnTo>
                  <a:lnTo>
                    <a:pt x="479056" y="249210"/>
                  </a:lnTo>
                  <a:lnTo>
                    <a:pt x="504740" y="214144"/>
                  </a:lnTo>
                  <a:lnTo>
                    <a:pt x="527167" y="180235"/>
                  </a:lnTo>
                  <a:lnTo>
                    <a:pt x="546000" y="147996"/>
                  </a:lnTo>
                  <a:lnTo>
                    <a:pt x="560953" y="117918"/>
                  </a:lnTo>
                  <a:lnTo>
                    <a:pt x="571798" y="90455"/>
                  </a:lnTo>
                  <a:lnTo>
                    <a:pt x="578371" y="66025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7097" y="3431086"/>
              <a:ext cx="650436" cy="322826"/>
            </a:xfrm>
            <a:custGeom>
              <a:avLst/>
              <a:pathLst>
                <a:path w="650436" h="322826">
                  <a:moveTo>
                    <a:pt x="650436" y="122217"/>
                  </a:moveTo>
                  <a:lnTo>
                    <a:pt x="647968" y="103263"/>
                  </a:lnTo>
                  <a:lnTo>
                    <a:pt x="640604" y="85190"/>
                  </a:lnTo>
                  <a:lnTo>
                    <a:pt x="628454" y="68272"/>
                  </a:lnTo>
                  <a:lnTo>
                    <a:pt x="611702" y="52767"/>
                  </a:lnTo>
                  <a:lnTo>
                    <a:pt x="590603" y="38909"/>
                  </a:lnTo>
                  <a:lnTo>
                    <a:pt x="565476" y="26908"/>
                  </a:lnTo>
                  <a:lnTo>
                    <a:pt x="536703" y="16945"/>
                  </a:lnTo>
                  <a:lnTo>
                    <a:pt x="504719" y="9173"/>
                  </a:lnTo>
                  <a:lnTo>
                    <a:pt x="470009" y="3709"/>
                  </a:lnTo>
                  <a:lnTo>
                    <a:pt x="433099" y="636"/>
                  </a:lnTo>
                  <a:lnTo>
                    <a:pt x="394550" y="0"/>
                  </a:lnTo>
                  <a:lnTo>
                    <a:pt x="354945" y="1810"/>
                  </a:lnTo>
                  <a:lnTo>
                    <a:pt x="314884" y="6041"/>
                  </a:lnTo>
                  <a:lnTo>
                    <a:pt x="274976" y="12626"/>
                  </a:lnTo>
                  <a:lnTo>
                    <a:pt x="235824" y="21467"/>
                  </a:lnTo>
                  <a:lnTo>
                    <a:pt x="198023" y="32430"/>
                  </a:lnTo>
                  <a:lnTo>
                    <a:pt x="162146" y="45348"/>
                  </a:lnTo>
                  <a:lnTo>
                    <a:pt x="128735" y="60026"/>
                  </a:lnTo>
                  <a:lnTo>
                    <a:pt x="98299" y="76240"/>
                  </a:lnTo>
                  <a:lnTo>
                    <a:pt x="71297" y="93746"/>
                  </a:lnTo>
                  <a:lnTo>
                    <a:pt x="48140" y="112278"/>
                  </a:lnTo>
                  <a:lnTo>
                    <a:pt x="29179" y="131554"/>
                  </a:lnTo>
                  <a:lnTo>
                    <a:pt x="14701" y="151283"/>
                  </a:lnTo>
                  <a:lnTo>
                    <a:pt x="4925" y="171166"/>
                  </a:lnTo>
                  <a:lnTo>
                    <a:pt x="0" y="190901"/>
                  </a:lnTo>
                  <a:lnTo>
                    <a:pt x="0" y="210190"/>
                  </a:lnTo>
                  <a:lnTo>
                    <a:pt x="4925" y="228738"/>
                  </a:lnTo>
                  <a:lnTo>
                    <a:pt x="14701" y="246267"/>
                  </a:lnTo>
                  <a:lnTo>
                    <a:pt x="29179" y="262509"/>
                  </a:lnTo>
                  <a:lnTo>
                    <a:pt x="48140" y="277219"/>
                  </a:lnTo>
                  <a:lnTo>
                    <a:pt x="71297" y="290173"/>
                  </a:lnTo>
                  <a:lnTo>
                    <a:pt x="98299" y="301176"/>
                  </a:lnTo>
                  <a:lnTo>
                    <a:pt x="128735" y="310060"/>
                  </a:lnTo>
                  <a:lnTo>
                    <a:pt x="162146" y="316690"/>
                  </a:lnTo>
                  <a:lnTo>
                    <a:pt x="198023" y="320967"/>
                  </a:lnTo>
                  <a:lnTo>
                    <a:pt x="235824" y="322826"/>
                  </a:lnTo>
                  <a:lnTo>
                    <a:pt x="274976" y="322237"/>
                  </a:lnTo>
                  <a:lnTo>
                    <a:pt x="314884" y="319211"/>
                  </a:lnTo>
                  <a:lnTo>
                    <a:pt x="354945" y="313793"/>
                  </a:lnTo>
                  <a:lnTo>
                    <a:pt x="394550" y="306065"/>
                  </a:lnTo>
                  <a:lnTo>
                    <a:pt x="433099" y="296144"/>
                  </a:lnTo>
                  <a:lnTo>
                    <a:pt x="470009" y="284181"/>
                  </a:lnTo>
                  <a:lnTo>
                    <a:pt x="504719" y="270357"/>
                  </a:lnTo>
                  <a:lnTo>
                    <a:pt x="536703" y="254882"/>
                  </a:lnTo>
                  <a:lnTo>
                    <a:pt x="565476" y="237989"/>
                  </a:lnTo>
                  <a:lnTo>
                    <a:pt x="590603" y="219936"/>
                  </a:lnTo>
                  <a:lnTo>
                    <a:pt x="611702" y="200996"/>
                  </a:lnTo>
                  <a:lnTo>
                    <a:pt x="628454" y="181456"/>
                  </a:lnTo>
                  <a:lnTo>
                    <a:pt x="640604" y="161613"/>
                  </a:lnTo>
                  <a:lnTo>
                    <a:pt x="647968" y="14176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62698" y="2535614"/>
              <a:ext cx="747831" cy="796767"/>
            </a:xfrm>
            <a:custGeom>
              <a:avLst/>
              <a:pathLst>
                <a:path w="747831" h="796767">
                  <a:moveTo>
                    <a:pt x="747831" y="40199"/>
                  </a:moveTo>
                  <a:lnTo>
                    <a:pt x="744995" y="21403"/>
                  </a:lnTo>
                  <a:lnTo>
                    <a:pt x="736527" y="8321"/>
                  </a:lnTo>
                  <a:lnTo>
                    <a:pt x="722558" y="1150"/>
                  </a:lnTo>
                  <a:lnTo>
                    <a:pt x="703298" y="0"/>
                  </a:lnTo>
                  <a:lnTo>
                    <a:pt x="679039" y="4887"/>
                  </a:lnTo>
                  <a:lnTo>
                    <a:pt x="650150" y="15737"/>
                  </a:lnTo>
                  <a:lnTo>
                    <a:pt x="617068" y="32387"/>
                  </a:lnTo>
                  <a:lnTo>
                    <a:pt x="580295" y="54584"/>
                  </a:lnTo>
                  <a:lnTo>
                    <a:pt x="540387" y="81991"/>
                  </a:lnTo>
                  <a:lnTo>
                    <a:pt x="497951" y="114193"/>
                  </a:lnTo>
                  <a:lnTo>
                    <a:pt x="453629" y="150701"/>
                  </a:lnTo>
                  <a:lnTo>
                    <a:pt x="408094" y="190963"/>
                  </a:lnTo>
                  <a:lnTo>
                    <a:pt x="362035" y="234368"/>
                  </a:lnTo>
                  <a:lnTo>
                    <a:pt x="316150" y="280257"/>
                  </a:lnTo>
                  <a:lnTo>
                    <a:pt x="271136" y="327936"/>
                  </a:lnTo>
                  <a:lnTo>
                    <a:pt x="227675" y="376681"/>
                  </a:lnTo>
                  <a:lnTo>
                    <a:pt x="186425" y="425754"/>
                  </a:lnTo>
                  <a:lnTo>
                    <a:pt x="148012" y="474411"/>
                  </a:lnTo>
                  <a:lnTo>
                    <a:pt x="113018" y="521914"/>
                  </a:lnTo>
                  <a:lnTo>
                    <a:pt x="81973" y="567543"/>
                  </a:lnTo>
                  <a:lnTo>
                    <a:pt x="55349" y="610606"/>
                  </a:lnTo>
                  <a:lnTo>
                    <a:pt x="33548" y="650451"/>
                  </a:lnTo>
                  <a:lnTo>
                    <a:pt x="16902" y="686473"/>
                  </a:lnTo>
                  <a:lnTo>
                    <a:pt x="5662" y="718127"/>
                  </a:lnTo>
                  <a:lnTo>
                    <a:pt x="0" y="744933"/>
                  </a:lnTo>
                  <a:lnTo>
                    <a:pt x="0" y="766483"/>
                  </a:lnTo>
                  <a:lnTo>
                    <a:pt x="5662" y="782453"/>
                  </a:lnTo>
                  <a:lnTo>
                    <a:pt x="16902" y="792599"/>
                  </a:lnTo>
                  <a:lnTo>
                    <a:pt x="33548" y="796767"/>
                  </a:lnTo>
                  <a:lnTo>
                    <a:pt x="55349" y="794896"/>
                  </a:lnTo>
                  <a:lnTo>
                    <a:pt x="81973" y="787012"/>
                  </a:lnTo>
                  <a:lnTo>
                    <a:pt x="113018" y="773235"/>
                  </a:lnTo>
                  <a:lnTo>
                    <a:pt x="148012" y="753775"/>
                  </a:lnTo>
                  <a:lnTo>
                    <a:pt x="186425" y="728926"/>
                  </a:lnTo>
                  <a:lnTo>
                    <a:pt x="227675" y="699065"/>
                  </a:lnTo>
                  <a:lnTo>
                    <a:pt x="271136" y="664645"/>
                  </a:lnTo>
                  <a:lnTo>
                    <a:pt x="316150" y="626187"/>
                  </a:lnTo>
                  <a:lnTo>
                    <a:pt x="362035" y="584274"/>
                  </a:lnTo>
                  <a:lnTo>
                    <a:pt x="408094" y="539542"/>
                  </a:lnTo>
                  <a:lnTo>
                    <a:pt x="453629" y="492669"/>
                  </a:lnTo>
                  <a:lnTo>
                    <a:pt x="497951" y="444365"/>
                  </a:lnTo>
                  <a:lnTo>
                    <a:pt x="540387" y="395363"/>
                  </a:lnTo>
                  <a:lnTo>
                    <a:pt x="580295" y="346405"/>
                  </a:lnTo>
                  <a:lnTo>
                    <a:pt x="617068" y="298234"/>
                  </a:lnTo>
                  <a:lnTo>
                    <a:pt x="650150" y="251580"/>
                  </a:lnTo>
                  <a:lnTo>
                    <a:pt x="679039" y="207149"/>
                  </a:lnTo>
                  <a:lnTo>
                    <a:pt x="703298" y="165616"/>
                  </a:lnTo>
                  <a:lnTo>
                    <a:pt x="722558" y="127611"/>
                  </a:lnTo>
                  <a:lnTo>
                    <a:pt x="736527" y="93708"/>
                  </a:lnTo>
                  <a:lnTo>
                    <a:pt x="744995" y="6442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57489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4839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4002943"/>
              <a:ext cx="184085" cy="14106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184279"/>
              <a:ext cx="184085" cy="81866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2698019"/>
              <a:ext cx="184085" cy="13049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3327594"/>
              <a:ext cx="184085" cy="67534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4002943"/>
              <a:ext cx="184085" cy="5106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3652120"/>
              <a:ext cx="184085" cy="3508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392486"/>
              <a:ext cx="184085" cy="6104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4002943"/>
              <a:ext cx="184085" cy="7099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653908"/>
              <a:ext cx="184085" cy="3490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4002943"/>
              <a:ext cx="184085" cy="48204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4002943"/>
              <a:ext cx="184085" cy="6181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629139"/>
              <a:ext cx="184085" cy="3738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4002943"/>
              <a:ext cx="184085" cy="48222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10883"/>
              <a:ext cx="184085" cy="7920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4002943"/>
              <a:ext cx="184085" cy="5708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641557"/>
              <a:ext cx="184085" cy="36138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4002943"/>
              <a:ext cx="184085" cy="73777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4002943"/>
              <a:ext cx="184085" cy="1526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4002943"/>
              <a:ext cx="184085" cy="14778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2402369"/>
              <a:ext cx="184085" cy="16005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3055139"/>
              <a:ext cx="184085" cy="9478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2707910"/>
              <a:ext cx="184085" cy="12950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2688913"/>
              <a:ext cx="184085" cy="131403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2949373"/>
              <a:ext cx="184085" cy="105357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4002943"/>
              <a:ext cx="184085" cy="96988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4002943"/>
              <a:ext cx="184085" cy="111661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2705147"/>
              <a:ext cx="184085" cy="12977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2859670"/>
              <a:ext cx="184085" cy="11432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224617"/>
              <a:ext cx="184085" cy="7783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4002943"/>
              <a:ext cx="184085" cy="7953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4002943"/>
              <a:ext cx="184085" cy="12120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4002943"/>
              <a:ext cx="184085" cy="6313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4002943"/>
              <a:ext cx="184085" cy="11483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4002943"/>
              <a:ext cx="184085" cy="12952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4002943"/>
              <a:ext cx="184085" cy="10883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377901"/>
              <a:ext cx="184085" cy="62504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4002943"/>
              <a:ext cx="184085" cy="8039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36424" y="361285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21723" y="433941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210462" y="435685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56617" y="4404735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681577" y="364527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886275" y="4260040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23870" y="4220373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51912" y="371343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384766" y="4396737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87543" y="338516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55336" y="34610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095514" y="4281636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172169" y="3468223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386342" y="4422081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12690" y="350810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92525" y="4307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163812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68351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572890" y="367846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777430" y="422796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82128" y="422812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4122649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418694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419137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382618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85146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409000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414075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409378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380804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362374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3605518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84709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3821841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3742284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4162386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379724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400294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498034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8200" y="39612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29421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192306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02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002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2983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196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33212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13156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96635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43375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65374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5613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5531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93682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4477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4702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08773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9711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33695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23235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95319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8777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9327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9284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26374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55624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8809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85187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9223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9149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338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47439"/>
              <a:ext cx="184053" cy="6368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477871"/>
              <a:ext cx="184053" cy="3695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258360"/>
              <a:ext cx="184053" cy="5890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542567"/>
              <a:ext cx="184053" cy="3048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47439"/>
              <a:ext cx="184053" cy="2305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689067"/>
              <a:ext cx="184053" cy="1583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571861"/>
              <a:ext cx="184053" cy="2755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847439"/>
              <a:ext cx="184053" cy="3204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689874"/>
              <a:ext cx="184053" cy="15756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847439"/>
              <a:ext cx="184053" cy="21761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47439"/>
              <a:ext cx="184053" cy="2790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678693"/>
              <a:ext cx="184053" cy="168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47439"/>
              <a:ext cx="184053" cy="2176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9881"/>
              <a:ext cx="184053" cy="35755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47439"/>
              <a:ext cx="184053" cy="2577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684299"/>
              <a:ext cx="184053" cy="1631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47439"/>
              <a:ext cx="184053" cy="33305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47439"/>
              <a:ext cx="184053" cy="68889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47439"/>
              <a:ext cx="184053" cy="6671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124895"/>
              <a:ext cx="184053" cy="72254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419574"/>
              <a:ext cx="184053" cy="4278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262825"/>
              <a:ext cx="184053" cy="5846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254249"/>
              <a:ext cx="184053" cy="59319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371828"/>
              <a:ext cx="184053" cy="4756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847439"/>
              <a:ext cx="184053" cy="4378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847439"/>
              <a:ext cx="184053" cy="5040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261577"/>
              <a:ext cx="184053" cy="5858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331333"/>
              <a:ext cx="184053" cy="5161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496080"/>
              <a:ext cx="184053" cy="3513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847439"/>
              <a:ext cx="184053" cy="3590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847439"/>
              <a:ext cx="184053" cy="5471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847439"/>
              <a:ext cx="184053" cy="285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847439"/>
              <a:ext cx="184053" cy="5183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847439"/>
              <a:ext cx="184053" cy="5847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847439"/>
              <a:ext cx="184053" cy="4912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565277"/>
              <a:ext cx="184053" cy="2821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847439"/>
              <a:ext cx="184053" cy="3629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37737" y="245734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23000" y="3183907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211703" y="3201354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57822" y="3249231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682746" y="248977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887408" y="3104535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24968" y="3064868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52973" y="2557932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385791" y="324123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88533" y="2229663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56290" y="23055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096432" y="312613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173052" y="2312718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387189" y="3266577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13500" y="2352603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93300" y="315150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164551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69054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573558" y="25229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778061" y="307245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82723" y="307261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96714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303144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3035872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670677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69595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93450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98524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938276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65253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2468238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24500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691585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666337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58678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3006881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64174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47439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2657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534" y="280574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3457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18856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307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2847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387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1927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34525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14434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978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44584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665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572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564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9475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3458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6480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90973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106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03458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32409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49614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72956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300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240003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427058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6562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293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8573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69732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723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8393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3980584"/>
              <a:ext cx="310987" cy="14851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2849212"/>
              <a:ext cx="310987" cy="11313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552199"/>
              <a:ext cx="310987" cy="142838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2867747"/>
              <a:ext cx="310987" cy="11128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80584"/>
              <a:ext cx="310987" cy="15446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80584"/>
              <a:ext cx="310987" cy="15201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2398642"/>
              <a:ext cx="310987" cy="158194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763244"/>
              <a:ext cx="310987" cy="12173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2557623"/>
              <a:ext cx="310987" cy="14229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2547224"/>
              <a:ext cx="310987" cy="14333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2697118"/>
              <a:ext cx="310987" cy="12834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3980584"/>
              <a:ext cx="310987" cy="123143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3980584"/>
              <a:ext cx="310987" cy="132130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2556106"/>
              <a:ext cx="310987" cy="14244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2643596"/>
              <a:ext cx="310987" cy="13369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2877437"/>
              <a:ext cx="310987" cy="110314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3980584"/>
              <a:ext cx="310987" cy="11151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3980584"/>
              <a:ext cx="310987" cy="13766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3980584"/>
              <a:ext cx="310987" cy="1339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3980584"/>
              <a:ext cx="310987" cy="142308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3980584"/>
              <a:ext cx="310987" cy="13044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3980584"/>
              <a:ext cx="310987" cy="11211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58870" y="359049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5170" y="431705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14912" y="433449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786401" y="4399722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295794" y="36561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641335" y="36561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986876" y="420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332577" y="420576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41002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4164587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41690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380382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3829103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406764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4118393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4071421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3785683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360138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382473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37994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37199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3774890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8058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679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9388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8098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109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8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515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839073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666737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800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841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3981099"/>
              <a:ext cx="144116" cy="14847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2850013"/>
              <a:ext cx="144116" cy="113108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553075"/>
              <a:ext cx="144116" cy="14280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2868543"/>
              <a:ext cx="144116" cy="11125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81099"/>
              <a:ext cx="144116" cy="154427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81099"/>
              <a:ext cx="144116" cy="151972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2399557"/>
              <a:ext cx="144116" cy="158154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764067"/>
              <a:ext cx="144116" cy="1217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2558498"/>
              <a:ext cx="144116" cy="142260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2548101"/>
              <a:ext cx="144116" cy="143299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2697958"/>
              <a:ext cx="144116" cy="12831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3981099"/>
              <a:ext cx="144116" cy="12311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3981099"/>
              <a:ext cx="144116" cy="13209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2556981"/>
              <a:ext cx="144116" cy="14241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2644449"/>
              <a:ext cx="144116" cy="13366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2878231"/>
              <a:ext cx="144116" cy="110286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3981099"/>
              <a:ext cx="144116" cy="11148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3981099"/>
              <a:ext cx="144116" cy="13762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3981099"/>
              <a:ext cx="144116" cy="13396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3981099"/>
              <a:ext cx="144116" cy="14227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3981099"/>
              <a:ext cx="144116" cy="13041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3981099"/>
              <a:ext cx="144116" cy="112089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748957" y="3591006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89846" y="4317568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034176" y="4335014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20254" y="4400237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44235" y="365662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604365" y="365662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764495" y="420611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924784" y="420627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4100806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4165102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416953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3804338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382961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406816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411890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4071936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378619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3601899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3825246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379999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3720441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37754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8109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6814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93940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8106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109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81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52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752774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243051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43360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76476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095932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42709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75825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089422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45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145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8338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5222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105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8989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09918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43035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76151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09267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42384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012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94896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178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8663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5547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243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76151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6178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54362" y="287670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36719" y="33461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38045" y="49755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66630" y="242377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02482" y="43248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593583" y="481970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07619" y="316470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957240" y="2895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60190" y="480231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48016" y="424165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094518" y="38887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15409" y="242347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980775" y="462021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56466" y="312548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60237" y="442983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08885" y="469404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387998" y="259247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32635" y="3892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969327" y="45791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29053" y="34143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08306" y="238503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29450" y="51385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40719" y="283696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8529" y="23873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14143" y="503784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07520" y="380588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25918" y="292410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09143" y="420085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03905" y="4672545"/>
              <a:ext cx="13481" cy="106586"/>
            </a:xfrm>
            <a:custGeom>
              <a:avLst/>
              <a:pathLst>
                <a:path w="13481" h="106586">
                  <a:moveTo>
                    <a:pt x="0" y="106586"/>
                  </a:moveTo>
                  <a:lnTo>
                    <a:pt x="134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52914" y="295962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14117" y="320907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37092" y="5056850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864555" y="250663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780762" y="418851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46802" y="486645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5308" y="324631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35070" y="2755954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10374" y="464185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110364" y="409053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71735" y="386896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228182" y="226956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03299" y="4799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20011" y="32213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26279" y="452855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95374" y="47892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491205" y="251898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45965" y="39885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33458" y="44227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543415" y="3511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870320" y="22316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136070" y="523653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98997" y="26878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151447" y="248295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428898" y="51352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269882" y="365208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084081" y="298684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471983" y="42967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43323" y="32485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472312" y="447115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314273" y="222049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71328" y="365709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572615" y="2925197"/>
              <a:ext cx="705361" cy="639159"/>
            </a:xfrm>
            <a:custGeom>
              <a:avLst/>
              <a:pathLst>
                <a:path w="705361" h="639159">
                  <a:moveTo>
                    <a:pt x="705361" y="23109"/>
                  </a:moveTo>
                  <a:lnTo>
                    <a:pt x="702686" y="10681"/>
                  </a:lnTo>
                  <a:lnTo>
                    <a:pt x="694699" y="2939"/>
                  </a:lnTo>
                  <a:lnTo>
                    <a:pt x="681523" y="0"/>
                  </a:lnTo>
                  <a:lnTo>
                    <a:pt x="663357" y="1907"/>
                  </a:lnTo>
                  <a:lnTo>
                    <a:pt x="640476" y="8633"/>
                  </a:lnTo>
                  <a:lnTo>
                    <a:pt x="613227" y="20075"/>
                  </a:lnTo>
                  <a:lnTo>
                    <a:pt x="582024" y="36060"/>
                  </a:lnTo>
                  <a:lnTo>
                    <a:pt x="547339" y="56345"/>
                  </a:lnTo>
                  <a:lnTo>
                    <a:pt x="509698" y="80624"/>
                  </a:lnTo>
                  <a:lnTo>
                    <a:pt x="469672" y="108527"/>
                  </a:lnTo>
                  <a:lnTo>
                    <a:pt x="427867" y="139632"/>
                  </a:lnTo>
                  <a:lnTo>
                    <a:pt x="384918" y="173468"/>
                  </a:lnTo>
                  <a:lnTo>
                    <a:pt x="341475" y="209521"/>
                  </a:lnTo>
                  <a:lnTo>
                    <a:pt x="298196" y="247246"/>
                  </a:lnTo>
                  <a:lnTo>
                    <a:pt x="255738" y="286069"/>
                  </a:lnTo>
                  <a:lnTo>
                    <a:pt x="214745" y="325403"/>
                  </a:lnTo>
                  <a:lnTo>
                    <a:pt x="175838" y="364652"/>
                  </a:lnTo>
                  <a:lnTo>
                    <a:pt x="139606" y="403220"/>
                  </a:lnTo>
                  <a:lnTo>
                    <a:pt x="106599" y="440522"/>
                  </a:lnTo>
                  <a:lnTo>
                    <a:pt x="77318" y="475994"/>
                  </a:lnTo>
                  <a:lnTo>
                    <a:pt x="52206" y="509097"/>
                  </a:lnTo>
                  <a:lnTo>
                    <a:pt x="31643" y="539331"/>
                  </a:lnTo>
                  <a:lnTo>
                    <a:pt x="15942" y="566235"/>
                  </a:lnTo>
                  <a:lnTo>
                    <a:pt x="5341" y="589403"/>
                  </a:lnTo>
                  <a:lnTo>
                    <a:pt x="0" y="608484"/>
                  </a:lnTo>
                  <a:lnTo>
                    <a:pt x="0" y="623188"/>
                  </a:lnTo>
                  <a:lnTo>
                    <a:pt x="5341" y="633291"/>
                  </a:lnTo>
                  <a:lnTo>
                    <a:pt x="15942" y="638642"/>
                  </a:lnTo>
                  <a:lnTo>
                    <a:pt x="31643" y="639159"/>
                  </a:lnTo>
                  <a:lnTo>
                    <a:pt x="52206" y="634835"/>
                  </a:lnTo>
                  <a:lnTo>
                    <a:pt x="77318" y="625733"/>
                  </a:lnTo>
                  <a:lnTo>
                    <a:pt x="106599" y="611994"/>
                  </a:lnTo>
                  <a:lnTo>
                    <a:pt x="139606" y="593824"/>
                  </a:lnTo>
                  <a:lnTo>
                    <a:pt x="175838" y="571500"/>
                  </a:lnTo>
                  <a:lnTo>
                    <a:pt x="214745" y="545360"/>
                  </a:lnTo>
                  <a:lnTo>
                    <a:pt x="255738" y="515799"/>
                  </a:lnTo>
                  <a:lnTo>
                    <a:pt x="298196" y="483267"/>
                  </a:lnTo>
                  <a:lnTo>
                    <a:pt x="341475" y="448256"/>
                  </a:lnTo>
                  <a:lnTo>
                    <a:pt x="384918" y="411297"/>
                  </a:lnTo>
                  <a:lnTo>
                    <a:pt x="427867" y="372950"/>
                  </a:lnTo>
                  <a:lnTo>
                    <a:pt x="469672" y="333797"/>
                  </a:lnTo>
                  <a:lnTo>
                    <a:pt x="509698" y="294431"/>
                  </a:lnTo>
                  <a:lnTo>
                    <a:pt x="547339" y="255449"/>
                  </a:lnTo>
                  <a:lnTo>
                    <a:pt x="582024" y="217442"/>
                  </a:lnTo>
                  <a:lnTo>
                    <a:pt x="613227" y="180986"/>
                  </a:lnTo>
                  <a:lnTo>
                    <a:pt x="640476" y="146633"/>
                  </a:lnTo>
                  <a:lnTo>
                    <a:pt x="663357" y="114904"/>
                  </a:lnTo>
                  <a:lnTo>
                    <a:pt x="681523" y="86281"/>
                  </a:lnTo>
                  <a:lnTo>
                    <a:pt x="694699" y="61197"/>
                  </a:lnTo>
                  <a:lnTo>
                    <a:pt x="702686" y="40033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698820" y="4541031"/>
              <a:ext cx="377729" cy="388373"/>
            </a:xfrm>
            <a:custGeom>
              <a:avLst/>
              <a:pathLst>
                <a:path w="377729" h="388373">
                  <a:moveTo>
                    <a:pt x="377729" y="21276"/>
                  </a:moveTo>
                  <a:lnTo>
                    <a:pt x="376296" y="11714"/>
                  </a:lnTo>
                  <a:lnTo>
                    <a:pt x="372019" y="4919"/>
                  </a:lnTo>
                  <a:lnTo>
                    <a:pt x="364963" y="995"/>
                  </a:lnTo>
                  <a:lnTo>
                    <a:pt x="355235" y="0"/>
                  </a:lnTo>
                  <a:lnTo>
                    <a:pt x="342982" y="1949"/>
                  </a:lnTo>
                  <a:lnTo>
                    <a:pt x="328390" y="6813"/>
                  </a:lnTo>
                  <a:lnTo>
                    <a:pt x="311681" y="14519"/>
                  </a:lnTo>
                  <a:lnTo>
                    <a:pt x="293106" y="24950"/>
                  </a:lnTo>
                  <a:lnTo>
                    <a:pt x="272949" y="37947"/>
                  </a:lnTo>
                  <a:lnTo>
                    <a:pt x="251515" y="53313"/>
                  </a:lnTo>
                  <a:lnTo>
                    <a:pt x="229128" y="70816"/>
                  </a:lnTo>
                  <a:lnTo>
                    <a:pt x="206128" y="90190"/>
                  </a:lnTo>
                  <a:lnTo>
                    <a:pt x="182863" y="111141"/>
                  </a:lnTo>
                  <a:lnTo>
                    <a:pt x="159687" y="133352"/>
                  </a:lnTo>
                  <a:lnTo>
                    <a:pt x="136951" y="156487"/>
                  </a:lnTo>
                  <a:lnTo>
                    <a:pt x="114998" y="180193"/>
                  </a:lnTo>
                  <a:lnTo>
                    <a:pt x="94163" y="204113"/>
                  </a:lnTo>
                  <a:lnTo>
                    <a:pt x="74761" y="227884"/>
                  </a:lnTo>
                  <a:lnTo>
                    <a:pt x="57085" y="251144"/>
                  </a:lnTo>
                  <a:lnTo>
                    <a:pt x="41404" y="273543"/>
                  </a:lnTo>
                  <a:lnTo>
                    <a:pt x="27957" y="294739"/>
                  </a:lnTo>
                  <a:lnTo>
                    <a:pt x="16945" y="314412"/>
                  </a:lnTo>
                  <a:lnTo>
                    <a:pt x="8537" y="332263"/>
                  </a:lnTo>
                  <a:lnTo>
                    <a:pt x="2860" y="348022"/>
                  </a:lnTo>
                  <a:lnTo>
                    <a:pt x="0" y="361450"/>
                  </a:lnTo>
                  <a:lnTo>
                    <a:pt x="0" y="372344"/>
                  </a:lnTo>
                  <a:lnTo>
                    <a:pt x="2860" y="380538"/>
                  </a:lnTo>
                  <a:lnTo>
                    <a:pt x="8537" y="385908"/>
                  </a:lnTo>
                  <a:lnTo>
                    <a:pt x="16945" y="388373"/>
                  </a:lnTo>
                  <a:lnTo>
                    <a:pt x="27957" y="387895"/>
                  </a:lnTo>
                  <a:lnTo>
                    <a:pt x="41404" y="384481"/>
                  </a:lnTo>
                  <a:lnTo>
                    <a:pt x="57085" y="378184"/>
                  </a:lnTo>
                  <a:lnTo>
                    <a:pt x="74761" y="369099"/>
                  </a:lnTo>
                  <a:lnTo>
                    <a:pt x="94163" y="357363"/>
                  </a:lnTo>
                  <a:lnTo>
                    <a:pt x="114998" y="343154"/>
                  </a:lnTo>
                  <a:lnTo>
                    <a:pt x="136951" y="326688"/>
                  </a:lnTo>
                  <a:lnTo>
                    <a:pt x="159687" y="308215"/>
                  </a:lnTo>
                  <a:lnTo>
                    <a:pt x="182863" y="288014"/>
                  </a:lnTo>
                  <a:lnTo>
                    <a:pt x="206128" y="266392"/>
                  </a:lnTo>
                  <a:lnTo>
                    <a:pt x="229128" y="243676"/>
                  </a:lnTo>
                  <a:lnTo>
                    <a:pt x="251515" y="220211"/>
                  </a:lnTo>
                  <a:lnTo>
                    <a:pt x="272949" y="196352"/>
                  </a:lnTo>
                  <a:lnTo>
                    <a:pt x="293106" y="172462"/>
                  </a:lnTo>
                  <a:lnTo>
                    <a:pt x="311681" y="148901"/>
                  </a:lnTo>
                  <a:lnTo>
                    <a:pt x="328390" y="126029"/>
                  </a:lnTo>
                  <a:lnTo>
                    <a:pt x="342982" y="104190"/>
                  </a:lnTo>
                  <a:lnTo>
                    <a:pt x="355235" y="83717"/>
                  </a:lnTo>
                  <a:lnTo>
                    <a:pt x="364963" y="64919"/>
                  </a:lnTo>
                  <a:lnTo>
                    <a:pt x="372019" y="48082"/>
                  </a:lnTo>
                  <a:lnTo>
                    <a:pt x="376296" y="33460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478321" y="2396307"/>
              <a:ext cx="531039" cy="158020"/>
            </a:xfrm>
            <a:custGeom>
              <a:avLst/>
              <a:pathLst>
                <a:path w="531039" h="158020">
                  <a:moveTo>
                    <a:pt x="531039" y="28877"/>
                  </a:moveTo>
                  <a:lnTo>
                    <a:pt x="529025" y="21749"/>
                  </a:lnTo>
                  <a:lnTo>
                    <a:pt x="523012" y="15488"/>
                  </a:lnTo>
                  <a:lnTo>
                    <a:pt x="513092" y="10191"/>
                  </a:lnTo>
                  <a:lnTo>
                    <a:pt x="499415" y="5938"/>
                  </a:lnTo>
                  <a:lnTo>
                    <a:pt x="482189" y="2793"/>
                  </a:lnTo>
                  <a:lnTo>
                    <a:pt x="461675" y="803"/>
                  </a:lnTo>
                  <a:lnTo>
                    <a:pt x="438183" y="0"/>
                  </a:lnTo>
                  <a:lnTo>
                    <a:pt x="412070" y="394"/>
                  </a:lnTo>
                  <a:lnTo>
                    <a:pt x="383732" y="1980"/>
                  </a:lnTo>
                  <a:lnTo>
                    <a:pt x="353598" y="4735"/>
                  </a:lnTo>
                  <a:lnTo>
                    <a:pt x="322125" y="8616"/>
                  </a:lnTo>
                  <a:lnTo>
                    <a:pt x="289790" y="13564"/>
                  </a:lnTo>
                  <a:lnTo>
                    <a:pt x="257083" y="19505"/>
                  </a:lnTo>
                  <a:lnTo>
                    <a:pt x="224500" y="26348"/>
                  </a:lnTo>
                  <a:lnTo>
                    <a:pt x="192535" y="33990"/>
                  </a:lnTo>
                  <a:lnTo>
                    <a:pt x="161673" y="42314"/>
                  </a:lnTo>
                  <a:lnTo>
                    <a:pt x="132381" y="51195"/>
                  </a:lnTo>
                  <a:lnTo>
                    <a:pt x="105104" y="60499"/>
                  </a:lnTo>
                  <a:lnTo>
                    <a:pt x="80254" y="70083"/>
                  </a:lnTo>
                  <a:lnTo>
                    <a:pt x="58210" y="79803"/>
                  </a:lnTo>
                  <a:lnTo>
                    <a:pt x="39303" y="89511"/>
                  </a:lnTo>
                  <a:lnTo>
                    <a:pt x="23823" y="99060"/>
                  </a:lnTo>
                  <a:lnTo>
                    <a:pt x="12002" y="108306"/>
                  </a:lnTo>
                  <a:lnTo>
                    <a:pt x="4021" y="117108"/>
                  </a:lnTo>
                  <a:lnTo>
                    <a:pt x="0" y="125333"/>
                  </a:lnTo>
                  <a:lnTo>
                    <a:pt x="0" y="132856"/>
                  </a:lnTo>
                  <a:lnTo>
                    <a:pt x="4021" y="139563"/>
                  </a:lnTo>
                  <a:lnTo>
                    <a:pt x="12002" y="145353"/>
                  </a:lnTo>
                  <a:lnTo>
                    <a:pt x="23823" y="150137"/>
                  </a:lnTo>
                  <a:lnTo>
                    <a:pt x="39303" y="153843"/>
                  </a:lnTo>
                  <a:lnTo>
                    <a:pt x="58210" y="156416"/>
                  </a:lnTo>
                  <a:lnTo>
                    <a:pt x="80254" y="157815"/>
                  </a:lnTo>
                  <a:lnTo>
                    <a:pt x="105104" y="158020"/>
                  </a:lnTo>
                  <a:lnTo>
                    <a:pt x="132381" y="157028"/>
                  </a:lnTo>
                  <a:lnTo>
                    <a:pt x="161673" y="154853"/>
                  </a:lnTo>
                  <a:lnTo>
                    <a:pt x="192535" y="151529"/>
                  </a:lnTo>
                  <a:lnTo>
                    <a:pt x="224500" y="147106"/>
                  </a:lnTo>
                  <a:lnTo>
                    <a:pt x="257083" y="141651"/>
                  </a:lnTo>
                  <a:lnTo>
                    <a:pt x="289790" y="135247"/>
                  </a:lnTo>
                  <a:lnTo>
                    <a:pt x="322125" y="127991"/>
                  </a:lnTo>
                  <a:lnTo>
                    <a:pt x="353598" y="119993"/>
                  </a:lnTo>
                  <a:lnTo>
                    <a:pt x="383732" y="111373"/>
                  </a:lnTo>
                  <a:lnTo>
                    <a:pt x="412070" y="102264"/>
                  </a:lnTo>
                  <a:lnTo>
                    <a:pt x="438183" y="92802"/>
                  </a:lnTo>
                  <a:lnTo>
                    <a:pt x="461675" y="83132"/>
                  </a:lnTo>
                  <a:lnTo>
                    <a:pt x="482189" y="73399"/>
                  </a:lnTo>
                  <a:lnTo>
                    <a:pt x="499415" y="63752"/>
                  </a:lnTo>
                  <a:lnTo>
                    <a:pt x="513092" y="54337"/>
                  </a:lnTo>
                  <a:lnTo>
                    <a:pt x="523012" y="45296"/>
                  </a:lnTo>
                  <a:lnTo>
                    <a:pt x="529025" y="3676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237896" y="3164847"/>
              <a:ext cx="833997" cy="937451"/>
            </a:xfrm>
            <a:custGeom>
              <a:avLst/>
              <a:pathLst>
                <a:path w="833997" h="937451">
                  <a:moveTo>
                    <a:pt x="833997" y="65714"/>
                  </a:moveTo>
                  <a:lnTo>
                    <a:pt x="830833" y="39248"/>
                  </a:lnTo>
                  <a:lnTo>
                    <a:pt x="821390" y="19289"/>
                  </a:lnTo>
                  <a:lnTo>
                    <a:pt x="805811" y="6139"/>
                  </a:lnTo>
                  <a:lnTo>
                    <a:pt x="784332" y="0"/>
                  </a:lnTo>
                  <a:lnTo>
                    <a:pt x="757278" y="962"/>
                  </a:lnTo>
                  <a:lnTo>
                    <a:pt x="725060" y="9012"/>
                  </a:lnTo>
                  <a:lnTo>
                    <a:pt x="688167" y="24028"/>
                  </a:lnTo>
                  <a:lnTo>
                    <a:pt x="647156" y="45782"/>
                  </a:lnTo>
                  <a:lnTo>
                    <a:pt x="602651" y="73944"/>
                  </a:lnTo>
                  <a:lnTo>
                    <a:pt x="555325" y="108087"/>
                  </a:lnTo>
                  <a:lnTo>
                    <a:pt x="505897" y="147695"/>
                  </a:lnTo>
                  <a:lnTo>
                    <a:pt x="455115" y="192165"/>
                  </a:lnTo>
                  <a:lnTo>
                    <a:pt x="403749" y="240825"/>
                  </a:lnTo>
                  <a:lnTo>
                    <a:pt x="352577" y="292937"/>
                  </a:lnTo>
                  <a:lnTo>
                    <a:pt x="302377" y="347710"/>
                  </a:lnTo>
                  <a:lnTo>
                    <a:pt x="253908" y="404315"/>
                  </a:lnTo>
                  <a:lnTo>
                    <a:pt x="207905" y="461893"/>
                  </a:lnTo>
                  <a:lnTo>
                    <a:pt x="165066" y="519571"/>
                  </a:lnTo>
                  <a:lnTo>
                    <a:pt x="126040" y="576476"/>
                  </a:lnTo>
                  <a:lnTo>
                    <a:pt x="91418" y="631744"/>
                  </a:lnTo>
                  <a:lnTo>
                    <a:pt x="61726" y="684538"/>
                  </a:lnTo>
                  <a:lnTo>
                    <a:pt x="37414" y="734057"/>
                  </a:lnTo>
                  <a:lnTo>
                    <a:pt x="18850" y="779551"/>
                  </a:lnTo>
                  <a:lnTo>
                    <a:pt x="6315" y="820330"/>
                  </a:lnTo>
                  <a:lnTo>
                    <a:pt x="0" y="855776"/>
                  </a:lnTo>
                  <a:lnTo>
                    <a:pt x="0" y="885352"/>
                  </a:lnTo>
                  <a:lnTo>
                    <a:pt x="6315" y="908609"/>
                  </a:lnTo>
                  <a:lnTo>
                    <a:pt x="18850" y="925194"/>
                  </a:lnTo>
                  <a:lnTo>
                    <a:pt x="37414" y="934857"/>
                  </a:lnTo>
                  <a:lnTo>
                    <a:pt x="61726" y="937451"/>
                  </a:lnTo>
                  <a:lnTo>
                    <a:pt x="91418" y="932936"/>
                  </a:lnTo>
                  <a:lnTo>
                    <a:pt x="126040" y="921381"/>
                  </a:lnTo>
                  <a:lnTo>
                    <a:pt x="165066" y="902961"/>
                  </a:lnTo>
                  <a:lnTo>
                    <a:pt x="207905" y="877956"/>
                  </a:lnTo>
                  <a:lnTo>
                    <a:pt x="253908" y="846744"/>
                  </a:lnTo>
                  <a:lnTo>
                    <a:pt x="302377" y="809798"/>
                  </a:lnTo>
                  <a:lnTo>
                    <a:pt x="352577" y="767679"/>
                  </a:lnTo>
                  <a:lnTo>
                    <a:pt x="403749" y="721026"/>
                  </a:lnTo>
                  <a:lnTo>
                    <a:pt x="455115" y="670544"/>
                  </a:lnTo>
                  <a:lnTo>
                    <a:pt x="505897" y="617000"/>
                  </a:lnTo>
                  <a:lnTo>
                    <a:pt x="555325" y="561205"/>
                  </a:lnTo>
                  <a:lnTo>
                    <a:pt x="602651" y="504005"/>
                  </a:lnTo>
                  <a:lnTo>
                    <a:pt x="647156" y="446268"/>
                  </a:lnTo>
                  <a:lnTo>
                    <a:pt x="688167" y="388867"/>
                  </a:lnTo>
                  <a:lnTo>
                    <a:pt x="725060" y="332674"/>
                  </a:lnTo>
                  <a:lnTo>
                    <a:pt x="757278" y="278541"/>
                  </a:lnTo>
                  <a:lnTo>
                    <a:pt x="784332" y="227287"/>
                  </a:lnTo>
                  <a:lnTo>
                    <a:pt x="805811" y="179690"/>
                  </a:lnTo>
                  <a:lnTo>
                    <a:pt x="821390" y="136472"/>
                  </a:lnTo>
                  <a:lnTo>
                    <a:pt x="830833" y="98287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05749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38865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7198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0509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3821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099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43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76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092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423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8012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94896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178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8663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554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62431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18383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85267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54012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089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779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4663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2021-04-24T21:21:38Z</dcterms:modified>
  <cp:category/>
</cp:coreProperties>
</file>