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98206" y="1600200"/>
              <a:ext cx="3747587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87198" y="1894657"/>
              <a:ext cx="3189006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87198" y="552051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87198" y="485572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87198" y="419093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87198" y="352615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87198" y="286136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87198" y="219657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474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953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431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910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389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87198" y="518811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87198" y="452333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87198" y="385854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87198" y="3193757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87198" y="2528970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5235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71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819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6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114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87198" y="3858544"/>
              <a:ext cx="3189006" cy="0"/>
            </a:xfrm>
            <a:custGeom>
              <a:avLst/>
              <a:pathLst>
                <a:path w="3189006" h="0">
                  <a:moveTo>
                    <a:pt x="0" y="0"/>
                  </a:moveTo>
                  <a:lnTo>
                    <a:pt x="3189006" y="0"/>
                  </a:lnTo>
                  <a:lnTo>
                    <a:pt x="318900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819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7430" y="51589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43940" y="445057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14649" y="356843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73515" y="382756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1030" y="44415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76534" y="48301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03577" y="354696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41554" y="431467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4838" y="33437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8310" y="251400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10322" y="486659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9785" y="35510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49871" y="369354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80117" y="43511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39025" y="346365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1658" y="42189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97550" y="351500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49009" y="289378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87428" y="347231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50393" y="422605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23570" y="330350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8061" y="409708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49728" y="494713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27558" y="3623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32327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500076" y="240536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53486" y="29458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33963" y="34711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553863" y="3257925"/>
              <a:ext cx="72221" cy="113017"/>
            </a:xfrm>
            <a:custGeom>
              <a:avLst/>
              <a:pathLst>
                <a:path w="72221" h="113017">
                  <a:moveTo>
                    <a:pt x="0" y="0"/>
                  </a:moveTo>
                  <a:lnTo>
                    <a:pt x="72221" y="1130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70095" y="3675059"/>
              <a:ext cx="29047" cy="91796"/>
            </a:xfrm>
            <a:custGeom>
              <a:avLst/>
              <a:pathLst>
                <a:path w="29047" h="91796">
                  <a:moveTo>
                    <a:pt x="29047" y="9179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3887918" y="525500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152572" y="454839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504753" y="3661588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669695" y="376221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406728" y="435702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462351" y="4682660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799780" y="3565185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045824" y="416063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409174" y="310300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909772" y="236288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751373" y="49641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194019" y="36482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394783" y="35393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60119" y="438184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984179" y="332480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39541" y="413221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115338" y="331836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183896" y="27406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90660" y="332547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792036" y="43239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76738" y="310174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428548" y="394390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91419" y="50431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901356" y="37869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30484" y="377165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34420" y="250062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495335" y="304144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276571" y="331810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708611" y="4394400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56472" y="39174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154930" y="36151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973205" y="263853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2" name="pg91"/>
            <p:cNvSpPr/>
            <p:nvPr/>
          </p:nvSpPr>
          <p:spPr>
            <a:xfrm>
              <a:off x="3882727" y="4379365"/>
              <a:ext cx="553069" cy="575830"/>
            </a:xfrm>
            <a:custGeom>
              <a:avLst/>
              <a:pathLst>
                <a:path w="553069" h="575830">
                  <a:moveTo>
                    <a:pt x="553069" y="61380"/>
                  </a:moveTo>
                  <a:lnTo>
                    <a:pt x="550971" y="41191"/>
                  </a:lnTo>
                  <a:lnTo>
                    <a:pt x="544709" y="24740"/>
                  </a:lnTo>
                  <a:lnTo>
                    <a:pt x="534377" y="12276"/>
                  </a:lnTo>
                  <a:lnTo>
                    <a:pt x="520133" y="3987"/>
                  </a:lnTo>
                  <a:lnTo>
                    <a:pt x="502193" y="0"/>
                  </a:lnTo>
                  <a:lnTo>
                    <a:pt x="480827" y="374"/>
                  </a:lnTo>
                  <a:lnTo>
                    <a:pt x="456361" y="5104"/>
                  </a:lnTo>
                  <a:lnTo>
                    <a:pt x="429165" y="14119"/>
                  </a:lnTo>
                  <a:lnTo>
                    <a:pt x="399651" y="27282"/>
                  </a:lnTo>
                  <a:lnTo>
                    <a:pt x="368267" y="44392"/>
                  </a:lnTo>
                  <a:lnTo>
                    <a:pt x="335488" y="65192"/>
                  </a:lnTo>
                  <a:lnTo>
                    <a:pt x="301811" y="89365"/>
                  </a:lnTo>
                  <a:lnTo>
                    <a:pt x="267748" y="116545"/>
                  </a:lnTo>
                  <a:lnTo>
                    <a:pt x="233813" y="146320"/>
                  </a:lnTo>
                  <a:lnTo>
                    <a:pt x="200523" y="178239"/>
                  </a:lnTo>
                  <a:lnTo>
                    <a:pt x="168380" y="211818"/>
                  </a:lnTo>
                  <a:lnTo>
                    <a:pt x="137873" y="246548"/>
                  </a:lnTo>
                  <a:lnTo>
                    <a:pt x="109464" y="281902"/>
                  </a:lnTo>
                  <a:lnTo>
                    <a:pt x="83584" y="317344"/>
                  </a:lnTo>
                  <a:lnTo>
                    <a:pt x="60624" y="352338"/>
                  </a:lnTo>
                  <a:lnTo>
                    <a:pt x="40934" y="386352"/>
                  </a:lnTo>
                  <a:lnTo>
                    <a:pt x="24811" y="418871"/>
                  </a:lnTo>
                  <a:lnTo>
                    <a:pt x="12500" y="449403"/>
                  </a:lnTo>
                  <a:lnTo>
                    <a:pt x="4188" y="477483"/>
                  </a:lnTo>
                  <a:lnTo>
                    <a:pt x="0" y="502688"/>
                  </a:lnTo>
                  <a:lnTo>
                    <a:pt x="0" y="524633"/>
                  </a:lnTo>
                  <a:lnTo>
                    <a:pt x="4188" y="542988"/>
                  </a:lnTo>
                  <a:lnTo>
                    <a:pt x="12500" y="557473"/>
                  </a:lnTo>
                  <a:lnTo>
                    <a:pt x="24811" y="567870"/>
                  </a:lnTo>
                  <a:lnTo>
                    <a:pt x="40934" y="574020"/>
                  </a:lnTo>
                  <a:lnTo>
                    <a:pt x="60624" y="575830"/>
                  </a:lnTo>
                  <a:lnTo>
                    <a:pt x="83584" y="573272"/>
                  </a:lnTo>
                  <a:lnTo>
                    <a:pt x="109464" y="566387"/>
                  </a:lnTo>
                  <a:lnTo>
                    <a:pt x="137873" y="555277"/>
                  </a:lnTo>
                  <a:lnTo>
                    <a:pt x="168380" y="540112"/>
                  </a:lnTo>
                  <a:lnTo>
                    <a:pt x="200523" y="521120"/>
                  </a:lnTo>
                  <a:lnTo>
                    <a:pt x="233813" y="498591"/>
                  </a:lnTo>
                  <a:lnTo>
                    <a:pt x="267748" y="472866"/>
                  </a:lnTo>
                  <a:lnTo>
                    <a:pt x="301811" y="444334"/>
                  </a:lnTo>
                  <a:lnTo>
                    <a:pt x="335488" y="413428"/>
                  </a:lnTo>
                  <a:lnTo>
                    <a:pt x="368267" y="380617"/>
                  </a:lnTo>
                  <a:lnTo>
                    <a:pt x="399651" y="346398"/>
                  </a:lnTo>
                  <a:lnTo>
                    <a:pt x="429165" y="311290"/>
                  </a:lnTo>
                  <a:lnTo>
                    <a:pt x="456361" y="275824"/>
                  </a:lnTo>
                  <a:lnTo>
                    <a:pt x="480827" y="240539"/>
                  </a:lnTo>
                  <a:lnTo>
                    <a:pt x="502193" y="205970"/>
                  </a:lnTo>
                  <a:lnTo>
                    <a:pt x="520133" y="172640"/>
                  </a:lnTo>
                  <a:lnTo>
                    <a:pt x="534377" y="141055"/>
                  </a:lnTo>
                  <a:lnTo>
                    <a:pt x="544709" y="111693"/>
                  </a:lnTo>
                  <a:lnTo>
                    <a:pt x="550971" y="8500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4325639" y="3641584"/>
              <a:ext cx="568093" cy="548884"/>
            </a:xfrm>
            <a:custGeom>
              <a:avLst/>
              <a:pathLst>
                <a:path w="568093" h="548884">
                  <a:moveTo>
                    <a:pt x="568093" y="50591"/>
                  </a:moveTo>
                  <a:lnTo>
                    <a:pt x="565938" y="32768"/>
                  </a:lnTo>
                  <a:lnTo>
                    <a:pt x="559505" y="18613"/>
                  </a:lnTo>
                  <a:lnTo>
                    <a:pt x="548893" y="8339"/>
                  </a:lnTo>
                  <a:lnTo>
                    <a:pt x="534263" y="2103"/>
                  </a:lnTo>
                  <a:lnTo>
                    <a:pt x="515834" y="0"/>
                  </a:lnTo>
                  <a:lnTo>
                    <a:pt x="493889" y="2060"/>
                  </a:lnTo>
                  <a:lnTo>
                    <a:pt x="468758" y="8253"/>
                  </a:lnTo>
                  <a:lnTo>
                    <a:pt x="440823" y="18486"/>
                  </a:lnTo>
                  <a:lnTo>
                    <a:pt x="410507" y="32602"/>
                  </a:lnTo>
                  <a:lnTo>
                    <a:pt x="378270" y="50388"/>
                  </a:lnTo>
                  <a:lnTo>
                    <a:pt x="344601" y="71575"/>
                  </a:lnTo>
                  <a:lnTo>
                    <a:pt x="310010" y="95840"/>
                  </a:lnTo>
                  <a:lnTo>
                    <a:pt x="275021" y="122817"/>
                  </a:lnTo>
                  <a:lnTo>
                    <a:pt x="240165" y="152097"/>
                  </a:lnTo>
                  <a:lnTo>
                    <a:pt x="205970" y="183234"/>
                  </a:lnTo>
                  <a:lnTo>
                    <a:pt x="172954" y="215758"/>
                  </a:lnTo>
                  <a:lnTo>
                    <a:pt x="141618" y="249176"/>
                  </a:lnTo>
                  <a:lnTo>
                    <a:pt x="112438" y="282981"/>
                  </a:lnTo>
                  <a:lnTo>
                    <a:pt x="85854" y="316660"/>
                  </a:lnTo>
                  <a:lnTo>
                    <a:pt x="62271" y="349702"/>
                  </a:lnTo>
                  <a:lnTo>
                    <a:pt x="42046" y="381608"/>
                  </a:lnTo>
                  <a:lnTo>
                    <a:pt x="25485" y="411893"/>
                  </a:lnTo>
                  <a:lnTo>
                    <a:pt x="12840" y="440099"/>
                  </a:lnTo>
                  <a:lnTo>
                    <a:pt x="4301" y="465797"/>
                  </a:lnTo>
                  <a:lnTo>
                    <a:pt x="0" y="488598"/>
                  </a:lnTo>
                  <a:lnTo>
                    <a:pt x="0" y="508157"/>
                  </a:lnTo>
                  <a:lnTo>
                    <a:pt x="4301" y="524176"/>
                  </a:lnTo>
                  <a:lnTo>
                    <a:pt x="12840" y="536414"/>
                  </a:lnTo>
                  <a:lnTo>
                    <a:pt x="25485" y="544685"/>
                  </a:lnTo>
                  <a:lnTo>
                    <a:pt x="42046" y="548862"/>
                  </a:lnTo>
                  <a:lnTo>
                    <a:pt x="62271" y="548884"/>
                  </a:lnTo>
                  <a:lnTo>
                    <a:pt x="85854" y="544749"/>
                  </a:lnTo>
                  <a:lnTo>
                    <a:pt x="112438" y="536521"/>
                  </a:lnTo>
                  <a:lnTo>
                    <a:pt x="141618" y="524323"/>
                  </a:lnTo>
                  <a:lnTo>
                    <a:pt x="172954" y="508341"/>
                  </a:lnTo>
                  <a:lnTo>
                    <a:pt x="205970" y="488818"/>
                  </a:lnTo>
                  <a:lnTo>
                    <a:pt x="240165" y="466049"/>
                  </a:lnTo>
                  <a:lnTo>
                    <a:pt x="275021" y="440379"/>
                  </a:lnTo>
                  <a:lnTo>
                    <a:pt x="310010" y="412197"/>
                  </a:lnTo>
                  <a:lnTo>
                    <a:pt x="344601" y="381932"/>
                  </a:lnTo>
                  <a:lnTo>
                    <a:pt x="378270" y="350040"/>
                  </a:lnTo>
                  <a:lnTo>
                    <a:pt x="410507" y="317006"/>
                  </a:lnTo>
                  <a:lnTo>
                    <a:pt x="440823" y="283332"/>
                  </a:lnTo>
                  <a:lnTo>
                    <a:pt x="468758" y="249526"/>
                  </a:lnTo>
                  <a:lnTo>
                    <a:pt x="493889" y="216101"/>
                  </a:lnTo>
                  <a:lnTo>
                    <a:pt x="515834" y="183565"/>
                  </a:lnTo>
                  <a:lnTo>
                    <a:pt x="534263" y="152411"/>
                  </a:lnTo>
                  <a:lnTo>
                    <a:pt x="548893" y="123110"/>
                  </a:lnTo>
                  <a:lnTo>
                    <a:pt x="559505" y="96107"/>
                  </a:lnTo>
                  <a:lnTo>
                    <a:pt x="565938" y="71811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500034" y="3434373"/>
              <a:ext cx="639675" cy="332372"/>
            </a:xfrm>
            <a:custGeom>
              <a:avLst/>
              <a:pathLst>
                <a:path w="639675" h="332372">
                  <a:moveTo>
                    <a:pt x="639675" y="129431"/>
                  </a:moveTo>
                  <a:lnTo>
                    <a:pt x="637248" y="109782"/>
                  </a:lnTo>
                  <a:lnTo>
                    <a:pt x="630006" y="90989"/>
                  </a:lnTo>
                  <a:lnTo>
                    <a:pt x="618056" y="73339"/>
                  </a:lnTo>
                  <a:lnTo>
                    <a:pt x="601582" y="57097"/>
                  </a:lnTo>
                  <a:lnTo>
                    <a:pt x="580832" y="42511"/>
                  </a:lnTo>
                  <a:lnTo>
                    <a:pt x="556121" y="29801"/>
                  </a:lnTo>
                  <a:lnTo>
                    <a:pt x="527823" y="19161"/>
                  </a:lnTo>
                  <a:lnTo>
                    <a:pt x="496368" y="10751"/>
                  </a:lnTo>
                  <a:lnTo>
                    <a:pt x="462233" y="4699"/>
                  </a:lnTo>
                  <a:lnTo>
                    <a:pt x="425934" y="1097"/>
                  </a:lnTo>
                  <a:lnTo>
                    <a:pt x="388022" y="0"/>
                  </a:lnTo>
                  <a:lnTo>
                    <a:pt x="349072" y="1423"/>
                  </a:lnTo>
                  <a:lnTo>
                    <a:pt x="309675" y="5345"/>
                  </a:lnTo>
                  <a:lnTo>
                    <a:pt x="270427" y="11708"/>
                  </a:lnTo>
                  <a:lnTo>
                    <a:pt x="231923" y="20414"/>
                  </a:lnTo>
                  <a:lnTo>
                    <a:pt x="194747" y="31332"/>
                  </a:lnTo>
                  <a:lnTo>
                    <a:pt x="159463" y="44295"/>
                  </a:lnTo>
                  <a:lnTo>
                    <a:pt x="126605" y="59109"/>
                  </a:lnTo>
                  <a:lnTo>
                    <a:pt x="96672" y="75547"/>
                  </a:lnTo>
                  <a:lnTo>
                    <a:pt x="70118" y="93361"/>
                  </a:lnTo>
                  <a:lnTo>
                    <a:pt x="47344" y="112280"/>
                  </a:lnTo>
                  <a:lnTo>
                    <a:pt x="28696" y="132019"/>
                  </a:lnTo>
                  <a:lnTo>
                    <a:pt x="14458" y="152277"/>
                  </a:lnTo>
                  <a:lnTo>
                    <a:pt x="4843" y="172748"/>
                  </a:lnTo>
                  <a:lnTo>
                    <a:pt x="0" y="193121"/>
                  </a:lnTo>
                  <a:lnTo>
                    <a:pt x="0" y="213088"/>
                  </a:lnTo>
                  <a:lnTo>
                    <a:pt x="4843" y="232345"/>
                  </a:lnTo>
                  <a:lnTo>
                    <a:pt x="14458" y="250601"/>
                  </a:lnTo>
                  <a:lnTo>
                    <a:pt x="28696" y="267580"/>
                  </a:lnTo>
                  <a:lnTo>
                    <a:pt x="47344" y="283023"/>
                  </a:lnTo>
                  <a:lnTo>
                    <a:pt x="70118" y="296697"/>
                  </a:lnTo>
                  <a:lnTo>
                    <a:pt x="96672" y="308394"/>
                  </a:lnTo>
                  <a:lnTo>
                    <a:pt x="126605" y="317937"/>
                  </a:lnTo>
                  <a:lnTo>
                    <a:pt x="159463" y="325182"/>
                  </a:lnTo>
                  <a:lnTo>
                    <a:pt x="194747" y="330018"/>
                  </a:lnTo>
                  <a:lnTo>
                    <a:pt x="231923" y="332372"/>
                  </a:lnTo>
                  <a:lnTo>
                    <a:pt x="270427" y="332209"/>
                  </a:lnTo>
                  <a:lnTo>
                    <a:pt x="309675" y="329531"/>
                  </a:lnTo>
                  <a:lnTo>
                    <a:pt x="349072" y="324379"/>
                  </a:lnTo>
                  <a:lnTo>
                    <a:pt x="388022" y="316830"/>
                  </a:lnTo>
                  <a:lnTo>
                    <a:pt x="425934" y="306999"/>
                  </a:lnTo>
                  <a:lnTo>
                    <a:pt x="462233" y="295036"/>
                  </a:lnTo>
                  <a:lnTo>
                    <a:pt x="496368" y="281121"/>
                  </a:lnTo>
                  <a:lnTo>
                    <a:pt x="527823" y="265466"/>
                  </a:lnTo>
                  <a:lnTo>
                    <a:pt x="556121" y="248307"/>
                  </a:lnTo>
                  <a:lnTo>
                    <a:pt x="580832" y="229906"/>
                  </a:lnTo>
                  <a:lnTo>
                    <a:pt x="601582" y="210540"/>
                  </a:lnTo>
                  <a:lnTo>
                    <a:pt x="618056" y="190504"/>
                  </a:lnTo>
                  <a:lnTo>
                    <a:pt x="630006" y="170100"/>
                  </a:lnTo>
                  <a:lnTo>
                    <a:pt x="637248" y="149639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5044974" y="2531097"/>
              <a:ext cx="720854" cy="781375"/>
            </a:xfrm>
            <a:custGeom>
              <a:avLst/>
              <a:pathLst>
                <a:path w="720854" h="781375">
                  <a:moveTo>
                    <a:pt x="720854" y="45359"/>
                  </a:moveTo>
                  <a:lnTo>
                    <a:pt x="718119" y="25514"/>
                  </a:lnTo>
                  <a:lnTo>
                    <a:pt x="709957" y="11209"/>
                  </a:lnTo>
                  <a:lnTo>
                    <a:pt x="696492" y="2661"/>
                  </a:lnTo>
                  <a:lnTo>
                    <a:pt x="677926" y="0"/>
                  </a:lnTo>
                  <a:lnTo>
                    <a:pt x="654543" y="3265"/>
                  </a:lnTo>
                  <a:lnTo>
                    <a:pt x="626696" y="12408"/>
                  </a:lnTo>
                  <a:lnTo>
                    <a:pt x="594807" y="27290"/>
                  </a:lnTo>
                  <a:lnTo>
                    <a:pt x="559361" y="47684"/>
                  </a:lnTo>
                  <a:lnTo>
                    <a:pt x="520893" y="73283"/>
                  </a:lnTo>
                  <a:lnTo>
                    <a:pt x="479988" y="103698"/>
                  </a:lnTo>
                  <a:lnTo>
                    <a:pt x="437265" y="138468"/>
                  </a:lnTo>
                  <a:lnTo>
                    <a:pt x="393372" y="177066"/>
                  </a:lnTo>
                  <a:lnTo>
                    <a:pt x="348974" y="218906"/>
                  </a:lnTo>
                  <a:lnTo>
                    <a:pt x="304745" y="263355"/>
                  </a:lnTo>
                  <a:lnTo>
                    <a:pt x="261355" y="309739"/>
                  </a:lnTo>
                  <a:lnTo>
                    <a:pt x="219462" y="357354"/>
                  </a:lnTo>
                  <a:lnTo>
                    <a:pt x="179700" y="405479"/>
                  </a:lnTo>
                  <a:lnTo>
                    <a:pt x="142672" y="453385"/>
                  </a:lnTo>
                  <a:lnTo>
                    <a:pt x="108941" y="500344"/>
                  </a:lnTo>
                  <a:lnTo>
                    <a:pt x="79016" y="545645"/>
                  </a:lnTo>
                  <a:lnTo>
                    <a:pt x="53352" y="588602"/>
                  </a:lnTo>
                  <a:lnTo>
                    <a:pt x="32338" y="628564"/>
                  </a:lnTo>
                  <a:lnTo>
                    <a:pt x="16292" y="664923"/>
                  </a:lnTo>
                  <a:lnTo>
                    <a:pt x="5458" y="697130"/>
                  </a:lnTo>
                  <a:lnTo>
                    <a:pt x="0" y="724697"/>
                  </a:lnTo>
                  <a:lnTo>
                    <a:pt x="0" y="747204"/>
                  </a:lnTo>
                  <a:lnTo>
                    <a:pt x="5458" y="764312"/>
                  </a:lnTo>
                  <a:lnTo>
                    <a:pt x="16292" y="775760"/>
                  </a:lnTo>
                  <a:lnTo>
                    <a:pt x="32338" y="781375"/>
                  </a:lnTo>
                  <a:lnTo>
                    <a:pt x="53352" y="781073"/>
                  </a:lnTo>
                  <a:lnTo>
                    <a:pt x="79016" y="774857"/>
                  </a:lnTo>
                  <a:lnTo>
                    <a:pt x="108941" y="762821"/>
                  </a:lnTo>
                  <a:lnTo>
                    <a:pt x="142672" y="745150"/>
                  </a:lnTo>
                  <a:lnTo>
                    <a:pt x="179700" y="722109"/>
                  </a:lnTo>
                  <a:lnTo>
                    <a:pt x="219462" y="694049"/>
                  </a:lnTo>
                  <a:lnTo>
                    <a:pt x="261355" y="661395"/>
                  </a:lnTo>
                  <a:lnTo>
                    <a:pt x="304745" y="624641"/>
                  </a:lnTo>
                  <a:lnTo>
                    <a:pt x="348974" y="584346"/>
                  </a:lnTo>
                  <a:lnTo>
                    <a:pt x="393372" y="541119"/>
                  </a:lnTo>
                  <a:lnTo>
                    <a:pt x="437265" y="495616"/>
                  </a:lnTo>
                  <a:lnTo>
                    <a:pt x="479988" y="448527"/>
                  </a:lnTo>
                  <a:lnTo>
                    <a:pt x="520893" y="400566"/>
                  </a:lnTo>
                  <a:lnTo>
                    <a:pt x="559361" y="352460"/>
                  </a:lnTo>
                  <a:lnTo>
                    <a:pt x="594807" y="304938"/>
                  </a:lnTo>
                  <a:lnTo>
                    <a:pt x="626696" y="258719"/>
                  </a:lnTo>
                  <a:lnTo>
                    <a:pt x="654543" y="214506"/>
                  </a:lnTo>
                  <a:lnTo>
                    <a:pt x="677926" y="172968"/>
                  </a:lnTo>
                  <a:lnTo>
                    <a:pt x="696492" y="134735"/>
                  </a:lnTo>
                  <a:lnTo>
                    <a:pt x="709957" y="100387"/>
                  </a:lnTo>
                  <a:lnTo>
                    <a:pt x="718119" y="70443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931989" y="514642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31989" y="44816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69206" y="381685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69206" y="3152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69206" y="24872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3152403" y="5188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52403" y="4523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2403" y="3858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2403" y="3193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2403" y="25289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35235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0171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68192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346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01149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3256061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92084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04242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269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93381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7" name="tx116"/>
            <p:cNvSpPr/>
            <p:nvPr/>
          </p:nvSpPr>
          <p:spPr>
            <a:xfrm rot="-5400000">
              <a:off x="2670864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187198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5970"/>
              <a:ext cx="4114799" cy="42344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41470"/>
              <a:ext cx="3554884" cy="353602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30499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68844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07190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45535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83880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22225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061262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77809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94357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0904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27452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43999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499672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38017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76362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1470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53053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369536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986083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602631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19178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835725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452273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76362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602631" y="2041470"/>
              <a:ext cx="0" cy="3536028"/>
            </a:xfrm>
            <a:custGeom>
              <a:avLst/>
              <a:pathLst>
                <a:path w="0" h="3536028">
                  <a:moveTo>
                    <a:pt x="0" y="35360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264922" y="29484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708855" y="337960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88976" y="48798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649079" y="25279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932574" y="42829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651128" y="474047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952094" y="320879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931444" y="296271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02442" y="471767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67026" y="41989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23989" y="387975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344904" y="25269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021059" y="45503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182718" y="317692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91342" y="43760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31643" y="462220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12623" y="268173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801010" y="3878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16692" y="45131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23476" y="3441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99887" y="249092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83607" y="50320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057360" y="291261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38321" y="249379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90802" y="49374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26859" y="37968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91245" y="29856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13034" y="41633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847426" y="4768477"/>
              <a:ext cx="109646" cy="206206"/>
            </a:xfrm>
            <a:custGeom>
              <a:avLst/>
              <a:pathLst>
                <a:path w="109646" h="206206">
                  <a:moveTo>
                    <a:pt x="109646" y="20620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362984" y="303066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586258" y="3242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787905" y="4810755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26918" y="261116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806430" y="42687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528903" y="4606103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829899" y="3289415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809714" y="28241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979932" y="49317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972300" y="404725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936188" y="37282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408051" y="23735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952766" y="470925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46389" y="327340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190021" y="42673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229636" y="448672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181790" y="271962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99570" y="375877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793791" y="44898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86677" y="353938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63134" y="233694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92195" y="488123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065384" y="281339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01815" y="258972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684789" y="50349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289917" y="36435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025355" y="305252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475373" y="401029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476965" y="302141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240734" y="467027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936673" y="259493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228875" y="339171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2562875" y="3000159"/>
              <a:ext cx="633103" cy="602311"/>
            </a:xfrm>
            <a:custGeom>
              <a:avLst/>
              <a:pathLst>
                <a:path w="633103" h="602311">
                  <a:moveTo>
                    <a:pt x="633103" y="20300"/>
                  </a:moveTo>
                  <a:lnTo>
                    <a:pt x="630702" y="9067"/>
                  </a:lnTo>
                  <a:lnTo>
                    <a:pt x="623533" y="2266"/>
                  </a:lnTo>
                  <a:lnTo>
                    <a:pt x="611707" y="0"/>
                  </a:lnTo>
                  <a:lnTo>
                    <a:pt x="595402" y="2303"/>
                  </a:lnTo>
                  <a:lnTo>
                    <a:pt x="574865" y="9141"/>
                  </a:lnTo>
                  <a:lnTo>
                    <a:pt x="550408" y="20410"/>
                  </a:lnTo>
                  <a:lnTo>
                    <a:pt x="522401" y="35939"/>
                  </a:lnTo>
                  <a:lnTo>
                    <a:pt x="491269" y="55492"/>
                  </a:lnTo>
                  <a:lnTo>
                    <a:pt x="457484" y="78774"/>
                  </a:lnTo>
                  <a:lnTo>
                    <a:pt x="421558" y="105431"/>
                  </a:lnTo>
                  <a:lnTo>
                    <a:pt x="384036" y="135060"/>
                  </a:lnTo>
                  <a:lnTo>
                    <a:pt x="345486" y="167210"/>
                  </a:lnTo>
                  <a:lnTo>
                    <a:pt x="306493" y="201396"/>
                  </a:lnTo>
                  <a:lnTo>
                    <a:pt x="267648" y="237097"/>
                  </a:lnTo>
                  <a:lnTo>
                    <a:pt x="229540" y="273775"/>
                  </a:lnTo>
                  <a:lnTo>
                    <a:pt x="192746" y="310871"/>
                  </a:lnTo>
                  <a:lnTo>
                    <a:pt x="157825" y="347824"/>
                  </a:lnTo>
                  <a:lnTo>
                    <a:pt x="125305" y="384075"/>
                  </a:lnTo>
                  <a:lnTo>
                    <a:pt x="95679" y="419072"/>
                  </a:lnTo>
                  <a:lnTo>
                    <a:pt x="69397" y="452287"/>
                  </a:lnTo>
                  <a:lnTo>
                    <a:pt x="46858" y="483214"/>
                  </a:lnTo>
                  <a:lnTo>
                    <a:pt x="28402" y="511386"/>
                  </a:lnTo>
                  <a:lnTo>
                    <a:pt x="14309" y="536375"/>
                  </a:lnTo>
                  <a:lnTo>
                    <a:pt x="4794" y="557803"/>
                  </a:lnTo>
                  <a:lnTo>
                    <a:pt x="0" y="575345"/>
                  </a:lnTo>
                  <a:lnTo>
                    <a:pt x="0" y="588735"/>
                  </a:lnTo>
                  <a:lnTo>
                    <a:pt x="4794" y="597769"/>
                  </a:lnTo>
                  <a:lnTo>
                    <a:pt x="14309" y="602311"/>
                  </a:lnTo>
                  <a:lnTo>
                    <a:pt x="28402" y="602293"/>
                  </a:lnTo>
                  <a:lnTo>
                    <a:pt x="46858" y="597713"/>
                  </a:lnTo>
                  <a:lnTo>
                    <a:pt x="69397" y="588643"/>
                  </a:lnTo>
                  <a:lnTo>
                    <a:pt x="95679" y="575218"/>
                  </a:lnTo>
                  <a:lnTo>
                    <a:pt x="125305" y="557644"/>
                  </a:lnTo>
                  <a:lnTo>
                    <a:pt x="157825" y="536185"/>
                  </a:lnTo>
                  <a:lnTo>
                    <a:pt x="192746" y="511168"/>
                  </a:lnTo>
                  <a:lnTo>
                    <a:pt x="229540" y="482972"/>
                  </a:lnTo>
                  <a:lnTo>
                    <a:pt x="267648" y="452024"/>
                  </a:lnTo>
                  <a:lnTo>
                    <a:pt x="306493" y="418793"/>
                  </a:lnTo>
                  <a:lnTo>
                    <a:pt x="345486" y="383783"/>
                  </a:lnTo>
                  <a:lnTo>
                    <a:pt x="384036" y="347524"/>
                  </a:lnTo>
                  <a:lnTo>
                    <a:pt x="421558" y="310568"/>
                  </a:lnTo>
                  <a:lnTo>
                    <a:pt x="457484" y="273472"/>
                  </a:lnTo>
                  <a:lnTo>
                    <a:pt x="491269" y="236801"/>
                  </a:lnTo>
                  <a:lnTo>
                    <a:pt x="522401" y="201109"/>
                  </a:lnTo>
                  <a:lnTo>
                    <a:pt x="550408" y="166939"/>
                  </a:lnTo>
                  <a:lnTo>
                    <a:pt x="574865" y="134807"/>
                  </a:lnTo>
                  <a:lnTo>
                    <a:pt x="595402" y="105201"/>
                  </a:lnTo>
                  <a:lnTo>
                    <a:pt x="611707" y="78570"/>
                  </a:lnTo>
                  <a:lnTo>
                    <a:pt x="623533" y="55317"/>
                  </a:lnTo>
                  <a:lnTo>
                    <a:pt x="630702" y="35795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739056" y="4480083"/>
              <a:ext cx="362186" cy="375062"/>
            </a:xfrm>
            <a:custGeom>
              <a:avLst/>
              <a:pathLst>
                <a:path w="362186" h="375062">
                  <a:moveTo>
                    <a:pt x="362186" y="17662"/>
                  </a:moveTo>
                  <a:lnTo>
                    <a:pt x="360812" y="9114"/>
                  </a:lnTo>
                  <a:lnTo>
                    <a:pt x="356711" y="3269"/>
                  </a:lnTo>
                  <a:lnTo>
                    <a:pt x="349945" y="216"/>
                  </a:lnTo>
                  <a:lnTo>
                    <a:pt x="340617" y="0"/>
                  </a:lnTo>
                  <a:lnTo>
                    <a:pt x="328868" y="2624"/>
                  </a:lnTo>
                  <a:lnTo>
                    <a:pt x="314877" y="8050"/>
                  </a:lnTo>
                  <a:lnTo>
                    <a:pt x="298855" y="16195"/>
                  </a:lnTo>
                  <a:lnTo>
                    <a:pt x="281045" y="26935"/>
                  </a:lnTo>
                  <a:lnTo>
                    <a:pt x="261717" y="40108"/>
                  </a:lnTo>
                  <a:lnTo>
                    <a:pt x="241165" y="55514"/>
                  </a:lnTo>
                  <a:lnTo>
                    <a:pt x="219699" y="72919"/>
                  </a:lnTo>
                  <a:lnTo>
                    <a:pt x="197646" y="92059"/>
                  </a:lnTo>
                  <a:lnTo>
                    <a:pt x="175339" y="112645"/>
                  </a:lnTo>
                  <a:lnTo>
                    <a:pt x="153116" y="134365"/>
                  </a:lnTo>
                  <a:lnTo>
                    <a:pt x="131315" y="156888"/>
                  </a:lnTo>
                  <a:lnTo>
                    <a:pt x="110266" y="179874"/>
                  </a:lnTo>
                  <a:lnTo>
                    <a:pt x="90288" y="202974"/>
                  </a:lnTo>
                  <a:lnTo>
                    <a:pt x="71684" y="225838"/>
                  </a:lnTo>
                  <a:lnTo>
                    <a:pt x="54736" y="248120"/>
                  </a:lnTo>
                  <a:lnTo>
                    <a:pt x="39701" y="269481"/>
                  </a:lnTo>
                  <a:lnTo>
                    <a:pt x="26806" y="289598"/>
                  </a:lnTo>
                  <a:lnTo>
                    <a:pt x="16248" y="308166"/>
                  </a:lnTo>
                  <a:lnTo>
                    <a:pt x="8186" y="324903"/>
                  </a:lnTo>
                  <a:lnTo>
                    <a:pt x="2742" y="339557"/>
                  </a:lnTo>
                  <a:lnTo>
                    <a:pt x="0" y="351903"/>
                  </a:lnTo>
                  <a:lnTo>
                    <a:pt x="0" y="361756"/>
                  </a:lnTo>
                  <a:lnTo>
                    <a:pt x="2742" y="368966"/>
                  </a:lnTo>
                  <a:lnTo>
                    <a:pt x="8186" y="373424"/>
                  </a:lnTo>
                  <a:lnTo>
                    <a:pt x="16248" y="375062"/>
                  </a:lnTo>
                  <a:lnTo>
                    <a:pt x="26806" y="373855"/>
                  </a:lnTo>
                  <a:lnTo>
                    <a:pt x="39701" y="369822"/>
                  </a:lnTo>
                  <a:lnTo>
                    <a:pt x="54736" y="363024"/>
                  </a:lnTo>
                  <a:lnTo>
                    <a:pt x="71684" y="353564"/>
                  </a:lnTo>
                  <a:lnTo>
                    <a:pt x="90288" y="341584"/>
                  </a:lnTo>
                  <a:lnTo>
                    <a:pt x="110266" y="327268"/>
                  </a:lnTo>
                  <a:lnTo>
                    <a:pt x="131315" y="310831"/>
                  </a:lnTo>
                  <a:lnTo>
                    <a:pt x="153116" y="292524"/>
                  </a:lnTo>
                  <a:lnTo>
                    <a:pt x="175339" y="272623"/>
                  </a:lnTo>
                  <a:lnTo>
                    <a:pt x="197646" y="251430"/>
                  </a:lnTo>
                  <a:lnTo>
                    <a:pt x="219699" y="229267"/>
                  </a:lnTo>
                  <a:lnTo>
                    <a:pt x="241165" y="206469"/>
                  </a:lnTo>
                  <a:lnTo>
                    <a:pt x="261717" y="183382"/>
                  </a:lnTo>
                  <a:lnTo>
                    <a:pt x="281045" y="160356"/>
                  </a:lnTo>
                  <a:lnTo>
                    <a:pt x="298855" y="137741"/>
                  </a:lnTo>
                  <a:lnTo>
                    <a:pt x="314877" y="115878"/>
                  </a:lnTo>
                  <a:lnTo>
                    <a:pt x="328868" y="95099"/>
                  </a:lnTo>
                  <a:lnTo>
                    <a:pt x="340617" y="75720"/>
                  </a:lnTo>
                  <a:lnTo>
                    <a:pt x="349945" y="58034"/>
                  </a:lnTo>
                  <a:lnTo>
                    <a:pt x="356711" y="42309"/>
                  </a:lnTo>
                  <a:lnTo>
                    <a:pt x="360812" y="2878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402717" y="2501749"/>
              <a:ext cx="474965" cy="152165"/>
            </a:xfrm>
            <a:custGeom>
              <a:avLst/>
              <a:pathLst>
                <a:path w="474965" h="152165">
                  <a:moveTo>
                    <a:pt x="474965" y="20738"/>
                  </a:moveTo>
                  <a:lnTo>
                    <a:pt x="473163" y="14739"/>
                  </a:lnTo>
                  <a:lnTo>
                    <a:pt x="467786" y="9669"/>
                  </a:lnTo>
                  <a:lnTo>
                    <a:pt x="458913" y="5608"/>
                  </a:lnTo>
                  <a:lnTo>
                    <a:pt x="446681" y="2615"/>
                  </a:lnTo>
                  <a:lnTo>
                    <a:pt x="431274" y="736"/>
                  </a:lnTo>
                  <a:lnTo>
                    <a:pt x="412925" y="0"/>
                  </a:lnTo>
                  <a:lnTo>
                    <a:pt x="391914" y="417"/>
                  </a:lnTo>
                  <a:lnTo>
                    <a:pt x="368559" y="1982"/>
                  </a:lnTo>
                  <a:lnTo>
                    <a:pt x="343213" y="4671"/>
                  </a:lnTo>
                  <a:lnTo>
                    <a:pt x="316260" y="8443"/>
                  </a:lnTo>
                  <a:lnTo>
                    <a:pt x="288110" y="13241"/>
                  </a:lnTo>
                  <a:lnTo>
                    <a:pt x="259190" y="18992"/>
                  </a:lnTo>
                  <a:lnTo>
                    <a:pt x="229937" y="25608"/>
                  </a:lnTo>
                  <a:lnTo>
                    <a:pt x="200794" y="32991"/>
                  </a:lnTo>
                  <a:lnTo>
                    <a:pt x="172205" y="41027"/>
                  </a:lnTo>
                  <a:lnTo>
                    <a:pt x="144602" y="49595"/>
                  </a:lnTo>
                  <a:lnTo>
                    <a:pt x="118403" y="58565"/>
                  </a:lnTo>
                  <a:lnTo>
                    <a:pt x="94006" y="67801"/>
                  </a:lnTo>
                  <a:lnTo>
                    <a:pt x="71780" y="77163"/>
                  </a:lnTo>
                  <a:lnTo>
                    <a:pt x="52063" y="86509"/>
                  </a:lnTo>
                  <a:lnTo>
                    <a:pt x="35153" y="95698"/>
                  </a:lnTo>
                  <a:lnTo>
                    <a:pt x="21307" y="104589"/>
                  </a:lnTo>
                  <a:lnTo>
                    <a:pt x="10735" y="113049"/>
                  </a:lnTo>
                  <a:lnTo>
                    <a:pt x="3596" y="120950"/>
                  </a:lnTo>
                  <a:lnTo>
                    <a:pt x="0" y="128170"/>
                  </a:lnTo>
                  <a:lnTo>
                    <a:pt x="0" y="134601"/>
                  </a:lnTo>
                  <a:lnTo>
                    <a:pt x="3596" y="140146"/>
                  </a:lnTo>
                  <a:lnTo>
                    <a:pt x="10735" y="144720"/>
                  </a:lnTo>
                  <a:lnTo>
                    <a:pt x="21307" y="148255"/>
                  </a:lnTo>
                  <a:lnTo>
                    <a:pt x="35153" y="150695"/>
                  </a:lnTo>
                  <a:lnTo>
                    <a:pt x="52063" y="152005"/>
                  </a:lnTo>
                  <a:lnTo>
                    <a:pt x="71780" y="152165"/>
                  </a:lnTo>
                  <a:lnTo>
                    <a:pt x="94006" y="151171"/>
                  </a:lnTo>
                  <a:lnTo>
                    <a:pt x="118403" y="149040"/>
                  </a:lnTo>
                  <a:lnTo>
                    <a:pt x="144602" y="145804"/>
                  </a:lnTo>
                  <a:lnTo>
                    <a:pt x="172205" y="141511"/>
                  </a:lnTo>
                  <a:lnTo>
                    <a:pt x="200794" y="136227"/>
                  </a:lnTo>
                  <a:lnTo>
                    <a:pt x="229937" y="130031"/>
                  </a:lnTo>
                  <a:lnTo>
                    <a:pt x="259190" y="123018"/>
                  </a:lnTo>
                  <a:lnTo>
                    <a:pt x="288110" y="115294"/>
                  </a:lnTo>
                  <a:lnTo>
                    <a:pt x="316260" y="106976"/>
                  </a:lnTo>
                  <a:lnTo>
                    <a:pt x="343213" y="98191"/>
                  </a:lnTo>
                  <a:lnTo>
                    <a:pt x="368559" y="89071"/>
                  </a:lnTo>
                  <a:lnTo>
                    <a:pt x="391914" y="79754"/>
                  </a:lnTo>
                  <a:lnTo>
                    <a:pt x="412925" y="70382"/>
                  </a:lnTo>
                  <a:lnTo>
                    <a:pt x="431274" y="61097"/>
                  </a:lnTo>
                  <a:lnTo>
                    <a:pt x="446681" y="52040"/>
                  </a:lnTo>
                  <a:lnTo>
                    <a:pt x="458913" y="43347"/>
                  </a:lnTo>
                  <a:lnTo>
                    <a:pt x="467786" y="35152"/>
                  </a:lnTo>
                  <a:lnTo>
                    <a:pt x="473163" y="27577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266736" y="3141627"/>
              <a:ext cx="789048" cy="947273"/>
            </a:xfrm>
            <a:custGeom>
              <a:avLst/>
              <a:pathLst>
                <a:path w="789048" h="947273">
                  <a:moveTo>
                    <a:pt x="789048" y="69983"/>
                  </a:moveTo>
                  <a:lnTo>
                    <a:pt x="786055" y="42398"/>
                  </a:lnTo>
                  <a:lnTo>
                    <a:pt x="777121" y="21344"/>
                  </a:lnTo>
                  <a:lnTo>
                    <a:pt x="762381" y="7139"/>
                  </a:lnTo>
                  <a:lnTo>
                    <a:pt x="742060" y="0"/>
                  </a:lnTo>
                  <a:lnTo>
                    <a:pt x="716464" y="33"/>
                  </a:lnTo>
                  <a:lnTo>
                    <a:pt x="685983" y="7239"/>
                  </a:lnTo>
                  <a:lnTo>
                    <a:pt x="651077" y="21508"/>
                  </a:lnTo>
                  <a:lnTo>
                    <a:pt x="612277" y="42625"/>
                  </a:lnTo>
                  <a:lnTo>
                    <a:pt x="570171" y="70268"/>
                  </a:lnTo>
                  <a:lnTo>
                    <a:pt x="525396" y="104020"/>
                  </a:lnTo>
                  <a:lnTo>
                    <a:pt x="478631" y="143368"/>
                  </a:lnTo>
                  <a:lnTo>
                    <a:pt x="430586" y="187715"/>
                  </a:lnTo>
                  <a:lnTo>
                    <a:pt x="381988" y="236390"/>
                  </a:lnTo>
                  <a:lnTo>
                    <a:pt x="333575" y="288655"/>
                  </a:lnTo>
                  <a:lnTo>
                    <a:pt x="286080" y="343718"/>
                  </a:lnTo>
                  <a:lnTo>
                    <a:pt x="240223" y="400743"/>
                  </a:lnTo>
                  <a:lnTo>
                    <a:pt x="196700" y="458866"/>
                  </a:lnTo>
                  <a:lnTo>
                    <a:pt x="156170" y="517207"/>
                  </a:lnTo>
                  <a:lnTo>
                    <a:pt x="119247" y="574880"/>
                  </a:lnTo>
                  <a:lnTo>
                    <a:pt x="86491" y="631012"/>
                  </a:lnTo>
                  <a:lnTo>
                    <a:pt x="58400" y="684752"/>
                  </a:lnTo>
                  <a:lnTo>
                    <a:pt x="35397" y="735285"/>
                  </a:lnTo>
                  <a:lnTo>
                    <a:pt x="17834" y="781844"/>
                  </a:lnTo>
                  <a:lnTo>
                    <a:pt x="5974" y="823725"/>
                  </a:lnTo>
                  <a:lnTo>
                    <a:pt x="0" y="860292"/>
                  </a:lnTo>
                  <a:lnTo>
                    <a:pt x="0" y="890991"/>
                  </a:lnTo>
                  <a:lnTo>
                    <a:pt x="5974" y="915357"/>
                  </a:lnTo>
                  <a:lnTo>
                    <a:pt x="17834" y="933020"/>
                  </a:lnTo>
                  <a:lnTo>
                    <a:pt x="35397" y="943713"/>
                  </a:lnTo>
                  <a:lnTo>
                    <a:pt x="58400" y="947273"/>
                  </a:lnTo>
                  <a:lnTo>
                    <a:pt x="86491" y="943646"/>
                  </a:lnTo>
                  <a:lnTo>
                    <a:pt x="119247" y="932888"/>
                  </a:lnTo>
                  <a:lnTo>
                    <a:pt x="156170" y="915162"/>
                  </a:lnTo>
                  <a:lnTo>
                    <a:pt x="196700" y="890735"/>
                  </a:lnTo>
                  <a:lnTo>
                    <a:pt x="240223" y="859979"/>
                  </a:lnTo>
                  <a:lnTo>
                    <a:pt x="286080" y="823360"/>
                  </a:lnTo>
                  <a:lnTo>
                    <a:pt x="333575" y="781433"/>
                  </a:lnTo>
                  <a:lnTo>
                    <a:pt x="381988" y="734833"/>
                  </a:lnTo>
                  <a:lnTo>
                    <a:pt x="430586" y="684267"/>
                  </a:lnTo>
                  <a:lnTo>
                    <a:pt x="478631" y="630502"/>
                  </a:lnTo>
                  <a:lnTo>
                    <a:pt x="525396" y="574351"/>
                  </a:lnTo>
                  <a:lnTo>
                    <a:pt x="570171" y="516668"/>
                  </a:lnTo>
                  <a:lnTo>
                    <a:pt x="612277" y="458325"/>
                  </a:lnTo>
                  <a:lnTo>
                    <a:pt x="651077" y="400208"/>
                  </a:lnTo>
                  <a:lnTo>
                    <a:pt x="685983" y="343197"/>
                  </a:lnTo>
                  <a:lnTo>
                    <a:pt x="716464" y="288157"/>
                  </a:lnTo>
                  <a:lnTo>
                    <a:pt x="742060" y="235922"/>
                  </a:lnTo>
                  <a:lnTo>
                    <a:pt x="762381" y="187283"/>
                  </a:lnTo>
                  <a:lnTo>
                    <a:pt x="777121" y="142979"/>
                  </a:lnTo>
                  <a:lnTo>
                    <a:pt x="786055" y="10368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692317" y="495503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2317" y="433848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9534" y="372193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10538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248884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912731" y="4996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912731" y="4380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37636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147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2530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69536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986083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602631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219178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35725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452273" y="55774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1273246" y="563843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889794" y="563843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524950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141497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758045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374592" y="56384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592942" y="577966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947526" y="181310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4756604" y="1600200"/>
              <a:ext cx="374559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46931" y="1895700"/>
              <a:ext cx="3185674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246931" y="5517765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46931" y="4853673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46931" y="4189580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46931" y="3525488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46931" y="2861396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46931" y="2197304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743956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640804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707214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736233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840032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246931" y="5185719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46931" y="4521626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46931" y="3857534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46931" y="3193442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46931" y="2529350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411910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607600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74009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404187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068279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246931" y="3857534"/>
              <a:ext cx="3185674" cy="0"/>
            </a:xfrm>
            <a:custGeom>
              <a:avLst/>
              <a:pathLst>
                <a:path w="3185674" h="0">
                  <a:moveTo>
                    <a:pt x="0" y="0"/>
                  </a:moveTo>
                  <a:lnTo>
                    <a:pt x="3185674" y="0"/>
                  </a:lnTo>
                  <a:lnTo>
                    <a:pt x="318567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74009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856485" y="51565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302528" y="444891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7472015" y="356768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6631759" y="382654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369549" y="44399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635821" y="48280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761686" y="354624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200249" y="43131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53060" y="334321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7925202" y="25143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769468" y="48644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7257375" y="355035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408349" y="36926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138877" y="434954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196679" y="346301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6310239" y="42174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56083" y="35143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7406443" y="28937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945345" y="347166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808453" y="422462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981449" y="33030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416531" y="409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108520" y="494495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985432" y="362272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390823" y="392130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7557353" y="240583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10811" y="294573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291518" y="347049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6611845" y="3256563"/>
              <a:ext cx="72478" cy="113852"/>
            </a:xfrm>
            <a:custGeom>
              <a:avLst/>
              <a:pathLst>
                <a:path w="72478" h="113852">
                  <a:moveTo>
                    <a:pt x="0" y="0"/>
                  </a:moveTo>
                  <a:lnTo>
                    <a:pt x="72478" y="1138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027898" y="3674287"/>
              <a:ext cx="28345" cy="91383"/>
            </a:xfrm>
            <a:custGeom>
              <a:avLst/>
              <a:pathLst>
                <a:path w="28345" h="91383">
                  <a:moveTo>
                    <a:pt x="28345" y="91383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5946599" y="525236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6212207" y="45463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561694" y="366094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6728078" y="376150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466609" y="4354464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22290" y="468132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858724" y="35649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108347" y="4157871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6467521" y="31016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7966997" y="236236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810204" y="496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7250745" y="364530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452388" y="35388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918893" y="437905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042231" y="33247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300538" y="41312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6173321" y="331797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241336" y="27405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748852" y="332414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850109" y="432185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934286" y="310104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486905" y="39432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149314" y="504000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958278" y="37857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88385" y="37704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598535" y="225214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7551688" y="304085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7334946" y="331668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539488" y="466620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014800" y="391627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440483" y="33414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802867" y="291205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9" name="pg208"/>
            <p:cNvSpPr/>
            <p:nvPr/>
          </p:nvSpPr>
          <p:spPr>
            <a:xfrm>
              <a:off x="5941733" y="4377812"/>
              <a:ext cx="552491" cy="575228"/>
            </a:xfrm>
            <a:custGeom>
              <a:avLst/>
              <a:pathLst>
                <a:path w="552491" h="575228">
                  <a:moveTo>
                    <a:pt x="552491" y="61316"/>
                  </a:moveTo>
                  <a:lnTo>
                    <a:pt x="550395" y="41148"/>
                  </a:lnTo>
                  <a:lnTo>
                    <a:pt x="544140" y="24714"/>
                  </a:lnTo>
                  <a:lnTo>
                    <a:pt x="533819" y="12263"/>
                  </a:lnTo>
                  <a:lnTo>
                    <a:pt x="519590" y="3983"/>
                  </a:lnTo>
                  <a:lnTo>
                    <a:pt x="501668" y="0"/>
                  </a:lnTo>
                  <a:lnTo>
                    <a:pt x="480325" y="373"/>
                  </a:lnTo>
                  <a:lnTo>
                    <a:pt x="455884" y="5099"/>
                  </a:lnTo>
                  <a:lnTo>
                    <a:pt x="428716" y="14104"/>
                  </a:lnTo>
                  <a:lnTo>
                    <a:pt x="399233" y="27253"/>
                  </a:lnTo>
                  <a:lnTo>
                    <a:pt x="367882" y="44346"/>
                  </a:lnTo>
                  <a:lnTo>
                    <a:pt x="335137" y="65124"/>
                  </a:lnTo>
                  <a:lnTo>
                    <a:pt x="301496" y="89272"/>
                  </a:lnTo>
                  <a:lnTo>
                    <a:pt x="267468" y="116423"/>
                  </a:lnTo>
                  <a:lnTo>
                    <a:pt x="233569" y="146168"/>
                  </a:lnTo>
                  <a:lnTo>
                    <a:pt x="200313" y="178053"/>
                  </a:lnTo>
                  <a:lnTo>
                    <a:pt x="168204" y="211597"/>
                  </a:lnTo>
                  <a:lnTo>
                    <a:pt x="137729" y="246290"/>
                  </a:lnTo>
                  <a:lnTo>
                    <a:pt x="109350" y="281607"/>
                  </a:lnTo>
                  <a:lnTo>
                    <a:pt x="83496" y="317013"/>
                  </a:lnTo>
                  <a:lnTo>
                    <a:pt x="60561" y="351970"/>
                  </a:lnTo>
                  <a:lnTo>
                    <a:pt x="40891" y="385948"/>
                  </a:lnTo>
                  <a:lnTo>
                    <a:pt x="24785" y="418434"/>
                  </a:lnTo>
                  <a:lnTo>
                    <a:pt x="12487" y="448933"/>
                  </a:lnTo>
                  <a:lnTo>
                    <a:pt x="4183" y="476984"/>
                  </a:lnTo>
                  <a:lnTo>
                    <a:pt x="0" y="502162"/>
                  </a:lnTo>
                  <a:lnTo>
                    <a:pt x="0" y="524085"/>
                  </a:lnTo>
                  <a:lnTo>
                    <a:pt x="4183" y="542421"/>
                  </a:lnTo>
                  <a:lnTo>
                    <a:pt x="12487" y="556891"/>
                  </a:lnTo>
                  <a:lnTo>
                    <a:pt x="24785" y="567276"/>
                  </a:lnTo>
                  <a:lnTo>
                    <a:pt x="40891" y="573420"/>
                  </a:lnTo>
                  <a:lnTo>
                    <a:pt x="60561" y="575228"/>
                  </a:lnTo>
                  <a:lnTo>
                    <a:pt x="83496" y="572673"/>
                  </a:lnTo>
                  <a:lnTo>
                    <a:pt x="109350" y="565795"/>
                  </a:lnTo>
                  <a:lnTo>
                    <a:pt x="137729" y="554697"/>
                  </a:lnTo>
                  <a:lnTo>
                    <a:pt x="168204" y="539547"/>
                  </a:lnTo>
                  <a:lnTo>
                    <a:pt x="200313" y="520576"/>
                  </a:lnTo>
                  <a:lnTo>
                    <a:pt x="233569" y="498070"/>
                  </a:lnTo>
                  <a:lnTo>
                    <a:pt x="267468" y="472372"/>
                  </a:lnTo>
                  <a:lnTo>
                    <a:pt x="301496" y="443870"/>
                  </a:lnTo>
                  <a:lnTo>
                    <a:pt x="335137" y="412996"/>
                  </a:lnTo>
                  <a:lnTo>
                    <a:pt x="367882" y="380220"/>
                  </a:lnTo>
                  <a:lnTo>
                    <a:pt x="399233" y="346036"/>
                  </a:lnTo>
                  <a:lnTo>
                    <a:pt x="428716" y="310965"/>
                  </a:lnTo>
                  <a:lnTo>
                    <a:pt x="455884" y="275536"/>
                  </a:lnTo>
                  <a:lnTo>
                    <a:pt x="480325" y="240288"/>
                  </a:lnTo>
                  <a:lnTo>
                    <a:pt x="501668" y="205755"/>
                  </a:lnTo>
                  <a:lnTo>
                    <a:pt x="519590" y="172460"/>
                  </a:lnTo>
                  <a:lnTo>
                    <a:pt x="533819" y="140907"/>
                  </a:lnTo>
                  <a:lnTo>
                    <a:pt x="544140" y="111576"/>
                  </a:lnTo>
                  <a:lnTo>
                    <a:pt x="550395" y="84911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384182" y="3640802"/>
              <a:ext cx="567499" cy="548310"/>
            </a:xfrm>
            <a:custGeom>
              <a:avLst/>
              <a:pathLst>
                <a:path w="567499" h="548310">
                  <a:moveTo>
                    <a:pt x="567499" y="50538"/>
                  </a:moveTo>
                  <a:lnTo>
                    <a:pt x="565346" y="32734"/>
                  </a:lnTo>
                  <a:lnTo>
                    <a:pt x="558921" y="18593"/>
                  </a:lnTo>
                  <a:lnTo>
                    <a:pt x="548320" y="8330"/>
                  </a:lnTo>
                  <a:lnTo>
                    <a:pt x="533704" y="2101"/>
                  </a:lnTo>
                  <a:lnTo>
                    <a:pt x="515296" y="0"/>
                  </a:lnTo>
                  <a:lnTo>
                    <a:pt x="493373" y="2058"/>
                  </a:lnTo>
                  <a:lnTo>
                    <a:pt x="468268" y="8245"/>
                  </a:lnTo>
                  <a:lnTo>
                    <a:pt x="440362" y="18466"/>
                  </a:lnTo>
                  <a:lnTo>
                    <a:pt x="410078" y="32568"/>
                  </a:lnTo>
                  <a:lnTo>
                    <a:pt x="377875" y="50336"/>
                  </a:lnTo>
                  <a:lnTo>
                    <a:pt x="344241" y="71500"/>
                  </a:lnTo>
                  <a:lnTo>
                    <a:pt x="309686" y="95740"/>
                  </a:lnTo>
                  <a:lnTo>
                    <a:pt x="274734" y="122689"/>
                  </a:lnTo>
                  <a:lnTo>
                    <a:pt x="239914" y="151938"/>
                  </a:lnTo>
                  <a:lnTo>
                    <a:pt x="205754" y="183043"/>
                  </a:lnTo>
                  <a:lnTo>
                    <a:pt x="172773" y="215533"/>
                  </a:lnTo>
                  <a:lnTo>
                    <a:pt x="141470" y="248916"/>
                  </a:lnTo>
                  <a:lnTo>
                    <a:pt x="112320" y="282685"/>
                  </a:lnTo>
                  <a:lnTo>
                    <a:pt x="85765" y="316329"/>
                  </a:lnTo>
                  <a:lnTo>
                    <a:pt x="62206" y="349337"/>
                  </a:lnTo>
                  <a:lnTo>
                    <a:pt x="42002" y="381210"/>
                  </a:lnTo>
                  <a:lnTo>
                    <a:pt x="25458" y="411463"/>
                  </a:lnTo>
                  <a:lnTo>
                    <a:pt x="12826" y="439639"/>
                  </a:lnTo>
                  <a:lnTo>
                    <a:pt x="4297" y="465310"/>
                  </a:lnTo>
                  <a:lnTo>
                    <a:pt x="0" y="488088"/>
                  </a:lnTo>
                  <a:lnTo>
                    <a:pt x="0" y="507626"/>
                  </a:lnTo>
                  <a:lnTo>
                    <a:pt x="4297" y="523629"/>
                  </a:lnTo>
                  <a:lnTo>
                    <a:pt x="12826" y="535854"/>
                  </a:lnTo>
                  <a:lnTo>
                    <a:pt x="25458" y="544115"/>
                  </a:lnTo>
                  <a:lnTo>
                    <a:pt x="42002" y="548289"/>
                  </a:lnTo>
                  <a:lnTo>
                    <a:pt x="62206" y="548310"/>
                  </a:lnTo>
                  <a:lnTo>
                    <a:pt x="85765" y="544180"/>
                  </a:lnTo>
                  <a:lnTo>
                    <a:pt x="112320" y="535960"/>
                  </a:lnTo>
                  <a:lnTo>
                    <a:pt x="141470" y="523775"/>
                  </a:lnTo>
                  <a:lnTo>
                    <a:pt x="172773" y="507810"/>
                  </a:lnTo>
                  <a:lnTo>
                    <a:pt x="205754" y="488307"/>
                  </a:lnTo>
                  <a:lnTo>
                    <a:pt x="239914" y="465562"/>
                  </a:lnTo>
                  <a:lnTo>
                    <a:pt x="274734" y="439919"/>
                  </a:lnTo>
                  <a:lnTo>
                    <a:pt x="309686" y="411767"/>
                  </a:lnTo>
                  <a:lnTo>
                    <a:pt x="344241" y="381533"/>
                  </a:lnTo>
                  <a:lnTo>
                    <a:pt x="377875" y="349674"/>
                  </a:lnTo>
                  <a:lnTo>
                    <a:pt x="410078" y="316675"/>
                  </a:lnTo>
                  <a:lnTo>
                    <a:pt x="440362" y="283036"/>
                  </a:lnTo>
                  <a:lnTo>
                    <a:pt x="468268" y="249265"/>
                  </a:lnTo>
                  <a:lnTo>
                    <a:pt x="493373" y="215876"/>
                  </a:lnTo>
                  <a:lnTo>
                    <a:pt x="515296" y="183374"/>
                  </a:lnTo>
                  <a:lnTo>
                    <a:pt x="533704" y="152252"/>
                  </a:lnTo>
                  <a:lnTo>
                    <a:pt x="548320" y="122981"/>
                  </a:lnTo>
                  <a:lnTo>
                    <a:pt x="558921" y="96007"/>
                  </a:lnTo>
                  <a:lnTo>
                    <a:pt x="565346" y="7173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6558396" y="3433807"/>
              <a:ext cx="639007" cy="332025"/>
            </a:xfrm>
            <a:custGeom>
              <a:avLst/>
              <a:pathLst>
                <a:path w="639007" h="332025">
                  <a:moveTo>
                    <a:pt x="639007" y="129296"/>
                  </a:moveTo>
                  <a:lnTo>
                    <a:pt x="636583" y="109667"/>
                  </a:lnTo>
                  <a:lnTo>
                    <a:pt x="629347" y="90894"/>
                  </a:lnTo>
                  <a:lnTo>
                    <a:pt x="617411" y="73262"/>
                  </a:lnTo>
                  <a:lnTo>
                    <a:pt x="600953" y="57037"/>
                  </a:lnTo>
                  <a:lnTo>
                    <a:pt x="580225" y="42467"/>
                  </a:lnTo>
                  <a:lnTo>
                    <a:pt x="555540" y="29770"/>
                  </a:lnTo>
                  <a:lnTo>
                    <a:pt x="527272" y="19141"/>
                  </a:lnTo>
                  <a:lnTo>
                    <a:pt x="495850" y="10740"/>
                  </a:lnTo>
                  <a:lnTo>
                    <a:pt x="461750" y="4694"/>
                  </a:lnTo>
                  <a:lnTo>
                    <a:pt x="425489" y="1096"/>
                  </a:lnTo>
                  <a:lnTo>
                    <a:pt x="387617" y="0"/>
                  </a:lnTo>
                  <a:lnTo>
                    <a:pt x="348708" y="1421"/>
                  </a:lnTo>
                  <a:lnTo>
                    <a:pt x="309351" y="5340"/>
                  </a:lnTo>
                  <a:lnTo>
                    <a:pt x="270144" y="11696"/>
                  </a:lnTo>
                  <a:lnTo>
                    <a:pt x="231680" y="20393"/>
                  </a:lnTo>
                  <a:lnTo>
                    <a:pt x="194544" y="31299"/>
                  </a:lnTo>
                  <a:lnTo>
                    <a:pt x="159296" y="44249"/>
                  </a:lnTo>
                  <a:lnTo>
                    <a:pt x="126473" y="59047"/>
                  </a:lnTo>
                  <a:lnTo>
                    <a:pt x="96571" y="75468"/>
                  </a:lnTo>
                  <a:lnTo>
                    <a:pt x="70044" y="93263"/>
                  </a:lnTo>
                  <a:lnTo>
                    <a:pt x="47295" y="112163"/>
                  </a:lnTo>
                  <a:lnTo>
                    <a:pt x="28666" y="131881"/>
                  </a:lnTo>
                  <a:lnTo>
                    <a:pt x="14442" y="152118"/>
                  </a:lnTo>
                  <a:lnTo>
                    <a:pt x="4838" y="172567"/>
                  </a:lnTo>
                  <a:lnTo>
                    <a:pt x="0" y="192919"/>
                  </a:lnTo>
                  <a:lnTo>
                    <a:pt x="0" y="212865"/>
                  </a:lnTo>
                  <a:lnTo>
                    <a:pt x="4838" y="232102"/>
                  </a:lnTo>
                  <a:lnTo>
                    <a:pt x="14442" y="250339"/>
                  </a:lnTo>
                  <a:lnTo>
                    <a:pt x="28666" y="267300"/>
                  </a:lnTo>
                  <a:lnTo>
                    <a:pt x="47295" y="282727"/>
                  </a:lnTo>
                  <a:lnTo>
                    <a:pt x="70044" y="296387"/>
                  </a:lnTo>
                  <a:lnTo>
                    <a:pt x="96571" y="308072"/>
                  </a:lnTo>
                  <a:lnTo>
                    <a:pt x="126473" y="317605"/>
                  </a:lnTo>
                  <a:lnTo>
                    <a:pt x="159296" y="324842"/>
                  </a:lnTo>
                  <a:lnTo>
                    <a:pt x="194544" y="329673"/>
                  </a:lnTo>
                  <a:lnTo>
                    <a:pt x="231680" y="332025"/>
                  </a:lnTo>
                  <a:lnTo>
                    <a:pt x="270144" y="331862"/>
                  </a:lnTo>
                  <a:lnTo>
                    <a:pt x="309351" y="329187"/>
                  </a:lnTo>
                  <a:lnTo>
                    <a:pt x="348708" y="324040"/>
                  </a:lnTo>
                  <a:lnTo>
                    <a:pt x="387617" y="316499"/>
                  </a:lnTo>
                  <a:lnTo>
                    <a:pt x="425489" y="306679"/>
                  </a:lnTo>
                  <a:lnTo>
                    <a:pt x="461750" y="294728"/>
                  </a:lnTo>
                  <a:lnTo>
                    <a:pt x="495850" y="280828"/>
                  </a:lnTo>
                  <a:lnTo>
                    <a:pt x="527272" y="265189"/>
                  </a:lnTo>
                  <a:lnTo>
                    <a:pt x="555540" y="248048"/>
                  </a:lnTo>
                  <a:lnTo>
                    <a:pt x="580225" y="229666"/>
                  </a:lnTo>
                  <a:lnTo>
                    <a:pt x="600953" y="210320"/>
                  </a:lnTo>
                  <a:lnTo>
                    <a:pt x="617411" y="190305"/>
                  </a:lnTo>
                  <a:lnTo>
                    <a:pt x="629347" y="169923"/>
                  </a:lnTo>
                  <a:lnTo>
                    <a:pt x="636583" y="149483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7102766" y="2531474"/>
              <a:ext cx="720101" cy="780559"/>
            </a:xfrm>
            <a:custGeom>
              <a:avLst/>
              <a:pathLst>
                <a:path w="720101" h="780559">
                  <a:moveTo>
                    <a:pt x="720101" y="45312"/>
                  </a:moveTo>
                  <a:lnTo>
                    <a:pt x="717369" y="25487"/>
                  </a:lnTo>
                  <a:lnTo>
                    <a:pt x="709216" y="11197"/>
                  </a:lnTo>
                  <a:lnTo>
                    <a:pt x="695764" y="2658"/>
                  </a:lnTo>
                  <a:lnTo>
                    <a:pt x="677218" y="0"/>
                  </a:lnTo>
                  <a:lnTo>
                    <a:pt x="653859" y="3262"/>
                  </a:lnTo>
                  <a:lnTo>
                    <a:pt x="626041" y="12395"/>
                  </a:lnTo>
                  <a:lnTo>
                    <a:pt x="594186" y="27261"/>
                  </a:lnTo>
                  <a:lnTo>
                    <a:pt x="558776" y="47635"/>
                  </a:lnTo>
                  <a:lnTo>
                    <a:pt x="520349" y="73207"/>
                  </a:lnTo>
                  <a:lnTo>
                    <a:pt x="479486" y="103590"/>
                  </a:lnTo>
                  <a:lnTo>
                    <a:pt x="436808" y="138323"/>
                  </a:lnTo>
                  <a:lnTo>
                    <a:pt x="392961" y="176881"/>
                  </a:lnTo>
                  <a:lnTo>
                    <a:pt x="348610" y="218678"/>
                  </a:lnTo>
                  <a:lnTo>
                    <a:pt x="304427" y="263080"/>
                  </a:lnTo>
                  <a:lnTo>
                    <a:pt x="261082" y="309415"/>
                  </a:lnTo>
                  <a:lnTo>
                    <a:pt x="219232" y="356981"/>
                  </a:lnTo>
                  <a:lnTo>
                    <a:pt x="179512" y="405056"/>
                  </a:lnTo>
                  <a:lnTo>
                    <a:pt x="142523" y="452911"/>
                  </a:lnTo>
                  <a:lnTo>
                    <a:pt x="108827" y="499821"/>
                  </a:lnTo>
                  <a:lnTo>
                    <a:pt x="78934" y="545075"/>
                  </a:lnTo>
                  <a:lnTo>
                    <a:pt x="53297" y="587987"/>
                  </a:lnTo>
                  <a:lnTo>
                    <a:pt x="32304" y="627907"/>
                  </a:lnTo>
                  <a:lnTo>
                    <a:pt x="16275" y="664229"/>
                  </a:lnTo>
                  <a:lnTo>
                    <a:pt x="5452" y="696402"/>
                  </a:lnTo>
                  <a:lnTo>
                    <a:pt x="0" y="723940"/>
                  </a:lnTo>
                  <a:lnTo>
                    <a:pt x="0" y="746424"/>
                  </a:lnTo>
                  <a:lnTo>
                    <a:pt x="5452" y="763513"/>
                  </a:lnTo>
                  <a:lnTo>
                    <a:pt x="16275" y="774949"/>
                  </a:lnTo>
                  <a:lnTo>
                    <a:pt x="32304" y="780559"/>
                  </a:lnTo>
                  <a:lnTo>
                    <a:pt x="53297" y="780257"/>
                  </a:lnTo>
                  <a:lnTo>
                    <a:pt x="78934" y="774047"/>
                  </a:lnTo>
                  <a:lnTo>
                    <a:pt x="108827" y="762025"/>
                  </a:lnTo>
                  <a:lnTo>
                    <a:pt x="142523" y="744371"/>
                  </a:lnTo>
                  <a:lnTo>
                    <a:pt x="179512" y="721355"/>
                  </a:lnTo>
                  <a:lnTo>
                    <a:pt x="219232" y="693324"/>
                  </a:lnTo>
                  <a:lnTo>
                    <a:pt x="261082" y="660704"/>
                  </a:lnTo>
                  <a:lnTo>
                    <a:pt x="304427" y="623989"/>
                  </a:lnTo>
                  <a:lnTo>
                    <a:pt x="348610" y="583735"/>
                  </a:lnTo>
                  <a:lnTo>
                    <a:pt x="392961" y="540554"/>
                  </a:lnTo>
                  <a:lnTo>
                    <a:pt x="436808" y="495098"/>
                  </a:lnTo>
                  <a:lnTo>
                    <a:pt x="479486" y="448059"/>
                  </a:lnTo>
                  <a:lnTo>
                    <a:pt x="520349" y="400148"/>
                  </a:lnTo>
                  <a:lnTo>
                    <a:pt x="558776" y="352092"/>
                  </a:lnTo>
                  <a:lnTo>
                    <a:pt x="594186" y="304619"/>
                  </a:lnTo>
                  <a:lnTo>
                    <a:pt x="626041" y="258449"/>
                  </a:lnTo>
                  <a:lnTo>
                    <a:pt x="653859" y="214282"/>
                  </a:lnTo>
                  <a:lnTo>
                    <a:pt x="677218" y="172788"/>
                  </a:lnTo>
                  <a:lnTo>
                    <a:pt x="695764" y="134595"/>
                  </a:lnTo>
                  <a:lnTo>
                    <a:pt x="709216" y="100282"/>
                  </a:lnTo>
                  <a:lnTo>
                    <a:pt x="717369" y="703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2"/>
            <p:cNvSpPr/>
            <p:nvPr/>
          </p:nvSpPr>
          <p:spPr>
            <a:xfrm>
              <a:off x="4991722" y="514402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4991722" y="447993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28939" y="38158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028939" y="31517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028939" y="248765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8" name="pl217"/>
            <p:cNvSpPr/>
            <p:nvPr/>
          </p:nvSpPr>
          <p:spPr>
            <a:xfrm>
              <a:off x="5212136" y="5185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2136" y="4521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2136" y="385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12136" y="3193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2136" y="2529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411910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07600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74009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404187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8068279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5315621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5979713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666241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326506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7990598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4" name="tx233"/>
            <p:cNvSpPr/>
            <p:nvPr/>
          </p:nvSpPr>
          <p:spPr>
            <a:xfrm rot="-5400000">
              <a:off x="4729263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5246931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7373"/>
              <a:ext cx="5926666" cy="2447692"/>
            </a:xfrm>
            <a:custGeom>
              <a:avLst/>
              <a:pathLst>
                <a:path w="5926666" h="2447692">
                  <a:moveTo>
                    <a:pt x="0" y="0"/>
                  </a:moveTo>
                  <a:lnTo>
                    <a:pt x="227948" y="1710619"/>
                  </a:lnTo>
                  <a:lnTo>
                    <a:pt x="455897" y="2220129"/>
                  </a:lnTo>
                  <a:lnTo>
                    <a:pt x="683846" y="2305460"/>
                  </a:lnTo>
                  <a:lnTo>
                    <a:pt x="911794" y="2389578"/>
                  </a:lnTo>
                  <a:lnTo>
                    <a:pt x="1139743" y="2395357"/>
                  </a:lnTo>
                  <a:lnTo>
                    <a:pt x="1367692" y="2405028"/>
                  </a:lnTo>
                  <a:lnTo>
                    <a:pt x="1595641" y="2423701"/>
                  </a:lnTo>
                  <a:lnTo>
                    <a:pt x="1823589" y="2428348"/>
                  </a:lnTo>
                  <a:lnTo>
                    <a:pt x="2051538" y="2435191"/>
                  </a:lnTo>
                  <a:lnTo>
                    <a:pt x="2279487" y="2438060"/>
                  </a:lnTo>
                  <a:lnTo>
                    <a:pt x="2507435" y="2438913"/>
                  </a:lnTo>
                  <a:lnTo>
                    <a:pt x="2735384" y="2441418"/>
                  </a:lnTo>
                  <a:lnTo>
                    <a:pt x="2963333" y="2442480"/>
                  </a:lnTo>
                  <a:lnTo>
                    <a:pt x="3191282" y="2444077"/>
                  </a:lnTo>
                  <a:lnTo>
                    <a:pt x="3419230" y="2445114"/>
                  </a:lnTo>
                  <a:lnTo>
                    <a:pt x="3647179" y="2445229"/>
                  </a:lnTo>
                  <a:lnTo>
                    <a:pt x="3875128" y="2445719"/>
                  </a:lnTo>
                  <a:lnTo>
                    <a:pt x="4103076" y="2446142"/>
                  </a:lnTo>
                  <a:lnTo>
                    <a:pt x="4331025" y="2446622"/>
                  </a:lnTo>
                  <a:lnTo>
                    <a:pt x="4558974" y="2446779"/>
                  </a:lnTo>
                  <a:lnTo>
                    <a:pt x="4786923" y="2447220"/>
                  </a:lnTo>
                  <a:lnTo>
                    <a:pt x="5014871" y="2447332"/>
                  </a:lnTo>
                  <a:lnTo>
                    <a:pt x="5242820" y="2447460"/>
                  </a:lnTo>
                  <a:lnTo>
                    <a:pt x="5470769" y="2447546"/>
                  </a:lnTo>
                  <a:lnTo>
                    <a:pt x="5698717" y="2447655"/>
                  </a:lnTo>
                  <a:lnTo>
                    <a:pt x="5926666" y="2447692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230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37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321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285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6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84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1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678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2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11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199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5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5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16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1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1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7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7373"/>
              <a:ext cx="5926666" cy="2447692"/>
            </a:xfrm>
            <a:custGeom>
              <a:avLst/>
              <a:pathLst>
                <a:path w="5926666" h="2447692">
                  <a:moveTo>
                    <a:pt x="0" y="0"/>
                  </a:moveTo>
                  <a:lnTo>
                    <a:pt x="227948" y="1710619"/>
                  </a:lnTo>
                  <a:lnTo>
                    <a:pt x="455897" y="2220129"/>
                  </a:lnTo>
                  <a:lnTo>
                    <a:pt x="683846" y="2305460"/>
                  </a:lnTo>
                  <a:lnTo>
                    <a:pt x="911794" y="2389578"/>
                  </a:lnTo>
                  <a:lnTo>
                    <a:pt x="1139743" y="2395357"/>
                  </a:lnTo>
                  <a:lnTo>
                    <a:pt x="1367692" y="2405028"/>
                  </a:lnTo>
                  <a:lnTo>
                    <a:pt x="1595641" y="2423701"/>
                  </a:lnTo>
                  <a:lnTo>
                    <a:pt x="1823589" y="2428348"/>
                  </a:lnTo>
                  <a:lnTo>
                    <a:pt x="2051538" y="2435191"/>
                  </a:lnTo>
                  <a:lnTo>
                    <a:pt x="2279487" y="2438060"/>
                  </a:lnTo>
                  <a:lnTo>
                    <a:pt x="2507435" y="2438913"/>
                  </a:lnTo>
                  <a:lnTo>
                    <a:pt x="2735384" y="2441418"/>
                  </a:lnTo>
                  <a:lnTo>
                    <a:pt x="2963333" y="2442480"/>
                  </a:lnTo>
                  <a:lnTo>
                    <a:pt x="3191282" y="2444077"/>
                  </a:lnTo>
                  <a:lnTo>
                    <a:pt x="3419230" y="2445114"/>
                  </a:lnTo>
                  <a:lnTo>
                    <a:pt x="3647179" y="2445229"/>
                  </a:lnTo>
                  <a:lnTo>
                    <a:pt x="3875128" y="2445719"/>
                  </a:lnTo>
                  <a:lnTo>
                    <a:pt x="4103076" y="2446142"/>
                  </a:lnTo>
                  <a:lnTo>
                    <a:pt x="4331025" y="2446622"/>
                  </a:lnTo>
                  <a:lnTo>
                    <a:pt x="4558974" y="2446779"/>
                  </a:lnTo>
                  <a:lnTo>
                    <a:pt x="4786923" y="2447220"/>
                  </a:lnTo>
                  <a:lnTo>
                    <a:pt x="5014871" y="2447332"/>
                  </a:lnTo>
                  <a:lnTo>
                    <a:pt x="5242820" y="2447460"/>
                  </a:lnTo>
                  <a:lnTo>
                    <a:pt x="5470769" y="2447546"/>
                  </a:lnTo>
                  <a:lnTo>
                    <a:pt x="5698717" y="2447655"/>
                  </a:lnTo>
                  <a:lnTo>
                    <a:pt x="5926666" y="2447692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5938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16558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6068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139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3810"/>
              <a:ext cx="0" cy="2526617"/>
            </a:xfrm>
            <a:custGeom>
              <a:avLst/>
              <a:pathLst>
                <a:path w="0" h="2526617">
                  <a:moveTo>
                    <a:pt x="0" y="2526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932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822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711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601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491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381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62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2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70142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8031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921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811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655184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346639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876" y="4000912"/>
              <a:ext cx="189170" cy="140790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0065" y="3184173"/>
              <a:ext cx="189170" cy="81673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0255" y="2696893"/>
              <a:ext cx="189170" cy="130401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70444" y="3342725"/>
              <a:ext cx="189170" cy="65818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80634" y="4000912"/>
              <a:ext cx="189170" cy="5110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90824" y="3649665"/>
              <a:ext cx="189170" cy="3512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1013" y="3390639"/>
              <a:ext cx="189170" cy="6102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11203" y="4000912"/>
              <a:ext cx="189170" cy="70939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721392" y="3650879"/>
              <a:ext cx="189170" cy="350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31582" y="4000912"/>
              <a:ext cx="189170" cy="48595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141772" y="4000912"/>
              <a:ext cx="189170" cy="62202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351961" y="3622634"/>
              <a:ext cx="189170" cy="37827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62151" y="4000912"/>
              <a:ext cx="189170" cy="48363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772340" y="3280380"/>
              <a:ext cx="189170" cy="7205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82530" y="4000912"/>
              <a:ext cx="189170" cy="65249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92720" y="4000912"/>
              <a:ext cx="189170" cy="73870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402909" y="4000912"/>
              <a:ext cx="189170" cy="1527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613099" y="4000912"/>
              <a:ext cx="189170" cy="147777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823288" y="2402030"/>
              <a:ext cx="189170" cy="159888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033478" y="3053178"/>
              <a:ext cx="189170" cy="9477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43668" y="2702073"/>
              <a:ext cx="189170" cy="12988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453857" y="2685711"/>
              <a:ext cx="189170" cy="13152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664047" y="2945563"/>
              <a:ext cx="189170" cy="105534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874236" y="4000912"/>
              <a:ext cx="189170" cy="9801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084426" y="4000912"/>
              <a:ext cx="189170" cy="11252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294615" y="2715674"/>
              <a:ext cx="189170" cy="128523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504805" y="2852849"/>
              <a:ext cx="189170" cy="114806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714995" y="3217093"/>
              <a:ext cx="189170" cy="78381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925184" y="4000912"/>
              <a:ext cx="189170" cy="79388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135374" y="4000912"/>
              <a:ext cx="189170" cy="12093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345563" y="4000912"/>
              <a:ext cx="189170" cy="6339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555753" y="4000912"/>
              <a:ext cx="189170" cy="114809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765943" y="4000912"/>
              <a:ext cx="189170" cy="129341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976132" y="4000912"/>
              <a:ext cx="189170" cy="1087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8186322" y="3369070"/>
              <a:ext cx="189170" cy="6318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396511" y="4000912"/>
              <a:ext cx="189170" cy="80079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 rot="-5400000">
              <a:off x="839814" y="3610818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030763" y="433738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225152" y="4354827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376958" y="440270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707568" y="3643244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917916" y="425800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161162" y="421834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394854" y="3711405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433358" y="4394706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41785" y="3383136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815229" y="3459040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3161057" y="4279605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243363" y="3466192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463186" y="442005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695184" y="350607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047416" y="3676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257606" y="3676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467796" y="3676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677985" y="422593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888334" y="422609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5185253" y="412061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5360348" y="418491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548359" y="4189345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853747" y="3824150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6085004" y="384943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6283151" y="4087975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431304" y="413872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680637" y="409174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887783" y="3806010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944390" y="362171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7141188" y="3603487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7552573" y="3845059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741722" y="381981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885614" y="374025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114541" y="4160354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351912" y="37952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008347" y="4000912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690983" y="4979116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8200" y="39592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8200" y="293932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8200" y="19194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973553" y="5020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973553" y="4000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973553" y="298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1961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3494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3760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3855267"/>
              <a:ext cx="179266" cy="4310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86271"/>
              <a:ext cx="179266" cy="29235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3917851"/>
              <a:ext cx="179266" cy="3684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86271"/>
              <a:ext cx="179266" cy="51638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86271"/>
              <a:ext cx="179266" cy="3156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007571"/>
              <a:ext cx="179266" cy="27870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86271"/>
              <a:ext cx="179266" cy="65615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286271"/>
              <a:ext cx="179266" cy="44950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86271"/>
              <a:ext cx="179266" cy="51228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3392141"/>
              <a:ext cx="179266" cy="89413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4013460"/>
              <a:ext cx="179266" cy="27281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86271"/>
              <a:ext cx="179266" cy="355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86271"/>
              <a:ext cx="179266" cy="915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880137"/>
              <a:ext cx="179266" cy="4061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86271"/>
              <a:ext cx="179266" cy="4776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286271"/>
              <a:ext cx="179266" cy="71231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2449590"/>
              <a:ext cx="179266" cy="18366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86271"/>
              <a:ext cx="179266" cy="59176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86271"/>
              <a:ext cx="179266" cy="4878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86271"/>
              <a:ext cx="179266" cy="40319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73806"/>
              <a:ext cx="179266" cy="4124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4286271"/>
              <a:ext cx="179266" cy="51370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3891341"/>
              <a:ext cx="179266" cy="39492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4286271"/>
              <a:ext cx="179266" cy="27808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86271"/>
              <a:ext cx="179266" cy="108244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86271"/>
              <a:ext cx="179266" cy="12899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86271"/>
              <a:ext cx="179266" cy="11327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86271"/>
              <a:ext cx="179266" cy="6650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86271"/>
              <a:ext cx="179266" cy="56894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75128"/>
              <a:ext cx="179266" cy="8111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86271"/>
              <a:ext cx="179266" cy="627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86271"/>
              <a:ext cx="179266" cy="62901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48591"/>
              <a:ext cx="179266" cy="103767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26511"/>
              <a:ext cx="179266" cy="115975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86271"/>
              <a:ext cx="179266" cy="101866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14826"/>
              <a:ext cx="179266" cy="5714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86271"/>
              <a:ext cx="179266" cy="6267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20826"/>
              <a:ext cx="179266" cy="116544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33212" y="4575953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13156" y="387093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96635" y="4521586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43375" y="3791308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65374" y="3816530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56131" y="454320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55316" y="3928603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93682" y="3855721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44778" y="3798014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47022" y="4550577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908773" y="4474042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9711" y="3638869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33695" y="3668495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23235" y="4695209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95319" y="3744400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8777" y="3783511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9327" y="4564964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9284" y="391793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26374" y="3903424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55624" y="3940116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0540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8809" y="3791435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85187" y="4612063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9223" y="396179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14312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79392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5882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3244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29952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77108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1616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3117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38504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1848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2583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87386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5882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0242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8627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27425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600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4457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0315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617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2031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9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7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86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44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034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62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90451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300259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1204" y="2846522"/>
              <a:ext cx="189137" cy="6355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1357" y="2477823"/>
              <a:ext cx="189137" cy="36869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1510" y="2257851"/>
              <a:ext cx="189137" cy="5886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71663" y="2549398"/>
              <a:ext cx="189137" cy="2971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81815" y="2846522"/>
              <a:ext cx="189137" cy="23071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91968" y="2687959"/>
              <a:ext cx="189137" cy="158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2121" y="2571028"/>
              <a:ext cx="189137" cy="27549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12274" y="2846522"/>
              <a:ext cx="189137" cy="3202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722426" y="2688507"/>
              <a:ext cx="189137" cy="15801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32579" y="2846522"/>
              <a:ext cx="189137" cy="21937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142732" y="2846522"/>
              <a:ext cx="189137" cy="28080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352884" y="2675756"/>
              <a:ext cx="189137" cy="1707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63037" y="2846522"/>
              <a:ext cx="189137" cy="2183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773190" y="2521253"/>
              <a:ext cx="189137" cy="32526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83343" y="2846522"/>
              <a:ext cx="189137" cy="29455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93495" y="2846522"/>
              <a:ext cx="189137" cy="3334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403648" y="2846522"/>
              <a:ext cx="189137" cy="6896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613801" y="2846522"/>
              <a:ext cx="189137" cy="66711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823954" y="2124742"/>
              <a:ext cx="189137" cy="7217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034106" y="2418688"/>
              <a:ext cx="189137" cy="42783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44259" y="2260190"/>
              <a:ext cx="189137" cy="58633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454412" y="2252803"/>
              <a:ext cx="189137" cy="59371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664565" y="2370108"/>
              <a:ext cx="189137" cy="47641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874717" y="2846522"/>
              <a:ext cx="189137" cy="44246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084870" y="2846522"/>
              <a:ext cx="189137" cy="507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295023" y="2266329"/>
              <a:ext cx="189137" cy="58019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505175" y="2328254"/>
              <a:ext cx="189137" cy="51826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715328" y="2492684"/>
              <a:ext cx="189137" cy="35383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925481" y="2846522"/>
              <a:ext cx="189137" cy="35838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135634" y="2846522"/>
              <a:ext cx="189137" cy="5459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345786" y="2846522"/>
              <a:ext cx="189137" cy="2862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555939" y="2846522"/>
              <a:ext cx="189137" cy="51828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766092" y="2846522"/>
              <a:ext cx="189137" cy="58388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976245" y="2846522"/>
              <a:ext cx="189137" cy="49074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8186397" y="2561291"/>
              <a:ext cx="189137" cy="28523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396550" y="2846522"/>
              <a:ext cx="189137" cy="36150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 rot="-5400000">
              <a:off x="841126" y="2456428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032038" y="318299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226391" y="3200436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378159" y="324831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708733" y="2488854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919044" y="3103618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162253" y="30639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395908" y="2557015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434375" y="3240316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42766" y="2228746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816172" y="2304650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3161964" y="3125215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3244232" y="2311801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464019" y="326565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695980" y="235168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048176" y="25220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258328" y="25220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468481" y="25220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678634" y="3071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888945" y="307170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5185828" y="296622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5360886" y="3030524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548860" y="3034955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854212" y="2669760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6085431" y="269504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6283542" y="2933584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431658" y="2984330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680954" y="29373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888063" y="2651620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944634" y="246732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7141394" y="2449097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7552742" y="2690668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741854" y="266542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885710" y="258586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114600" y="3005964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351934" y="2640827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009682" y="2846522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692317" y="326524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9534" y="280483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9534" y="23444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9534" y="188401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974887" y="330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974887" y="2846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974887" y="2386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1925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2" name="rc91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009682" y="5124865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009682" y="535178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1039554" y="5043755"/>
              <a:ext cx="179234" cy="19456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1238704" y="5238322"/>
              <a:ext cx="179234" cy="13197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437854" y="5072007"/>
              <a:ext cx="179234" cy="16631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637004" y="5238322"/>
              <a:ext cx="179234" cy="23310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836154" y="5238322"/>
              <a:ext cx="179234" cy="1424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035304" y="5112509"/>
              <a:ext cx="179234" cy="12581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234454" y="5238322"/>
              <a:ext cx="179234" cy="29620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433604" y="5238322"/>
              <a:ext cx="179234" cy="20292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632754" y="5238322"/>
              <a:ext cx="179234" cy="2312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831904" y="4834687"/>
              <a:ext cx="179234" cy="4036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031054" y="5115168"/>
              <a:ext cx="179234" cy="12315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230204" y="5238322"/>
              <a:ext cx="179234" cy="1602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429354" y="5238322"/>
              <a:ext cx="179234" cy="4133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628504" y="5054982"/>
              <a:ext cx="179234" cy="18334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827654" y="5238322"/>
              <a:ext cx="179234" cy="2156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026804" y="5238322"/>
              <a:ext cx="179234" cy="321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225954" y="4409193"/>
              <a:ext cx="179234" cy="82912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425104" y="5238322"/>
              <a:ext cx="179234" cy="2671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624254" y="5238322"/>
              <a:ext cx="179234" cy="2202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823403" y="5238322"/>
              <a:ext cx="179234" cy="18201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5022553" y="5052124"/>
              <a:ext cx="179234" cy="18619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5221703" y="5238322"/>
              <a:ext cx="179234" cy="23190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420853" y="5060040"/>
              <a:ext cx="179234" cy="17828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620003" y="5238322"/>
              <a:ext cx="179234" cy="12553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819153" y="5238322"/>
              <a:ext cx="179234" cy="4886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018303" y="5238322"/>
              <a:ext cx="179234" cy="58230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217453" y="5238322"/>
              <a:ext cx="179234" cy="51134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416603" y="5238322"/>
              <a:ext cx="179234" cy="30024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615753" y="5238322"/>
              <a:ext cx="179234" cy="25683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814903" y="4872150"/>
              <a:ext cx="179234" cy="3661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014053" y="5238322"/>
              <a:ext cx="179234" cy="2832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7213203" y="5238322"/>
              <a:ext cx="179234" cy="28395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412353" y="4769885"/>
              <a:ext cx="179234" cy="46843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611503" y="4714774"/>
              <a:ext cx="179234" cy="52354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810653" y="5238322"/>
              <a:ext cx="179234" cy="45985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8009803" y="4980356"/>
              <a:ext cx="179234" cy="25796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8208953" y="5238322"/>
              <a:ext cx="179234" cy="2829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408103" y="4712208"/>
              <a:ext cx="179234" cy="52611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 rot="-5400000">
              <a:off x="834525" y="552800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1014434" y="482298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1297878" y="5473637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344584" y="4743359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566547" y="4768581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857270" y="549526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2056420" y="488065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194751" y="4807772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345812" y="4750066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648021" y="5502628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909737" y="542609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810641" y="4590920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3034589" y="4620546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3324094" y="5647260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496143" y="4696451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729567" y="4735562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4030082" y="5517015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4240003" y="4869989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427058" y="4855475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656274" y="4892167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708431" y="565746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929389" y="474348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5185732" y="5564114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5469732" y="49138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629236" y="4866363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882615" y="4931443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6149756" y="501087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6250797" y="4895296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523999" y="4982004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775578" y="53291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830223" y="4873668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7090642" y="4945168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7341613" y="5390555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603381" y="5313899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644185" y="4894634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796411" y="5539437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8141256" y="501087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8352581" y="537229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1" name="pl170"/>
            <p:cNvSpPr/>
            <p:nvPr/>
          </p:nvSpPr>
          <p:spPr>
            <a:xfrm>
              <a:off x="1009682" y="5238322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692317" y="5866028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692317" y="553132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729534" y="519663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729534" y="486193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452723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1925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79" name="pl178"/>
            <p:cNvSpPr/>
            <p:nvPr/>
          </p:nvSpPr>
          <p:spPr>
            <a:xfrm>
              <a:off x="974887" y="5907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974887" y="5573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974887" y="5238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4903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4568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234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7577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8336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00468" y="3979568"/>
              <a:ext cx="325656" cy="1483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62308" y="2849534"/>
              <a:ext cx="325656" cy="11300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24149" y="2551688"/>
              <a:ext cx="325656" cy="14278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85989" y="3979568"/>
              <a:ext cx="325656" cy="154551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47830" y="3979568"/>
              <a:ext cx="325656" cy="15200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09670" y="2398473"/>
              <a:ext cx="325656" cy="158109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171511" y="2762281"/>
              <a:ext cx="325656" cy="121728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533351" y="2554526"/>
              <a:ext cx="325656" cy="14250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895192" y="2545579"/>
              <a:ext cx="325656" cy="143398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257032" y="2695027"/>
              <a:ext cx="325656" cy="128454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618873" y="3979568"/>
              <a:ext cx="325656" cy="123793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980713" y="3979568"/>
              <a:ext cx="325656" cy="132639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342554" y="2562007"/>
              <a:ext cx="325656" cy="14175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704394" y="2639790"/>
              <a:ext cx="325656" cy="133977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066235" y="2872542"/>
              <a:ext cx="325656" cy="110702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428075" y="3979568"/>
              <a:ext cx="325656" cy="111410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789916" y="3979568"/>
              <a:ext cx="325656" cy="1375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7151756" y="3979568"/>
              <a:ext cx="325656" cy="133979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513597" y="3979568"/>
              <a:ext cx="325656" cy="14220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875437" y="3979568"/>
              <a:ext cx="325656" cy="13037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8237278" y="3979568"/>
              <a:ext cx="325656" cy="111894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868649" y="358947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211249" y="431603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557289" y="433348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2008929" y="365508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2370770" y="365508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732610" y="420458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3094609" y="4204746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3543179" y="409927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869926" y="4163570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4209588" y="4168001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666627" y="380280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5049534" y="3828087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5399333" y="406663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699137" y="411737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6100120" y="407040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6458917" y="3784666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667175" y="36003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7216819" y="3823714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7557619" y="379846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853162" y="3718909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8260921" y="377387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946192" y="397956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690983" y="506734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28200" y="393787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28200" y="280841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911397" y="51090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911397" y="3979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11397" y="2850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2563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140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8929" y="4123518"/>
              <a:ext cx="616421" cy="120107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733841" y="2422465"/>
              <a:ext cx="616421" cy="17010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8753" y="4123518"/>
              <a:ext cx="616421" cy="130588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103666" y="4123518"/>
              <a:ext cx="616421" cy="142555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788578" y="4123518"/>
              <a:ext cx="616421" cy="133586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473490" y="4123518"/>
              <a:ext cx="616421" cy="10236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158403" y="2993072"/>
              <a:ext cx="616421" cy="11304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843315" y="2844924"/>
              <a:ext cx="616421" cy="127859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528228" y="2771803"/>
              <a:ext cx="616421" cy="135171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213140" y="4123518"/>
              <a:ext cx="616421" cy="12668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898052" y="2768494"/>
              <a:ext cx="616421" cy="13550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 rot="-5400000">
              <a:off x="872757" y="350574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1756562" y="440221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2447429" y="3751559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3186571" y="3816639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3939474" y="3896069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4526277" y="378049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5337671" y="421435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5991168" y="427575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6738699" y="4199095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7265265" y="3779830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8061123" y="425748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946192" y="412351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690983" y="504849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728200" y="408182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28200" y="311515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21484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911397" y="5090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911397" y="4123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911397" y="3156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2190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765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8362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2678" y="3980084"/>
              <a:ext cx="150914" cy="14832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40362" y="2850335"/>
              <a:ext cx="150914" cy="11297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08045" y="2552564"/>
              <a:ext cx="150914" cy="14275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75728" y="3980084"/>
              <a:ext cx="150914" cy="154512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43411" y="3980084"/>
              <a:ext cx="150914" cy="151965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11095" y="2399388"/>
              <a:ext cx="150914" cy="158069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78778" y="2763104"/>
              <a:ext cx="150914" cy="12169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46461" y="2555402"/>
              <a:ext cx="150914" cy="142468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14144" y="2546457"/>
              <a:ext cx="150914" cy="14336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81828" y="2695867"/>
              <a:ext cx="150914" cy="12842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649511" y="3980084"/>
              <a:ext cx="150914" cy="12376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17194" y="3980084"/>
              <a:ext cx="150914" cy="132606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84877" y="2562881"/>
              <a:ext cx="150914" cy="14172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152560" y="2640644"/>
              <a:ext cx="150914" cy="1339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320244" y="2873338"/>
              <a:ext cx="150914" cy="110674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87927" y="3980084"/>
              <a:ext cx="150914" cy="11138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655610" y="3980084"/>
              <a:ext cx="150914" cy="137471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823293" y="3980084"/>
              <a:ext cx="150914" cy="13394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990977" y="3980084"/>
              <a:ext cx="150914" cy="14217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158660" y="3980084"/>
              <a:ext cx="150914" cy="130339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326343" y="3980084"/>
              <a:ext cx="150914" cy="111866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753489" y="358999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901932" y="431655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053815" y="43339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11297" y="365560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478980" y="365560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646664" y="420510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814506" y="420526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068918" y="409979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201507" y="4164086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347012" y="416851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609894" y="380332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798644" y="3828602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954285" y="4067146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3059932" y="411789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266758" y="407092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431398" y="37851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445499" y="3600883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800985" y="382423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947628" y="3798982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4049014" y="371942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4262615" y="377438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947526" y="398008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692317" y="50675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29534" y="393839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29534" y="28092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912731" y="51092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912731" y="3980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12731" y="2850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0" name="rc59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062326" y="312636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062326" y="512163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109936" y="4123998"/>
              <a:ext cx="285660" cy="120076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27336" y="2423374"/>
              <a:ext cx="285660" cy="170062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744737" y="4123998"/>
              <a:ext cx="285660" cy="130555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062137" y="4123998"/>
              <a:ext cx="285660" cy="142519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379538" y="4123998"/>
              <a:ext cx="285660" cy="13355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696938" y="4123998"/>
              <a:ext cx="285660" cy="10233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7014338" y="2993837"/>
              <a:ext cx="285660" cy="11301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7331739" y="2845726"/>
              <a:ext cx="285660" cy="127827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7649139" y="2772624"/>
              <a:ext cx="285660" cy="13513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966540" y="4123998"/>
              <a:ext cx="285660" cy="12665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8283940" y="2769315"/>
              <a:ext cx="285660" cy="13546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 rot="-5400000">
              <a:off x="4768384" y="350622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5284677" y="440269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5608032" y="375203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5979662" y="381711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6365054" y="389654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584344" y="378097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028226" y="421483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314211" y="427623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7694230" y="419957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7853284" y="378030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281630" y="425796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5062326" y="412399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4807117" y="504873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44334" y="4082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844334" y="31158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844334" y="21494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1" name="pl90"/>
            <p:cNvSpPr/>
            <p:nvPr/>
          </p:nvSpPr>
          <p:spPr>
            <a:xfrm>
              <a:off x="5027531" y="5090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027531" y="4123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027531" y="3157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027531" y="2191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66707" y="1600200"/>
              <a:ext cx="441058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55699" y="1894657"/>
              <a:ext cx="3852003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55699" y="5430951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55699" y="4762872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55699" y="4094793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55699" y="3426714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55699" y="2758635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55699" y="2090557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7894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4702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31509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9831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5125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1933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55699" y="5096911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55699" y="4428832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55699" y="3760754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55699" y="3092675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55699" y="2424596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129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981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64913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31721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9852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65337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55699" y="3760754"/>
              <a:ext cx="3852003" cy="0"/>
            </a:xfrm>
            <a:custGeom>
              <a:avLst/>
              <a:pathLst>
                <a:path w="3852003" h="0">
                  <a:moveTo>
                    <a:pt x="0" y="0"/>
                  </a:moveTo>
                  <a:lnTo>
                    <a:pt x="3852003" y="0"/>
                  </a:lnTo>
                  <a:lnTo>
                    <a:pt x="3852003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64913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69992" y="28806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67449" y="334783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662327" y="497348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86258" y="242497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926286" y="432673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621316" y="482245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031018" y="316275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08642" y="289611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85277" y="47977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071975" y="423562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33699" y="388979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456659" y="242388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22166" y="461645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80918" y="312821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098324" y="442759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41993" y="46942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421680" y="25916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867306" y="388835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17435" y="4576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83292" y="341483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841312" y="238488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331435" y="51384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45082" y="284182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099674" y="23879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664307" y="50358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45167" y="379996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073441" y="29209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46903" y="41970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468045" y="296331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645768" y="321215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723022" y="487309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885466" y="250863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803793" y="4190237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498672" y="490810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908812" y="324357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85582" y="2756850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578969" y="46447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135419" y="40838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945986" y="37379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519905" y="227005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872383" y="46745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344364" y="32243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195882" y="430723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05488" y="478992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9222" y="251972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30777" y="37341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13570" y="442515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46213" y="351285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04409" y="223141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144151" y="523641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207769" y="2688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2320" y="24834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727452" y="51339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08403" y="36458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15297" y="299525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10227" y="404295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307444" y="321694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506280" y="446835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067389" y="249420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245587" y="3413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2" name="pg91"/>
            <p:cNvSpPr/>
            <p:nvPr/>
          </p:nvSpPr>
          <p:spPr>
            <a:xfrm>
              <a:off x="4606060" y="2933474"/>
              <a:ext cx="686018" cy="652653"/>
            </a:xfrm>
            <a:custGeom>
              <a:avLst/>
              <a:pathLst>
                <a:path w="686018" h="652653">
                  <a:moveTo>
                    <a:pt x="686018" y="21997"/>
                  </a:moveTo>
                  <a:lnTo>
                    <a:pt x="683416" y="9825"/>
                  </a:lnTo>
                  <a:lnTo>
                    <a:pt x="675649" y="2455"/>
                  </a:lnTo>
                  <a:lnTo>
                    <a:pt x="662834" y="0"/>
                  </a:lnTo>
                  <a:lnTo>
                    <a:pt x="645166" y="2495"/>
                  </a:lnTo>
                  <a:lnTo>
                    <a:pt x="622912" y="9905"/>
                  </a:lnTo>
                  <a:lnTo>
                    <a:pt x="596411" y="22116"/>
                  </a:lnTo>
                  <a:lnTo>
                    <a:pt x="566063" y="38942"/>
                  </a:lnTo>
                  <a:lnTo>
                    <a:pt x="532330" y="60130"/>
                  </a:lnTo>
                  <a:lnTo>
                    <a:pt x="495721" y="85358"/>
                  </a:lnTo>
                  <a:lnTo>
                    <a:pt x="456792" y="114243"/>
                  </a:lnTo>
                  <a:lnTo>
                    <a:pt x="416134" y="146348"/>
                  </a:lnTo>
                  <a:lnTo>
                    <a:pt x="374362" y="181186"/>
                  </a:lnTo>
                  <a:lnTo>
                    <a:pt x="332110" y="218228"/>
                  </a:lnTo>
                  <a:lnTo>
                    <a:pt x="290019" y="256914"/>
                  </a:lnTo>
                  <a:lnTo>
                    <a:pt x="248725" y="296657"/>
                  </a:lnTo>
                  <a:lnTo>
                    <a:pt x="208856" y="336854"/>
                  </a:lnTo>
                  <a:lnTo>
                    <a:pt x="171016" y="376896"/>
                  </a:lnTo>
                  <a:lnTo>
                    <a:pt x="135778" y="416176"/>
                  </a:lnTo>
                  <a:lnTo>
                    <a:pt x="103676" y="454099"/>
                  </a:lnTo>
                  <a:lnTo>
                    <a:pt x="75198" y="490089"/>
                  </a:lnTo>
                  <a:lnTo>
                    <a:pt x="50774" y="523601"/>
                  </a:lnTo>
                  <a:lnTo>
                    <a:pt x="30775" y="554128"/>
                  </a:lnTo>
                  <a:lnTo>
                    <a:pt x="15505" y="581206"/>
                  </a:lnTo>
                  <a:lnTo>
                    <a:pt x="5194" y="604425"/>
                  </a:lnTo>
                  <a:lnTo>
                    <a:pt x="0" y="623433"/>
                  </a:lnTo>
                  <a:lnTo>
                    <a:pt x="0" y="637941"/>
                  </a:lnTo>
                  <a:lnTo>
                    <a:pt x="5194" y="647731"/>
                  </a:lnTo>
                  <a:lnTo>
                    <a:pt x="15505" y="652653"/>
                  </a:lnTo>
                  <a:lnTo>
                    <a:pt x="30775" y="652633"/>
                  </a:lnTo>
                  <a:lnTo>
                    <a:pt x="50774" y="647670"/>
                  </a:lnTo>
                  <a:lnTo>
                    <a:pt x="75198" y="637842"/>
                  </a:lnTo>
                  <a:lnTo>
                    <a:pt x="103676" y="623295"/>
                  </a:lnTo>
                  <a:lnTo>
                    <a:pt x="135778" y="604252"/>
                  </a:lnTo>
                  <a:lnTo>
                    <a:pt x="171016" y="581000"/>
                  </a:lnTo>
                  <a:lnTo>
                    <a:pt x="208856" y="553892"/>
                  </a:lnTo>
                  <a:lnTo>
                    <a:pt x="248725" y="523339"/>
                  </a:lnTo>
                  <a:lnTo>
                    <a:pt x="290019" y="489804"/>
                  </a:lnTo>
                  <a:lnTo>
                    <a:pt x="332110" y="453796"/>
                  </a:lnTo>
                  <a:lnTo>
                    <a:pt x="374362" y="415860"/>
                  </a:lnTo>
                  <a:lnTo>
                    <a:pt x="416134" y="376571"/>
                  </a:lnTo>
                  <a:lnTo>
                    <a:pt x="456792" y="336525"/>
                  </a:lnTo>
                  <a:lnTo>
                    <a:pt x="495721" y="296329"/>
                  </a:lnTo>
                  <a:lnTo>
                    <a:pt x="532330" y="256593"/>
                  </a:lnTo>
                  <a:lnTo>
                    <a:pt x="566063" y="217918"/>
                  </a:lnTo>
                  <a:lnTo>
                    <a:pt x="596411" y="180891"/>
                  </a:lnTo>
                  <a:lnTo>
                    <a:pt x="622912" y="146074"/>
                  </a:lnTo>
                  <a:lnTo>
                    <a:pt x="645166" y="113994"/>
                  </a:lnTo>
                  <a:lnTo>
                    <a:pt x="662834" y="85137"/>
                  </a:lnTo>
                  <a:lnTo>
                    <a:pt x="675649" y="59940"/>
                  </a:lnTo>
                  <a:lnTo>
                    <a:pt x="683416" y="3878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713386" y="4537091"/>
              <a:ext cx="392457" cy="406410"/>
            </a:xfrm>
            <a:custGeom>
              <a:avLst/>
              <a:pathLst>
                <a:path w="392457" h="406410">
                  <a:moveTo>
                    <a:pt x="392457" y="19138"/>
                  </a:moveTo>
                  <a:lnTo>
                    <a:pt x="390969" y="9876"/>
                  </a:lnTo>
                  <a:lnTo>
                    <a:pt x="386525" y="3543"/>
                  </a:lnTo>
                  <a:lnTo>
                    <a:pt x="379194" y="234"/>
                  </a:lnTo>
                  <a:lnTo>
                    <a:pt x="369086" y="0"/>
                  </a:lnTo>
                  <a:lnTo>
                    <a:pt x="356356" y="2844"/>
                  </a:lnTo>
                  <a:lnTo>
                    <a:pt x="341195" y="8723"/>
                  </a:lnTo>
                  <a:lnTo>
                    <a:pt x="323833" y="17549"/>
                  </a:lnTo>
                  <a:lnTo>
                    <a:pt x="304535" y="29187"/>
                  </a:lnTo>
                  <a:lnTo>
                    <a:pt x="283592" y="43460"/>
                  </a:lnTo>
                  <a:lnTo>
                    <a:pt x="261322" y="60154"/>
                  </a:lnTo>
                  <a:lnTo>
                    <a:pt x="238062" y="79013"/>
                  </a:lnTo>
                  <a:lnTo>
                    <a:pt x="214165" y="99754"/>
                  </a:lnTo>
                  <a:lnTo>
                    <a:pt x="189993" y="122060"/>
                  </a:lnTo>
                  <a:lnTo>
                    <a:pt x="165914" y="145595"/>
                  </a:lnTo>
                  <a:lnTo>
                    <a:pt x="142291" y="170001"/>
                  </a:lnTo>
                  <a:lnTo>
                    <a:pt x="119482" y="194908"/>
                  </a:lnTo>
                  <a:lnTo>
                    <a:pt x="97835" y="219939"/>
                  </a:lnTo>
                  <a:lnTo>
                    <a:pt x="77676" y="244714"/>
                  </a:lnTo>
                  <a:lnTo>
                    <a:pt x="59311" y="268858"/>
                  </a:lnTo>
                  <a:lnTo>
                    <a:pt x="43019" y="292004"/>
                  </a:lnTo>
                  <a:lnTo>
                    <a:pt x="29047" y="313803"/>
                  </a:lnTo>
                  <a:lnTo>
                    <a:pt x="17606" y="333923"/>
                  </a:lnTo>
                  <a:lnTo>
                    <a:pt x="8870" y="352059"/>
                  </a:lnTo>
                  <a:lnTo>
                    <a:pt x="2971" y="367937"/>
                  </a:lnTo>
                  <a:lnTo>
                    <a:pt x="0" y="381315"/>
                  </a:lnTo>
                  <a:lnTo>
                    <a:pt x="0" y="391992"/>
                  </a:lnTo>
                  <a:lnTo>
                    <a:pt x="2971" y="399805"/>
                  </a:lnTo>
                  <a:lnTo>
                    <a:pt x="8870" y="404635"/>
                  </a:lnTo>
                  <a:lnTo>
                    <a:pt x="17606" y="406410"/>
                  </a:lnTo>
                  <a:lnTo>
                    <a:pt x="29047" y="405103"/>
                  </a:lnTo>
                  <a:lnTo>
                    <a:pt x="43019" y="400732"/>
                  </a:lnTo>
                  <a:lnTo>
                    <a:pt x="59311" y="393366"/>
                  </a:lnTo>
                  <a:lnTo>
                    <a:pt x="77676" y="383115"/>
                  </a:lnTo>
                  <a:lnTo>
                    <a:pt x="97835" y="370134"/>
                  </a:lnTo>
                  <a:lnTo>
                    <a:pt x="119482" y="354621"/>
                  </a:lnTo>
                  <a:lnTo>
                    <a:pt x="142291" y="336811"/>
                  </a:lnTo>
                  <a:lnTo>
                    <a:pt x="165914" y="316973"/>
                  </a:lnTo>
                  <a:lnTo>
                    <a:pt x="189993" y="295409"/>
                  </a:lnTo>
                  <a:lnTo>
                    <a:pt x="214165" y="272445"/>
                  </a:lnTo>
                  <a:lnTo>
                    <a:pt x="238062" y="248429"/>
                  </a:lnTo>
                  <a:lnTo>
                    <a:pt x="261322" y="223726"/>
                  </a:lnTo>
                  <a:lnTo>
                    <a:pt x="283592" y="198709"/>
                  </a:lnTo>
                  <a:lnTo>
                    <a:pt x="304535" y="173759"/>
                  </a:lnTo>
                  <a:lnTo>
                    <a:pt x="323833" y="149253"/>
                  </a:lnTo>
                  <a:lnTo>
                    <a:pt x="341195" y="125563"/>
                  </a:lnTo>
                  <a:lnTo>
                    <a:pt x="356356" y="103048"/>
                  </a:lnTo>
                  <a:lnTo>
                    <a:pt x="369086" y="82049"/>
                  </a:lnTo>
                  <a:lnTo>
                    <a:pt x="379194" y="62884"/>
                  </a:lnTo>
                  <a:lnTo>
                    <a:pt x="386525" y="45845"/>
                  </a:lnTo>
                  <a:lnTo>
                    <a:pt x="390969" y="31189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516097" y="2393407"/>
              <a:ext cx="514663" cy="164883"/>
            </a:xfrm>
            <a:custGeom>
              <a:avLst/>
              <a:pathLst>
                <a:path w="514663" h="164883">
                  <a:moveTo>
                    <a:pt x="514663" y="22471"/>
                  </a:moveTo>
                  <a:lnTo>
                    <a:pt x="512711" y="15970"/>
                  </a:lnTo>
                  <a:lnTo>
                    <a:pt x="506883" y="10478"/>
                  </a:lnTo>
                  <a:lnTo>
                    <a:pt x="497269" y="6076"/>
                  </a:lnTo>
                  <a:lnTo>
                    <a:pt x="484015" y="2833"/>
                  </a:lnTo>
                  <a:lnTo>
                    <a:pt x="467320" y="797"/>
                  </a:lnTo>
                  <a:lnTo>
                    <a:pt x="447438" y="0"/>
                  </a:lnTo>
                  <a:lnTo>
                    <a:pt x="424671" y="452"/>
                  </a:lnTo>
                  <a:lnTo>
                    <a:pt x="399363" y="2148"/>
                  </a:lnTo>
                  <a:lnTo>
                    <a:pt x="371898" y="5062"/>
                  </a:lnTo>
                  <a:lnTo>
                    <a:pt x="342694" y="9149"/>
                  </a:lnTo>
                  <a:lnTo>
                    <a:pt x="312191" y="14348"/>
                  </a:lnTo>
                  <a:lnTo>
                    <a:pt x="280853" y="20579"/>
                  </a:lnTo>
                  <a:lnTo>
                    <a:pt x="249155" y="27749"/>
                  </a:lnTo>
                  <a:lnTo>
                    <a:pt x="217577" y="35748"/>
                  </a:lnTo>
                  <a:lnTo>
                    <a:pt x="186598" y="44456"/>
                  </a:lnTo>
                  <a:lnTo>
                    <a:pt x="156687" y="53740"/>
                  </a:lnTo>
                  <a:lnTo>
                    <a:pt x="128299" y="63460"/>
                  </a:lnTo>
                  <a:lnTo>
                    <a:pt x="101863" y="73468"/>
                  </a:lnTo>
                  <a:lnTo>
                    <a:pt x="77780" y="83612"/>
                  </a:lnTo>
                  <a:lnTo>
                    <a:pt x="56415" y="93740"/>
                  </a:lnTo>
                  <a:lnTo>
                    <a:pt x="38091" y="103696"/>
                  </a:lnTo>
                  <a:lnTo>
                    <a:pt x="23088" y="113331"/>
                  </a:lnTo>
                  <a:lnTo>
                    <a:pt x="11632" y="122498"/>
                  </a:lnTo>
                  <a:lnTo>
                    <a:pt x="3897" y="131059"/>
                  </a:lnTo>
                  <a:lnTo>
                    <a:pt x="0" y="138883"/>
                  </a:lnTo>
                  <a:lnTo>
                    <a:pt x="0" y="145852"/>
                  </a:lnTo>
                  <a:lnTo>
                    <a:pt x="3897" y="151860"/>
                  </a:lnTo>
                  <a:lnTo>
                    <a:pt x="11632" y="156816"/>
                  </a:lnTo>
                  <a:lnTo>
                    <a:pt x="23088" y="160646"/>
                  </a:lnTo>
                  <a:lnTo>
                    <a:pt x="38091" y="163290"/>
                  </a:lnTo>
                  <a:lnTo>
                    <a:pt x="56415" y="164710"/>
                  </a:lnTo>
                  <a:lnTo>
                    <a:pt x="77780" y="164883"/>
                  </a:lnTo>
                  <a:lnTo>
                    <a:pt x="101863" y="163806"/>
                  </a:lnTo>
                  <a:lnTo>
                    <a:pt x="128299" y="161497"/>
                  </a:lnTo>
                  <a:lnTo>
                    <a:pt x="156687" y="157990"/>
                  </a:lnTo>
                  <a:lnTo>
                    <a:pt x="186598" y="153338"/>
                  </a:lnTo>
                  <a:lnTo>
                    <a:pt x="217577" y="147613"/>
                  </a:lnTo>
                  <a:lnTo>
                    <a:pt x="249155" y="140899"/>
                  </a:lnTo>
                  <a:lnTo>
                    <a:pt x="280853" y="133300"/>
                  </a:lnTo>
                  <a:lnTo>
                    <a:pt x="312191" y="124931"/>
                  </a:lnTo>
                  <a:lnTo>
                    <a:pt x="342694" y="115918"/>
                  </a:lnTo>
                  <a:lnTo>
                    <a:pt x="371898" y="106398"/>
                  </a:lnTo>
                  <a:lnTo>
                    <a:pt x="399363" y="96515"/>
                  </a:lnTo>
                  <a:lnTo>
                    <a:pt x="424671" y="86420"/>
                  </a:lnTo>
                  <a:lnTo>
                    <a:pt x="447438" y="76265"/>
                  </a:lnTo>
                  <a:lnTo>
                    <a:pt x="467320" y="66204"/>
                  </a:lnTo>
                  <a:lnTo>
                    <a:pt x="484015" y="56389"/>
                  </a:lnTo>
                  <a:lnTo>
                    <a:pt x="497269" y="46970"/>
                  </a:lnTo>
                  <a:lnTo>
                    <a:pt x="506883" y="38090"/>
                  </a:lnTo>
                  <a:lnTo>
                    <a:pt x="512711" y="29882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285169" y="3086766"/>
              <a:ext cx="854997" cy="1026447"/>
            </a:xfrm>
            <a:custGeom>
              <a:avLst/>
              <a:pathLst>
                <a:path w="854997" h="1026447">
                  <a:moveTo>
                    <a:pt x="854997" y="75833"/>
                  </a:moveTo>
                  <a:lnTo>
                    <a:pt x="851754" y="45942"/>
                  </a:lnTo>
                  <a:lnTo>
                    <a:pt x="842073" y="23128"/>
                  </a:lnTo>
                  <a:lnTo>
                    <a:pt x="826101" y="7736"/>
                  </a:lnTo>
                  <a:lnTo>
                    <a:pt x="804081" y="0"/>
                  </a:lnTo>
                  <a:lnTo>
                    <a:pt x="776347" y="36"/>
                  </a:lnTo>
                  <a:lnTo>
                    <a:pt x="743318" y="7844"/>
                  </a:lnTo>
                  <a:lnTo>
                    <a:pt x="705495" y="23306"/>
                  </a:lnTo>
                  <a:lnTo>
                    <a:pt x="663452" y="46187"/>
                  </a:lnTo>
                  <a:lnTo>
                    <a:pt x="617826" y="76141"/>
                  </a:lnTo>
                  <a:lnTo>
                    <a:pt x="569308" y="112714"/>
                  </a:lnTo>
                  <a:lnTo>
                    <a:pt x="518635" y="155350"/>
                  </a:lnTo>
                  <a:lnTo>
                    <a:pt x="466574" y="203405"/>
                  </a:lnTo>
                  <a:lnTo>
                    <a:pt x="413915" y="256148"/>
                  </a:lnTo>
                  <a:lnTo>
                    <a:pt x="361455" y="312781"/>
                  </a:lnTo>
                  <a:lnTo>
                    <a:pt x="309991" y="372446"/>
                  </a:lnTo>
                  <a:lnTo>
                    <a:pt x="260301" y="434237"/>
                  </a:lnTo>
                  <a:lnTo>
                    <a:pt x="213140" y="497219"/>
                  </a:lnTo>
                  <a:lnTo>
                    <a:pt x="169222" y="560435"/>
                  </a:lnTo>
                  <a:lnTo>
                    <a:pt x="129214" y="622929"/>
                  </a:lnTo>
                  <a:lnTo>
                    <a:pt x="93720" y="683753"/>
                  </a:lnTo>
                  <a:lnTo>
                    <a:pt x="63281" y="741984"/>
                  </a:lnTo>
                  <a:lnTo>
                    <a:pt x="38356" y="796740"/>
                  </a:lnTo>
                  <a:lnTo>
                    <a:pt x="19324" y="847191"/>
                  </a:lnTo>
                  <a:lnTo>
                    <a:pt x="6474" y="892573"/>
                  </a:lnTo>
                  <a:lnTo>
                    <a:pt x="0" y="932196"/>
                  </a:lnTo>
                  <a:lnTo>
                    <a:pt x="0" y="965461"/>
                  </a:lnTo>
                  <a:lnTo>
                    <a:pt x="6474" y="991863"/>
                  </a:lnTo>
                  <a:lnTo>
                    <a:pt x="19324" y="1011003"/>
                  </a:lnTo>
                  <a:lnTo>
                    <a:pt x="38356" y="1022589"/>
                  </a:lnTo>
                  <a:lnTo>
                    <a:pt x="63281" y="1026447"/>
                  </a:lnTo>
                  <a:lnTo>
                    <a:pt x="93720" y="1022517"/>
                  </a:lnTo>
                  <a:lnTo>
                    <a:pt x="129214" y="1010860"/>
                  </a:lnTo>
                  <a:lnTo>
                    <a:pt x="169222" y="991651"/>
                  </a:lnTo>
                  <a:lnTo>
                    <a:pt x="213140" y="965184"/>
                  </a:lnTo>
                  <a:lnTo>
                    <a:pt x="260301" y="931857"/>
                  </a:lnTo>
                  <a:lnTo>
                    <a:pt x="309991" y="892177"/>
                  </a:lnTo>
                  <a:lnTo>
                    <a:pt x="361455" y="846746"/>
                  </a:lnTo>
                  <a:lnTo>
                    <a:pt x="413915" y="796251"/>
                  </a:lnTo>
                  <a:lnTo>
                    <a:pt x="466574" y="741459"/>
                  </a:lnTo>
                  <a:lnTo>
                    <a:pt x="518635" y="683199"/>
                  </a:lnTo>
                  <a:lnTo>
                    <a:pt x="569308" y="622356"/>
                  </a:lnTo>
                  <a:lnTo>
                    <a:pt x="617826" y="559851"/>
                  </a:lnTo>
                  <a:lnTo>
                    <a:pt x="663452" y="496632"/>
                  </a:lnTo>
                  <a:lnTo>
                    <a:pt x="705495" y="433657"/>
                  </a:lnTo>
                  <a:lnTo>
                    <a:pt x="743318" y="371882"/>
                  </a:lnTo>
                  <a:lnTo>
                    <a:pt x="776347" y="312241"/>
                  </a:lnTo>
                  <a:lnTo>
                    <a:pt x="804081" y="255640"/>
                  </a:lnTo>
                  <a:lnTo>
                    <a:pt x="826101" y="202936"/>
                  </a:lnTo>
                  <a:lnTo>
                    <a:pt x="842073" y="154929"/>
                  </a:lnTo>
                  <a:lnTo>
                    <a:pt x="851754" y="112346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600490" y="505521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00490" y="438714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37707" y="371906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37707" y="30509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37707" y="23829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2820905" y="5096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20905" y="4428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0905" y="3760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0905" y="309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0905" y="2424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31298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98106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64913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31721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98529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65337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16692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88477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571458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3953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0761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75694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2339366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855699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2021-04-27T12:37:03Z</dcterms:modified>
  <cp:category/>
</cp:coreProperties>
</file>