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98206" y="1600200"/>
              <a:ext cx="374758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87198" y="1894657"/>
              <a:ext cx="3189006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87198" y="552051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87198" y="485572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87198" y="419093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87198" y="352615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87198" y="286136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87198" y="219657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474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953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431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910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389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87198" y="518811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87198" y="452333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87198" y="385854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87198" y="319375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87198" y="252897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5235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71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819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6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114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87198" y="385854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819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7430" y="51589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43940" y="445057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14649" y="356843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73515" y="382756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1030" y="44415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76534" y="48301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03577" y="354696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41554" y="431467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4838" y="33437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8310" y="251400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10322" y="486659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9785" y="35510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49871" y="369354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80117" y="43511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39025" y="346365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1658" y="42189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97550" y="351500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49009" y="289378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87428" y="347231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50393" y="422605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23570" y="330350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8061" y="409708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49728" y="494713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27558" y="3623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32327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500076" y="240536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53486" y="29458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33963" y="34711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52028" y="3253952"/>
              <a:ext cx="74094" cy="116955"/>
            </a:xfrm>
            <a:custGeom>
              <a:avLst/>
              <a:pathLst>
                <a:path w="74094" h="116955">
                  <a:moveTo>
                    <a:pt x="0" y="0"/>
                  </a:moveTo>
                  <a:lnTo>
                    <a:pt x="74094" y="116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70138" y="3675039"/>
              <a:ext cx="29361" cy="91706"/>
            </a:xfrm>
            <a:custGeom>
              <a:avLst/>
              <a:pathLst>
                <a:path w="29361" h="91706">
                  <a:moveTo>
                    <a:pt x="29361" y="9170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887767" y="525490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52782" y="454866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505010" y="366234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669871" y="376263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406642" y="435788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462801" y="4683274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799808" y="356503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034022" y="41614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408581" y="30990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909965" y="23624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751287" y="496390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194504" y="36472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396515" y="35398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59826" y="438265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982528" y="33223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39291" y="413250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15667" y="331914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82872" y="27396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90229" y="332180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791993" y="43236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915910" y="309855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428277" y="394386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1092" y="504250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901815" y="3786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29835" y="377148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34405" y="250060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495088" y="304116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275258" y="331792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708552" y="439452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56526" y="39174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154686" y="361572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972883" y="263926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3892668" y="4379027"/>
              <a:ext cx="482076" cy="570657"/>
            </a:xfrm>
            <a:custGeom>
              <a:avLst/>
              <a:pathLst>
                <a:path w="482076" h="570657">
                  <a:moveTo>
                    <a:pt x="482076" y="61370"/>
                  </a:moveTo>
                  <a:lnTo>
                    <a:pt x="480247" y="41266"/>
                  </a:lnTo>
                  <a:lnTo>
                    <a:pt x="474789" y="24858"/>
                  </a:lnTo>
                  <a:lnTo>
                    <a:pt x="465784" y="12396"/>
                  </a:lnTo>
                  <a:lnTo>
                    <a:pt x="453368" y="4067"/>
                  </a:lnTo>
                  <a:lnTo>
                    <a:pt x="437730" y="0"/>
                  </a:lnTo>
                  <a:lnTo>
                    <a:pt x="419107" y="254"/>
                  </a:lnTo>
                  <a:lnTo>
                    <a:pt x="397781" y="4827"/>
                  </a:lnTo>
                  <a:lnTo>
                    <a:pt x="374076" y="13648"/>
                  </a:lnTo>
                  <a:lnTo>
                    <a:pt x="348351" y="26585"/>
                  </a:lnTo>
                  <a:lnTo>
                    <a:pt x="320995" y="43441"/>
                  </a:lnTo>
                  <a:lnTo>
                    <a:pt x="292424" y="63961"/>
                  </a:lnTo>
                  <a:lnTo>
                    <a:pt x="263070" y="87833"/>
                  </a:lnTo>
                  <a:lnTo>
                    <a:pt x="233379" y="114696"/>
                  </a:lnTo>
                  <a:lnTo>
                    <a:pt x="203800" y="144142"/>
                  </a:lnTo>
                  <a:lnTo>
                    <a:pt x="174783" y="175726"/>
                  </a:lnTo>
                  <a:lnTo>
                    <a:pt x="146766" y="208967"/>
                  </a:lnTo>
                  <a:lnTo>
                    <a:pt x="120175" y="243363"/>
                  </a:lnTo>
                  <a:lnTo>
                    <a:pt x="95413" y="278393"/>
                  </a:lnTo>
                  <a:lnTo>
                    <a:pt x="72855" y="313524"/>
                  </a:lnTo>
                  <a:lnTo>
                    <a:pt x="52842" y="348224"/>
                  </a:lnTo>
                  <a:lnTo>
                    <a:pt x="35680" y="381968"/>
                  </a:lnTo>
                  <a:lnTo>
                    <a:pt x="21626" y="414244"/>
                  </a:lnTo>
                  <a:lnTo>
                    <a:pt x="10895" y="444563"/>
                  </a:lnTo>
                  <a:lnTo>
                    <a:pt x="3650" y="472464"/>
                  </a:lnTo>
                  <a:lnTo>
                    <a:pt x="0" y="497526"/>
                  </a:lnTo>
                  <a:lnTo>
                    <a:pt x="0" y="519368"/>
                  </a:lnTo>
                  <a:lnTo>
                    <a:pt x="3650" y="537659"/>
                  </a:lnTo>
                  <a:lnTo>
                    <a:pt x="10895" y="552121"/>
                  </a:lnTo>
                  <a:lnTo>
                    <a:pt x="21626" y="562536"/>
                  </a:lnTo>
                  <a:lnTo>
                    <a:pt x="35680" y="568746"/>
                  </a:lnTo>
                  <a:lnTo>
                    <a:pt x="52842" y="570657"/>
                  </a:lnTo>
                  <a:lnTo>
                    <a:pt x="72855" y="568238"/>
                  </a:lnTo>
                  <a:lnTo>
                    <a:pt x="95413" y="561529"/>
                  </a:lnTo>
                  <a:lnTo>
                    <a:pt x="120175" y="550629"/>
                  </a:lnTo>
                  <a:lnTo>
                    <a:pt x="146766" y="535704"/>
                  </a:lnTo>
                  <a:lnTo>
                    <a:pt x="174783" y="516981"/>
                  </a:lnTo>
                  <a:lnTo>
                    <a:pt x="203800" y="494742"/>
                  </a:lnTo>
                  <a:lnTo>
                    <a:pt x="233379" y="469327"/>
                  </a:lnTo>
                  <a:lnTo>
                    <a:pt x="263070" y="441119"/>
                  </a:lnTo>
                  <a:lnTo>
                    <a:pt x="292424" y="410546"/>
                  </a:lnTo>
                  <a:lnTo>
                    <a:pt x="320995" y="378072"/>
                  </a:lnTo>
                  <a:lnTo>
                    <a:pt x="348351" y="344188"/>
                  </a:lnTo>
                  <a:lnTo>
                    <a:pt x="374076" y="309410"/>
                  </a:lnTo>
                  <a:lnTo>
                    <a:pt x="397781" y="274263"/>
                  </a:lnTo>
                  <a:lnTo>
                    <a:pt x="419107" y="239281"/>
                  </a:lnTo>
                  <a:lnTo>
                    <a:pt x="437730" y="204993"/>
                  </a:lnTo>
                  <a:lnTo>
                    <a:pt x="453368" y="171921"/>
                  </a:lnTo>
                  <a:lnTo>
                    <a:pt x="465784" y="140564"/>
                  </a:lnTo>
                  <a:lnTo>
                    <a:pt x="474789" y="111399"/>
                  </a:lnTo>
                  <a:lnTo>
                    <a:pt x="480247" y="8486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4320894" y="3634843"/>
              <a:ext cx="608027" cy="542616"/>
            </a:xfrm>
            <a:custGeom>
              <a:avLst/>
              <a:pathLst>
                <a:path w="608027" h="542616">
                  <a:moveTo>
                    <a:pt x="608027" y="68193"/>
                  </a:moveTo>
                  <a:lnTo>
                    <a:pt x="605721" y="47619"/>
                  </a:lnTo>
                  <a:lnTo>
                    <a:pt x="598837" y="30437"/>
                  </a:lnTo>
                  <a:lnTo>
                    <a:pt x="587479" y="16908"/>
                  </a:lnTo>
                  <a:lnTo>
                    <a:pt x="571819" y="7238"/>
                  </a:lnTo>
                  <a:lnTo>
                    <a:pt x="552096" y="1573"/>
                  </a:lnTo>
                  <a:lnTo>
                    <a:pt x="528607" y="0"/>
                  </a:lnTo>
                  <a:lnTo>
                    <a:pt x="501710" y="2540"/>
                  </a:lnTo>
                  <a:lnTo>
                    <a:pt x="471811" y="9158"/>
                  </a:lnTo>
                  <a:lnTo>
                    <a:pt x="439364" y="19751"/>
                  </a:lnTo>
                  <a:lnTo>
                    <a:pt x="404861" y="34160"/>
                  </a:lnTo>
                  <a:lnTo>
                    <a:pt x="368825" y="52165"/>
                  </a:lnTo>
                  <a:lnTo>
                    <a:pt x="331802" y="73495"/>
                  </a:lnTo>
                  <a:lnTo>
                    <a:pt x="294354" y="97825"/>
                  </a:lnTo>
                  <a:lnTo>
                    <a:pt x="257047" y="124788"/>
                  </a:lnTo>
                  <a:lnTo>
                    <a:pt x="220449" y="153973"/>
                  </a:lnTo>
                  <a:lnTo>
                    <a:pt x="185112" y="184939"/>
                  </a:lnTo>
                  <a:lnTo>
                    <a:pt x="151574" y="217217"/>
                  </a:lnTo>
                  <a:lnTo>
                    <a:pt x="120342" y="250316"/>
                  </a:lnTo>
                  <a:lnTo>
                    <a:pt x="91890" y="283736"/>
                  </a:lnTo>
                  <a:lnTo>
                    <a:pt x="66649" y="316970"/>
                  </a:lnTo>
                  <a:lnTo>
                    <a:pt x="45002" y="349513"/>
                  </a:lnTo>
                  <a:lnTo>
                    <a:pt x="27277" y="380873"/>
                  </a:lnTo>
                  <a:lnTo>
                    <a:pt x="13742" y="410574"/>
                  </a:lnTo>
                  <a:lnTo>
                    <a:pt x="4604" y="438166"/>
                  </a:lnTo>
                  <a:lnTo>
                    <a:pt x="0" y="463231"/>
                  </a:lnTo>
                  <a:lnTo>
                    <a:pt x="0" y="485388"/>
                  </a:lnTo>
                  <a:lnTo>
                    <a:pt x="4604" y="504302"/>
                  </a:lnTo>
                  <a:lnTo>
                    <a:pt x="13742" y="519687"/>
                  </a:lnTo>
                  <a:lnTo>
                    <a:pt x="27277" y="531308"/>
                  </a:lnTo>
                  <a:lnTo>
                    <a:pt x="45002" y="538990"/>
                  </a:lnTo>
                  <a:lnTo>
                    <a:pt x="66649" y="542616"/>
                  </a:lnTo>
                  <a:lnTo>
                    <a:pt x="91890" y="542132"/>
                  </a:lnTo>
                  <a:lnTo>
                    <a:pt x="120342" y="537544"/>
                  </a:lnTo>
                  <a:lnTo>
                    <a:pt x="151574" y="528922"/>
                  </a:lnTo>
                  <a:lnTo>
                    <a:pt x="185112" y="516398"/>
                  </a:lnTo>
                  <a:lnTo>
                    <a:pt x="220449" y="500160"/>
                  </a:lnTo>
                  <a:lnTo>
                    <a:pt x="257047" y="480455"/>
                  </a:lnTo>
                  <a:lnTo>
                    <a:pt x="294354" y="457581"/>
                  </a:lnTo>
                  <a:lnTo>
                    <a:pt x="331802" y="431886"/>
                  </a:lnTo>
                  <a:lnTo>
                    <a:pt x="368825" y="403759"/>
                  </a:lnTo>
                  <a:lnTo>
                    <a:pt x="404861" y="373626"/>
                  </a:lnTo>
                  <a:lnTo>
                    <a:pt x="439364" y="341944"/>
                  </a:lnTo>
                  <a:lnTo>
                    <a:pt x="471811" y="309193"/>
                  </a:lnTo>
                  <a:lnTo>
                    <a:pt x="501710" y="275871"/>
                  </a:lnTo>
                  <a:lnTo>
                    <a:pt x="528607" y="242481"/>
                  </a:lnTo>
                  <a:lnTo>
                    <a:pt x="552096" y="209530"/>
                  </a:lnTo>
                  <a:lnTo>
                    <a:pt x="571819" y="177517"/>
                  </a:lnTo>
                  <a:lnTo>
                    <a:pt x="587479" y="146929"/>
                  </a:lnTo>
                  <a:lnTo>
                    <a:pt x="598837" y="118228"/>
                  </a:lnTo>
                  <a:lnTo>
                    <a:pt x="605721" y="91849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512621" y="3457147"/>
              <a:ext cx="635026" cy="310563"/>
            </a:xfrm>
            <a:custGeom>
              <a:avLst/>
              <a:pathLst>
                <a:path w="635026" h="310563">
                  <a:moveTo>
                    <a:pt x="635026" y="127446"/>
                  </a:moveTo>
                  <a:lnTo>
                    <a:pt x="632617" y="108874"/>
                  </a:lnTo>
                  <a:lnTo>
                    <a:pt x="625427" y="91004"/>
                  </a:lnTo>
                  <a:lnTo>
                    <a:pt x="613565" y="74109"/>
                  </a:lnTo>
                  <a:lnTo>
                    <a:pt x="597210" y="58444"/>
                  </a:lnTo>
                  <a:lnTo>
                    <a:pt x="576611" y="44247"/>
                  </a:lnTo>
                  <a:lnTo>
                    <a:pt x="552079" y="31732"/>
                  </a:lnTo>
                  <a:lnTo>
                    <a:pt x="523987" y="21090"/>
                  </a:lnTo>
                  <a:lnTo>
                    <a:pt x="492761" y="12482"/>
                  </a:lnTo>
                  <a:lnTo>
                    <a:pt x="458874" y="6038"/>
                  </a:lnTo>
                  <a:lnTo>
                    <a:pt x="422839" y="1856"/>
                  </a:lnTo>
                  <a:lnTo>
                    <a:pt x="385202" y="0"/>
                  </a:lnTo>
                  <a:lnTo>
                    <a:pt x="346536" y="497"/>
                  </a:lnTo>
                  <a:lnTo>
                    <a:pt x="307424" y="3340"/>
                  </a:lnTo>
                  <a:lnTo>
                    <a:pt x="268461" y="8486"/>
                  </a:lnTo>
                  <a:lnTo>
                    <a:pt x="230237" y="15857"/>
                  </a:lnTo>
                  <a:lnTo>
                    <a:pt x="193332" y="25341"/>
                  </a:lnTo>
                  <a:lnTo>
                    <a:pt x="158304" y="36795"/>
                  </a:lnTo>
                  <a:lnTo>
                    <a:pt x="125685" y="50044"/>
                  </a:lnTo>
                  <a:lnTo>
                    <a:pt x="95970" y="64888"/>
                  </a:lnTo>
                  <a:lnTo>
                    <a:pt x="69608" y="81103"/>
                  </a:lnTo>
                  <a:lnTo>
                    <a:pt x="47000" y="98441"/>
                  </a:lnTo>
                  <a:lnTo>
                    <a:pt x="28488" y="116641"/>
                  </a:lnTo>
                  <a:lnTo>
                    <a:pt x="14352" y="135426"/>
                  </a:lnTo>
                  <a:lnTo>
                    <a:pt x="4808" y="154511"/>
                  </a:lnTo>
                  <a:lnTo>
                    <a:pt x="0" y="173608"/>
                  </a:lnTo>
                  <a:lnTo>
                    <a:pt x="0" y="192427"/>
                  </a:lnTo>
                  <a:lnTo>
                    <a:pt x="4808" y="210683"/>
                  </a:lnTo>
                  <a:lnTo>
                    <a:pt x="14352" y="228098"/>
                  </a:lnTo>
                  <a:lnTo>
                    <a:pt x="28488" y="244409"/>
                  </a:lnTo>
                  <a:lnTo>
                    <a:pt x="47000" y="259369"/>
                  </a:lnTo>
                  <a:lnTo>
                    <a:pt x="69608" y="272750"/>
                  </a:lnTo>
                  <a:lnTo>
                    <a:pt x="95970" y="284350"/>
                  </a:lnTo>
                  <a:lnTo>
                    <a:pt x="125685" y="293994"/>
                  </a:lnTo>
                  <a:lnTo>
                    <a:pt x="158304" y="301534"/>
                  </a:lnTo>
                  <a:lnTo>
                    <a:pt x="193332" y="306857"/>
                  </a:lnTo>
                  <a:lnTo>
                    <a:pt x="230237" y="309882"/>
                  </a:lnTo>
                  <a:lnTo>
                    <a:pt x="268461" y="310563"/>
                  </a:lnTo>
                  <a:lnTo>
                    <a:pt x="307424" y="308890"/>
                  </a:lnTo>
                  <a:lnTo>
                    <a:pt x="346536" y="304887"/>
                  </a:lnTo>
                  <a:lnTo>
                    <a:pt x="385202" y="298617"/>
                  </a:lnTo>
                  <a:lnTo>
                    <a:pt x="422839" y="290173"/>
                  </a:lnTo>
                  <a:lnTo>
                    <a:pt x="458874" y="279685"/>
                  </a:lnTo>
                  <a:lnTo>
                    <a:pt x="492761" y="267310"/>
                  </a:lnTo>
                  <a:lnTo>
                    <a:pt x="523987" y="253236"/>
                  </a:lnTo>
                  <a:lnTo>
                    <a:pt x="552079" y="237677"/>
                  </a:lnTo>
                  <a:lnTo>
                    <a:pt x="576611" y="220869"/>
                  </a:lnTo>
                  <a:lnTo>
                    <a:pt x="597210" y="203066"/>
                  </a:lnTo>
                  <a:lnTo>
                    <a:pt x="613565" y="184539"/>
                  </a:lnTo>
                  <a:lnTo>
                    <a:pt x="625427" y="165567"/>
                  </a:lnTo>
                  <a:lnTo>
                    <a:pt x="632617" y="1464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5034790" y="2483743"/>
              <a:ext cx="774835" cy="815519"/>
            </a:xfrm>
            <a:custGeom>
              <a:avLst/>
              <a:pathLst>
                <a:path w="774835" h="815519">
                  <a:moveTo>
                    <a:pt x="774835" y="42186"/>
                  </a:moveTo>
                  <a:lnTo>
                    <a:pt x="771896" y="22700"/>
                  </a:lnTo>
                  <a:lnTo>
                    <a:pt x="763123" y="9051"/>
                  </a:lnTo>
                  <a:lnTo>
                    <a:pt x="748649" y="1446"/>
                  </a:lnTo>
                  <a:lnTo>
                    <a:pt x="728694" y="0"/>
                  </a:lnTo>
                  <a:lnTo>
                    <a:pt x="703559" y="4734"/>
                  </a:lnTo>
                  <a:lnTo>
                    <a:pt x="673627" y="15578"/>
                  </a:lnTo>
                  <a:lnTo>
                    <a:pt x="639350" y="32366"/>
                  </a:lnTo>
                  <a:lnTo>
                    <a:pt x="601249" y="54844"/>
                  </a:lnTo>
                  <a:lnTo>
                    <a:pt x="559901" y="82672"/>
                  </a:lnTo>
                  <a:lnTo>
                    <a:pt x="515932" y="115428"/>
                  </a:lnTo>
                  <a:lnTo>
                    <a:pt x="470010" y="152614"/>
                  </a:lnTo>
                  <a:lnTo>
                    <a:pt x="422830" y="193668"/>
                  </a:lnTo>
                  <a:lnTo>
                    <a:pt x="375108" y="237967"/>
                  </a:lnTo>
                  <a:lnTo>
                    <a:pt x="327567" y="284840"/>
                  </a:lnTo>
                  <a:lnTo>
                    <a:pt x="280927" y="333575"/>
                  </a:lnTo>
                  <a:lnTo>
                    <a:pt x="235896" y="383435"/>
                  </a:lnTo>
                  <a:lnTo>
                    <a:pt x="193157" y="433663"/>
                  </a:lnTo>
                  <a:lnTo>
                    <a:pt x="153357" y="483498"/>
                  </a:lnTo>
                  <a:lnTo>
                    <a:pt x="117099" y="532184"/>
                  </a:lnTo>
                  <a:lnTo>
                    <a:pt x="84933" y="578984"/>
                  </a:lnTo>
                  <a:lnTo>
                    <a:pt x="57348" y="623188"/>
                  </a:lnTo>
                  <a:lnTo>
                    <a:pt x="34760" y="664126"/>
                  </a:lnTo>
                  <a:lnTo>
                    <a:pt x="17512" y="701177"/>
                  </a:lnTo>
                  <a:lnTo>
                    <a:pt x="5867" y="733780"/>
                  </a:lnTo>
                  <a:lnTo>
                    <a:pt x="0" y="761440"/>
                  </a:lnTo>
                  <a:lnTo>
                    <a:pt x="0" y="783739"/>
                  </a:lnTo>
                  <a:lnTo>
                    <a:pt x="5867" y="800338"/>
                  </a:lnTo>
                  <a:lnTo>
                    <a:pt x="17512" y="810985"/>
                  </a:lnTo>
                  <a:lnTo>
                    <a:pt x="34760" y="815519"/>
                  </a:lnTo>
                  <a:lnTo>
                    <a:pt x="57348" y="813872"/>
                  </a:lnTo>
                  <a:lnTo>
                    <a:pt x="84933" y="806068"/>
                  </a:lnTo>
                  <a:lnTo>
                    <a:pt x="117099" y="792226"/>
                  </a:lnTo>
                  <a:lnTo>
                    <a:pt x="153357" y="772555"/>
                  </a:lnTo>
                  <a:lnTo>
                    <a:pt x="193157" y="747354"/>
                  </a:lnTo>
                  <a:lnTo>
                    <a:pt x="235896" y="717005"/>
                  </a:lnTo>
                  <a:lnTo>
                    <a:pt x="280927" y="681968"/>
                  </a:lnTo>
                  <a:lnTo>
                    <a:pt x="327567" y="642773"/>
                  </a:lnTo>
                  <a:lnTo>
                    <a:pt x="375108" y="600015"/>
                  </a:lnTo>
                  <a:lnTo>
                    <a:pt x="422830" y="554343"/>
                  </a:lnTo>
                  <a:lnTo>
                    <a:pt x="470010" y="506448"/>
                  </a:lnTo>
                  <a:lnTo>
                    <a:pt x="515932" y="457057"/>
                  </a:lnTo>
                  <a:lnTo>
                    <a:pt x="559901" y="406918"/>
                  </a:lnTo>
                  <a:lnTo>
                    <a:pt x="601249" y="356792"/>
                  </a:lnTo>
                  <a:lnTo>
                    <a:pt x="639350" y="307437"/>
                  </a:lnTo>
                  <a:lnTo>
                    <a:pt x="673627" y="259603"/>
                  </a:lnTo>
                  <a:lnTo>
                    <a:pt x="703559" y="214015"/>
                  </a:lnTo>
                  <a:lnTo>
                    <a:pt x="728694" y="171363"/>
                  </a:lnTo>
                  <a:lnTo>
                    <a:pt x="748649" y="132295"/>
                  </a:lnTo>
                  <a:lnTo>
                    <a:pt x="763123" y="97401"/>
                  </a:lnTo>
                  <a:lnTo>
                    <a:pt x="771896" y="6721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931989" y="514642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1989" y="44816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69206" y="38168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69206" y="3152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69206" y="24872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3152403" y="5188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52403" y="4523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2403" y="3858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2403" y="3193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2403" y="2528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5235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0171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819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46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01149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3256061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92084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0424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269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3381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2670864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187198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5970"/>
              <a:ext cx="4114799" cy="42344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41470"/>
              <a:ext cx="3554884" cy="353602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30499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68844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07190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45535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83880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22225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061262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77809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94357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0904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27452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43999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49967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38017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7636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1470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53053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69536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86083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02631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19178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35725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452273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7636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602631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64922" y="29484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708855" y="337960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88976" y="48798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649079" y="25279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932574" y="42829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651128" y="474047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952094" y="320879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931444" y="296271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02442" y="471767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67026" y="41989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23989" y="387975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44904" y="25269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21059" y="45503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182718" y="317692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91342" y="43760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31643" y="46222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12623" y="268173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801010" y="3878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16692" y="45131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23476" y="3441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99887" y="249092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83607" y="50320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057360" y="291261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38321" y="249379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90802" y="49374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26859" y="37968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91245" y="29856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13034" y="41633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847385" y="4768499"/>
              <a:ext cx="107949" cy="204661"/>
            </a:xfrm>
            <a:custGeom>
              <a:avLst/>
              <a:pathLst>
                <a:path w="107949" h="204661">
                  <a:moveTo>
                    <a:pt x="107949" y="20466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362842" y="30311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586643" y="324328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786792" y="4809480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26935" y="261110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807041" y="426850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528506" y="460592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829889" y="328950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808795" y="2823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978194" y="493048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967413" y="404603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936405" y="372797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407101" y="23738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951569" y="47100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47348" y="327418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189469" y="426847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229981" y="4489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181543" y="271936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99182" y="375856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793920" y="449041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86630" y="353913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63361" y="233695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91893" y="488068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064822" y="281285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01224" y="258923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685617" y="503557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290361" y="364306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025943" y="30534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476237" y="400995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78003" y="302044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15144" y="439726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935779" y="25956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230007" y="339082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2591262" y="3007962"/>
              <a:ext cx="600042" cy="552549"/>
            </a:xfrm>
            <a:custGeom>
              <a:avLst/>
              <a:pathLst>
                <a:path w="600042" h="552549">
                  <a:moveTo>
                    <a:pt x="600042" y="25842"/>
                  </a:moveTo>
                  <a:lnTo>
                    <a:pt x="597766" y="13292"/>
                  </a:lnTo>
                  <a:lnTo>
                    <a:pt x="590972" y="4725"/>
                  </a:lnTo>
                  <a:lnTo>
                    <a:pt x="579763" y="272"/>
                  </a:lnTo>
                  <a:lnTo>
                    <a:pt x="564310" y="0"/>
                  </a:lnTo>
                  <a:lnTo>
                    <a:pt x="544845" y="3912"/>
                  </a:lnTo>
                  <a:lnTo>
                    <a:pt x="521665" y="11951"/>
                  </a:lnTo>
                  <a:lnTo>
                    <a:pt x="495121" y="23994"/>
                  </a:lnTo>
                  <a:lnTo>
                    <a:pt x="465615" y="39858"/>
                  </a:lnTo>
                  <a:lnTo>
                    <a:pt x="433594" y="59303"/>
                  </a:lnTo>
                  <a:lnTo>
                    <a:pt x="399544" y="82034"/>
                  </a:lnTo>
                  <a:lnTo>
                    <a:pt x="363982" y="107706"/>
                  </a:lnTo>
                  <a:lnTo>
                    <a:pt x="327445" y="135931"/>
                  </a:lnTo>
                  <a:lnTo>
                    <a:pt x="290488" y="166281"/>
                  </a:lnTo>
                  <a:lnTo>
                    <a:pt x="253672" y="198295"/>
                  </a:lnTo>
                  <a:lnTo>
                    <a:pt x="217553" y="231488"/>
                  </a:lnTo>
                  <a:lnTo>
                    <a:pt x="182681" y="265357"/>
                  </a:lnTo>
                  <a:lnTo>
                    <a:pt x="149583" y="299388"/>
                  </a:lnTo>
                  <a:lnTo>
                    <a:pt x="118761" y="333067"/>
                  </a:lnTo>
                  <a:lnTo>
                    <a:pt x="90683" y="365881"/>
                  </a:lnTo>
                  <a:lnTo>
                    <a:pt x="65773" y="397334"/>
                  </a:lnTo>
                  <a:lnTo>
                    <a:pt x="44411" y="426949"/>
                  </a:lnTo>
                  <a:lnTo>
                    <a:pt x="26918" y="454277"/>
                  </a:lnTo>
                  <a:lnTo>
                    <a:pt x="13562" y="478904"/>
                  </a:lnTo>
                  <a:lnTo>
                    <a:pt x="4543" y="500456"/>
                  </a:lnTo>
                  <a:lnTo>
                    <a:pt x="0" y="518607"/>
                  </a:lnTo>
                  <a:lnTo>
                    <a:pt x="0" y="533081"/>
                  </a:lnTo>
                  <a:lnTo>
                    <a:pt x="4543" y="543660"/>
                  </a:lnTo>
                  <a:lnTo>
                    <a:pt x="13562" y="550182"/>
                  </a:lnTo>
                  <a:lnTo>
                    <a:pt x="26918" y="552549"/>
                  </a:lnTo>
                  <a:lnTo>
                    <a:pt x="44411" y="550725"/>
                  </a:lnTo>
                  <a:lnTo>
                    <a:pt x="65773" y="544738"/>
                  </a:lnTo>
                  <a:lnTo>
                    <a:pt x="90683" y="534679"/>
                  </a:lnTo>
                  <a:lnTo>
                    <a:pt x="118761" y="520699"/>
                  </a:lnTo>
                  <a:lnTo>
                    <a:pt x="149583" y="503011"/>
                  </a:lnTo>
                  <a:lnTo>
                    <a:pt x="182681" y="481883"/>
                  </a:lnTo>
                  <a:lnTo>
                    <a:pt x="217553" y="457635"/>
                  </a:lnTo>
                  <a:lnTo>
                    <a:pt x="253672" y="430635"/>
                  </a:lnTo>
                  <a:lnTo>
                    <a:pt x="290488" y="401292"/>
                  </a:lnTo>
                  <a:lnTo>
                    <a:pt x="327445" y="370051"/>
                  </a:lnTo>
                  <a:lnTo>
                    <a:pt x="363982" y="337386"/>
                  </a:lnTo>
                  <a:lnTo>
                    <a:pt x="399544" y="303791"/>
                  </a:lnTo>
                  <a:lnTo>
                    <a:pt x="433594" y="269776"/>
                  </a:lnTo>
                  <a:lnTo>
                    <a:pt x="465615" y="235857"/>
                  </a:lnTo>
                  <a:lnTo>
                    <a:pt x="495121" y="202547"/>
                  </a:lnTo>
                  <a:lnTo>
                    <a:pt x="521665" y="170352"/>
                  </a:lnTo>
                  <a:lnTo>
                    <a:pt x="544845" y="139760"/>
                  </a:lnTo>
                  <a:lnTo>
                    <a:pt x="564310" y="111235"/>
                  </a:lnTo>
                  <a:lnTo>
                    <a:pt x="579763" y="85208"/>
                  </a:lnTo>
                  <a:lnTo>
                    <a:pt x="590972" y="62075"/>
                  </a:lnTo>
                  <a:lnTo>
                    <a:pt x="597766" y="42185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50300" y="4470946"/>
              <a:ext cx="366449" cy="365176"/>
            </a:xfrm>
            <a:custGeom>
              <a:avLst/>
              <a:pathLst>
                <a:path w="366449" h="365176">
                  <a:moveTo>
                    <a:pt x="366449" y="20021"/>
                  </a:moveTo>
                  <a:lnTo>
                    <a:pt x="365059" y="11027"/>
                  </a:lnTo>
                  <a:lnTo>
                    <a:pt x="360910" y="4634"/>
                  </a:lnTo>
                  <a:lnTo>
                    <a:pt x="354064" y="939"/>
                  </a:lnTo>
                  <a:lnTo>
                    <a:pt x="344627" y="0"/>
                  </a:lnTo>
                  <a:lnTo>
                    <a:pt x="332740" y="1828"/>
                  </a:lnTo>
                  <a:lnTo>
                    <a:pt x="318583" y="6399"/>
                  </a:lnTo>
                  <a:lnTo>
                    <a:pt x="302373" y="13640"/>
                  </a:lnTo>
                  <a:lnTo>
                    <a:pt x="284353" y="23444"/>
                  </a:lnTo>
                  <a:lnTo>
                    <a:pt x="264798" y="35661"/>
                  </a:lnTo>
                  <a:lnTo>
                    <a:pt x="244004" y="50107"/>
                  </a:lnTo>
                  <a:lnTo>
                    <a:pt x="222285" y="66561"/>
                  </a:lnTo>
                  <a:lnTo>
                    <a:pt x="199972" y="84776"/>
                  </a:lnTo>
                  <a:lnTo>
                    <a:pt x="177402" y="104474"/>
                  </a:lnTo>
                  <a:lnTo>
                    <a:pt x="154918" y="125357"/>
                  </a:lnTo>
                  <a:lnTo>
                    <a:pt x="132861" y="147109"/>
                  </a:lnTo>
                  <a:lnTo>
                    <a:pt x="111564" y="169399"/>
                  </a:lnTo>
                  <a:lnTo>
                    <a:pt x="91351" y="191890"/>
                  </a:lnTo>
                  <a:lnTo>
                    <a:pt x="72528" y="214241"/>
                  </a:lnTo>
                  <a:lnTo>
                    <a:pt x="55380" y="236114"/>
                  </a:lnTo>
                  <a:lnTo>
                    <a:pt x="40168" y="257176"/>
                  </a:lnTo>
                  <a:lnTo>
                    <a:pt x="27122" y="277108"/>
                  </a:lnTo>
                  <a:lnTo>
                    <a:pt x="16439" y="295608"/>
                  </a:lnTo>
                  <a:lnTo>
                    <a:pt x="8282" y="312396"/>
                  </a:lnTo>
                  <a:lnTo>
                    <a:pt x="2774" y="327217"/>
                  </a:lnTo>
                  <a:lnTo>
                    <a:pt x="0" y="339846"/>
                  </a:lnTo>
                  <a:lnTo>
                    <a:pt x="0" y="350093"/>
                  </a:lnTo>
                  <a:lnTo>
                    <a:pt x="2774" y="357801"/>
                  </a:lnTo>
                  <a:lnTo>
                    <a:pt x="8282" y="362854"/>
                  </a:lnTo>
                  <a:lnTo>
                    <a:pt x="16439" y="365176"/>
                  </a:lnTo>
                  <a:lnTo>
                    <a:pt x="27122" y="364730"/>
                  </a:lnTo>
                  <a:lnTo>
                    <a:pt x="40168" y="361525"/>
                  </a:lnTo>
                  <a:lnTo>
                    <a:pt x="55380" y="355608"/>
                  </a:lnTo>
                  <a:lnTo>
                    <a:pt x="72528" y="347069"/>
                  </a:lnTo>
                  <a:lnTo>
                    <a:pt x="91351" y="336037"/>
                  </a:lnTo>
                  <a:lnTo>
                    <a:pt x="111564" y="322681"/>
                  </a:lnTo>
                  <a:lnTo>
                    <a:pt x="132861" y="307201"/>
                  </a:lnTo>
                  <a:lnTo>
                    <a:pt x="154918" y="289834"/>
                  </a:lnTo>
                  <a:lnTo>
                    <a:pt x="177402" y="270842"/>
                  </a:lnTo>
                  <a:lnTo>
                    <a:pt x="199972" y="250512"/>
                  </a:lnTo>
                  <a:lnTo>
                    <a:pt x="222285" y="229154"/>
                  </a:lnTo>
                  <a:lnTo>
                    <a:pt x="244004" y="207092"/>
                  </a:lnTo>
                  <a:lnTo>
                    <a:pt x="264798" y="184658"/>
                  </a:lnTo>
                  <a:lnTo>
                    <a:pt x="284353" y="162194"/>
                  </a:lnTo>
                  <a:lnTo>
                    <a:pt x="302373" y="140041"/>
                  </a:lnTo>
                  <a:lnTo>
                    <a:pt x="318583" y="118533"/>
                  </a:lnTo>
                  <a:lnTo>
                    <a:pt x="332740" y="97997"/>
                  </a:lnTo>
                  <a:lnTo>
                    <a:pt x="344627" y="78744"/>
                  </a:lnTo>
                  <a:lnTo>
                    <a:pt x="354064" y="61067"/>
                  </a:lnTo>
                  <a:lnTo>
                    <a:pt x="360910" y="45232"/>
                  </a:lnTo>
                  <a:lnTo>
                    <a:pt x="365059" y="31481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446998" y="2511782"/>
              <a:ext cx="397601" cy="137861"/>
            </a:xfrm>
            <a:custGeom>
              <a:avLst/>
              <a:pathLst>
                <a:path w="397601" h="137861">
                  <a:moveTo>
                    <a:pt x="397601" y="21083"/>
                  </a:moveTo>
                  <a:lnTo>
                    <a:pt x="396093" y="15331"/>
                  </a:lnTo>
                  <a:lnTo>
                    <a:pt x="391591" y="10391"/>
                  </a:lnTo>
                  <a:lnTo>
                    <a:pt x="384164" y="6338"/>
                  </a:lnTo>
                  <a:lnTo>
                    <a:pt x="373924" y="3233"/>
                  </a:lnTo>
                  <a:lnTo>
                    <a:pt x="361026" y="1122"/>
                  </a:lnTo>
                  <a:lnTo>
                    <a:pt x="345666" y="39"/>
                  </a:lnTo>
                  <a:lnTo>
                    <a:pt x="328078" y="0"/>
                  </a:lnTo>
                  <a:lnTo>
                    <a:pt x="308526" y="1004"/>
                  </a:lnTo>
                  <a:lnTo>
                    <a:pt x="287309" y="3037"/>
                  </a:lnTo>
                  <a:lnTo>
                    <a:pt x="264747" y="6068"/>
                  </a:lnTo>
                  <a:lnTo>
                    <a:pt x="241182" y="10052"/>
                  </a:lnTo>
                  <a:lnTo>
                    <a:pt x="216972" y="14927"/>
                  </a:lnTo>
                  <a:lnTo>
                    <a:pt x="192484" y="20619"/>
                  </a:lnTo>
                  <a:lnTo>
                    <a:pt x="168088" y="27044"/>
                  </a:lnTo>
                  <a:lnTo>
                    <a:pt x="144155" y="34102"/>
                  </a:lnTo>
                  <a:lnTo>
                    <a:pt x="121048" y="41688"/>
                  </a:lnTo>
                  <a:lnTo>
                    <a:pt x="99117" y="49685"/>
                  </a:lnTo>
                  <a:lnTo>
                    <a:pt x="78694" y="57974"/>
                  </a:lnTo>
                  <a:lnTo>
                    <a:pt x="60088" y="66428"/>
                  </a:lnTo>
                  <a:lnTo>
                    <a:pt x="43583" y="74919"/>
                  </a:lnTo>
                  <a:lnTo>
                    <a:pt x="29427" y="83318"/>
                  </a:lnTo>
                  <a:lnTo>
                    <a:pt x="17837" y="91498"/>
                  </a:lnTo>
                  <a:lnTo>
                    <a:pt x="8986" y="99336"/>
                  </a:lnTo>
                  <a:lnTo>
                    <a:pt x="3010" y="106711"/>
                  </a:lnTo>
                  <a:lnTo>
                    <a:pt x="0" y="113513"/>
                  </a:lnTo>
                  <a:lnTo>
                    <a:pt x="0" y="119639"/>
                  </a:lnTo>
                  <a:lnTo>
                    <a:pt x="3010" y="124994"/>
                  </a:lnTo>
                  <a:lnTo>
                    <a:pt x="8986" y="129500"/>
                  </a:lnTo>
                  <a:lnTo>
                    <a:pt x="17837" y="133086"/>
                  </a:lnTo>
                  <a:lnTo>
                    <a:pt x="29427" y="135698"/>
                  </a:lnTo>
                  <a:lnTo>
                    <a:pt x="43583" y="137298"/>
                  </a:lnTo>
                  <a:lnTo>
                    <a:pt x="60088" y="137861"/>
                  </a:lnTo>
                  <a:lnTo>
                    <a:pt x="78694" y="137377"/>
                  </a:lnTo>
                  <a:lnTo>
                    <a:pt x="99117" y="135856"/>
                  </a:lnTo>
                  <a:lnTo>
                    <a:pt x="121048" y="133319"/>
                  </a:lnTo>
                  <a:lnTo>
                    <a:pt x="144155" y="129805"/>
                  </a:lnTo>
                  <a:lnTo>
                    <a:pt x="168088" y="125367"/>
                  </a:lnTo>
                  <a:lnTo>
                    <a:pt x="192484" y="120073"/>
                  </a:lnTo>
                  <a:lnTo>
                    <a:pt x="216972" y="114003"/>
                  </a:lnTo>
                  <a:lnTo>
                    <a:pt x="241182" y="107249"/>
                  </a:lnTo>
                  <a:lnTo>
                    <a:pt x="264747" y="99913"/>
                  </a:lnTo>
                  <a:lnTo>
                    <a:pt x="287309" y="92107"/>
                  </a:lnTo>
                  <a:lnTo>
                    <a:pt x="308526" y="83948"/>
                  </a:lnTo>
                  <a:lnTo>
                    <a:pt x="328078" y="75561"/>
                  </a:lnTo>
                  <a:lnTo>
                    <a:pt x="345666" y="67073"/>
                  </a:lnTo>
                  <a:lnTo>
                    <a:pt x="361026" y="58612"/>
                  </a:lnTo>
                  <a:lnTo>
                    <a:pt x="373924" y="50306"/>
                  </a:lnTo>
                  <a:lnTo>
                    <a:pt x="384164" y="42282"/>
                  </a:lnTo>
                  <a:lnTo>
                    <a:pt x="391591" y="34661"/>
                  </a:lnTo>
                  <a:lnTo>
                    <a:pt x="396093" y="27559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284813" y="3204509"/>
              <a:ext cx="731744" cy="880343"/>
            </a:xfrm>
            <a:custGeom>
              <a:avLst/>
              <a:pathLst>
                <a:path w="731744" h="880343">
                  <a:moveTo>
                    <a:pt x="731744" y="67111"/>
                  </a:moveTo>
                  <a:lnTo>
                    <a:pt x="728969" y="41090"/>
                  </a:lnTo>
                  <a:lnTo>
                    <a:pt x="720683" y="21114"/>
                  </a:lnTo>
                  <a:lnTo>
                    <a:pt x="707014" y="7486"/>
                  </a:lnTo>
                  <a:lnTo>
                    <a:pt x="688169" y="412"/>
                  </a:lnTo>
                  <a:lnTo>
                    <a:pt x="664432" y="0"/>
                  </a:lnTo>
                  <a:lnTo>
                    <a:pt x="636164" y="6255"/>
                  </a:lnTo>
                  <a:lnTo>
                    <a:pt x="603794" y="19083"/>
                  </a:lnTo>
                  <a:lnTo>
                    <a:pt x="567812" y="38290"/>
                  </a:lnTo>
                  <a:lnTo>
                    <a:pt x="528763" y="63584"/>
                  </a:lnTo>
                  <a:lnTo>
                    <a:pt x="487240" y="94582"/>
                  </a:lnTo>
                  <a:lnTo>
                    <a:pt x="443871" y="130814"/>
                  </a:lnTo>
                  <a:lnTo>
                    <a:pt x="399315" y="171731"/>
                  </a:lnTo>
                  <a:lnTo>
                    <a:pt x="354247" y="216712"/>
                  </a:lnTo>
                  <a:lnTo>
                    <a:pt x="309350" y="265076"/>
                  </a:lnTo>
                  <a:lnTo>
                    <a:pt x="265304" y="316090"/>
                  </a:lnTo>
                  <a:lnTo>
                    <a:pt x="222777" y="368979"/>
                  </a:lnTo>
                  <a:lnTo>
                    <a:pt x="182415" y="422943"/>
                  </a:lnTo>
                  <a:lnTo>
                    <a:pt x="144828" y="477164"/>
                  </a:lnTo>
                  <a:lnTo>
                    <a:pt x="110587" y="530819"/>
                  </a:lnTo>
                  <a:lnTo>
                    <a:pt x="80210" y="583095"/>
                  </a:lnTo>
                  <a:lnTo>
                    <a:pt x="54158" y="633200"/>
                  </a:lnTo>
                  <a:lnTo>
                    <a:pt x="32827" y="680373"/>
                  </a:lnTo>
                  <a:lnTo>
                    <a:pt x="16538" y="723901"/>
                  </a:lnTo>
                  <a:lnTo>
                    <a:pt x="5540" y="763123"/>
                  </a:lnTo>
                  <a:lnTo>
                    <a:pt x="0" y="797445"/>
                  </a:lnTo>
                  <a:lnTo>
                    <a:pt x="0" y="826346"/>
                  </a:lnTo>
                  <a:lnTo>
                    <a:pt x="5540" y="849388"/>
                  </a:lnTo>
                  <a:lnTo>
                    <a:pt x="16538" y="866222"/>
                  </a:lnTo>
                  <a:lnTo>
                    <a:pt x="32827" y="876593"/>
                  </a:lnTo>
                  <a:lnTo>
                    <a:pt x="54158" y="880343"/>
                  </a:lnTo>
                  <a:lnTo>
                    <a:pt x="80210" y="877416"/>
                  </a:lnTo>
                  <a:lnTo>
                    <a:pt x="110587" y="867857"/>
                  </a:lnTo>
                  <a:lnTo>
                    <a:pt x="144828" y="851809"/>
                  </a:lnTo>
                  <a:lnTo>
                    <a:pt x="182415" y="829516"/>
                  </a:lnTo>
                  <a:lnTo>
                    <a:pt x="222777" y="801316"/>
                  </a:lnTo>
                  <a:lnTo>
                    <a:pt x="265304" y="767637"/>
                  </a:lnTo>
                  <a:lnTo>
                    <a:pt x="309350" y="728990"/>
                  </a:lnTo>
                  <a:lnTo>
                    <a:pt x="354247" y="685959"/>
                  </a:lnTo>
                  <a:lnTo>
                    <a:pt x="399315" y="639198"/>
                  </a:lnTo>
                  <a:lnTo>
                    <a:pt x="443871" y="589414"/>
                  </a:lnTo>
                  <a:lnTo>
                    <a:pt x="487240" y="537364"/>
                  </a:lnTo>
                  <a:lnTo>
                    <a:pt x="528763" y="483836"/>
                  </a:lnTo>
                  <a:lnTo>
                    <a:pt x="567812" y="429641"/>
                  </a:lnTo>
                  <a:lnTo>
                    <a:pt x="603794" y="375600"/>
                  </a:lnTo>
                  <a:lnTo>
                    <a:pt x="636164" y="322534"/>
                  </a:lnTo>
                  <a:lnTo>
                    <a:pt x="664432" y="271247"/>
                  </a:lnTo>
                  <a:lnTo>
                    <a:pt x="688169" y="222515"/>
                  </a:lnTo>
                  <a:lnTo>
                    <a:pt x="707014" y="177078"/>
                  </a:lnTo>
                  <a:lnTo>
                    <a:pt x="720683" y="135624"/>
                  </a:lnTo>
                  <a:lnTo>
                    <a:pt x="728969" y="9878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692317" y="495503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2317" y="433848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9534" y="372193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1053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24888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912731" y="499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912731" y="4380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3763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147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2530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69536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986083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602631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219178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35725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452273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1273246" y="563843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889794" y="563843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524950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141497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758045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374592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592942" y="577966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947526" y="181310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4756604" y="1600200"/>
              <a:ext cx="374559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46931" y="1895700"/>
              <a:ext cx="3185674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246931" y="5517765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46931" y="4853673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46931" y="4189580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46931" y="3525488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46931" y="2861396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46931" y="219730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743956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640804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07214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736233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840032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246931" y="5185719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46931" y="4521626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46931" y="385753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46931" y="3193442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46931" y="2529350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411910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07600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74009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404187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068279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246931" y="385753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74009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856485" y="51565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302528" y="444891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7472015" y="35676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6631759" y="382654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369549" y="44399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635821" y="48280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761686" y="354624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200249" y="43131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53060" y="334321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7925202" y="25143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769468" y="48644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7257375" y="355035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408349" y="36926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138877" y="434954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196679" y="346301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6310239" y="42174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56083" y="35143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7406443" y="28937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945345" y="347166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808453" y="422462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981449" y="33030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416531" y="409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108520" y="494495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85432" y="362272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390823" y="39213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7557353" y="240583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10811" y="294573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291518" y="347049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6611331" y="3255641"/>
              <a:ext cx="72996" cy="114771"/>
            </a:xfrm>
            <a:custGeom>
              <a:avLst/>
              <a:pathLst>
                <a:path w="72996" h="114771">
                  <a:moveTo>
                    <a:pt x="0" y="0"/>
                  </a:moveTo>
                  <a:lnTo>
                    <a:pt x="72996" y="1147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027895" y="3674289"/>
              <a:ext cx="28432" cy="91738"/>
            </a:xfrm>
            <a:custGeom>
              <a:avLst/>
              <a:pathLst>
                <a:path w="28432" h="91738">
                  <a:moveTo>
                    <a:pt x="28432" y="9173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5946814" y="525239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210588" y="454774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561723" y="3661033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727529" y="375837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465390" y="4353294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22371" y="468132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858080" y="3562770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106860" y="415794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67245" y="31007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7966856" y="23631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810985" y="496208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251026" y="36483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452639" y="35354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918046" y="437834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041083" y="332364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298729" y="412901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74416" y="331531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240732" y="273985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748030" y="3324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849784" y="432237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932570" y="31005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487020" y="39419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49975" y="50406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958364" y="378615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7686" y="3770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391787" y="250106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2626" y="304131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7333637" y="33164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767042" y="439239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014857" y="39160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212353" y="36149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802527" y="291308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9" name="pg208"/>
            <p:cNvSpPr/>
            <p:nvPr/>
          </p:nvSpPr>
          <p:spPr>
            <a:xfrm>
              <a:off x="5951664" y="4377474"/>
              <a:ext cx="481572" cy="570060"/>
            </a:xfrm>
            <a:custGeom>
              <a:avLst/>
              <a:pathLst>
                <a:path w="481572" h="570060">
                  <a:moveTo>
                    <a:pt x="481572" y="61306"/>
                  </a:moveTo>
                  <a:lnTo>
                    <a:pt x="479745" y="41223"/>
                  </a:lnTo>
                  <a:lnTo>
                    <a:pt x="474293" y="24832"/>
                  </a:lnTo>
                  <a:lnTo>
                    <a:pt x="465297" y="12383"/>
                  </a:lnTo>
                  <a:lnTo>
                    <a:pt x="452894" y="4063"/>
                  </a:lnTo>
                  <a:lnTo>
                    <a:pt x="437273" y="0"/>
                  </a:lnTo>
                  <a:lnTo>
                    <a:pt x="418669" y="254"/>
                  </a:lnTo>
                  <a:lnTo>
                    <a:pt x="397366" y="4821"/>
                  </a:lnTo>
                  <a:lnTo>
                    <a:pt x="373685" y="13634"/>
                  </a:lnTo>
                  <a:lnTo>
                    <a:pt x="347987" y="26557"/>
                  </a:lnTo>
                  <a:lnTo>
                    <a:pt x="320660" y="43396"/>
                  </a:lnTo>
                  <a:lnTo>
                    <a:pt x="292118" y="63894"/>
                  </a:lnTo>
                  <a:lnTo>
                    <a:pt x="262795" y="87741"/>
                  </a:lnTo>
                  <a:lnTo>
                    <a:pt x="233135" y="114576"/>
                  </a:lnTo>
                  <a:lnTo>
                    <a:pt x="203588" y="143991"/>
                  </a:lnTo>
                  <a:lnTo>
                    <a:pt x="174600" y="175542"/>
                  </a:lnTo>
                  <a:lnTo>
                    <a:pt x="146613" y="208749"/>
                  </a:lnTo>
                  <a:lnTo>
                    <a:pt x="120050" y="243109"/>
                  </a:lnTo>
                  <a:lnTo>
                    <a:pt x="95313" y="278102"/>
                  </a:lnTo>
                  <a:lnTo>
                    <a:pt x="72779" y="313196"/>
                  </a:lnTo>
                  <a:lnTo>
                    <a:pt x="52787" y="347861"/>
                  </a:lnTo>
                  <a:lnTo>
                    <a:pt x="35642" y="381569"/>
                  </a:lnTo>
                  <a:lnTo>
                    <a:pt x="21604" y="413812"/>
                  </a:lnTo>
                  <a:lnTo>
                    <a:pt x="10884" y="444098"/>
                  </a:lnTo>
                  <a:lnTo>
                    <a:pt x="3646" y="471971"/>
                  </a:lnTo>
                  <a:lnTo>
                    <a:pt x="0" y="497006"/>
                  </a:lnTo>
                  <a:lnTo>
                    <a:pt x="0" y="518825"/>
                  </a:lnTo>
                  <a:lnTo>
                    <a:pt x="3646" y="537097"/>
                  </a:lnTo>
                  <a:lnTo>
                    <a:pt x="10884" y="551544"/>
                  </a:lnTo>
                  <a:lnTo>
                    <a:pt x="21604" y="561949"/>
                  </a:lnTo>
                  <a:lnTo>
                    <a:pt x="35642" y="568152"/>
                  </a:lnTo>
                  <a:lnTo>
                    <a:pt x="52787" y="570060"/>
                  </a:lnTo>
                  <a:lnTo>
                    <a:pt x="72779" y="567645"/>
                  </a:lnTo>
                  <a:lnTo>
                    <a:pt x="95313" y="560942"/>
                  </a:lnTo>
                  <a:lnTo>
                    <a:pt x="120050" y="550053"/>
                  </a:lnTo>
                  <a:lnTo>
                    <a:pt x="146613" y="535144"/>
                  </a:lnTo>
                  <a:lnTo>
                    <a:pt x="174600" y="516440"/>
                  </a:lnTo>
                  <a:lnTo>
                    <a:pt x="203588" y="494226"/>
                  </a:lnTo>
                  <a:lnTo>
                    <a:pt x="233135" y="468836"/>
                  </a:lnTo>
                  <a:lnTo>
                    <a:pt x="262795" y="440658"/>
                  </a:lnTo>
                  <a:lnTo>
                    <a:pt x="292118" y="410117"/>
                  </a:lnTo>
                  <a:lnTo>
                    <a:pt x="320660" y="377677"/>
                  </a:lnTo>
                  <a:lnTo>
                    <a:pt x="347987" y="343829"/>
                  </a:lnTo>
                  <a:lnTo>
                    <a:pt x="373685" y="309086"/>
                  </a:lnTo>
                  <a:lnTo>
                    <a:pt x="397366" y="273976"/>
                  </a:lnTo>
                  <a:lnTo>
                    <a:pt x="418669" y="239031"/>
                  </a:lnTo>
                  <a:lnTo>
                    <a:pt x="437273" y="204779"/>
                  </a:lnTo>
                  <a:lnTo>
                    <a:pt x="452894" y="171741"/>
                  </a:lnTo>
                  <a:lnTo>
                    <a:pt x="465297" y="140417"/>
                  </a:lnTo>
                  <a:lnTo>
                    <a:pt x="474293" y="111282"/>
                  </a:lnTo>
                  <a:lnTo>
                    <a:pt x="479745" y="8477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379443" y="3634067"/>
              <a:ext cx="607392" cy="542049"/>
            </a:xfrm>
            <a:custGeom>
              <a:avLst/>
              <a:pathLst>
                <a:path w="607392" h="542049">
                  <a:moveTo>
                    <a:pt x="607392" y="68122"/>
                  </a:moveTo>
                  <a:lnTo>
                    <a:pt x="605088" y="47569"/>
                  </a:lnTo>
                  <a:lnTo>
                    <a:pt x="598211" y="30405"/>
                  </a:lnTo>
                  <a:lnTo>
                    <a:pt x="586865" y="16891"/>
                  </a:lnTo>
                  <a:lnTo>
                    <a:pt x="571222" y="7231"/>
                  </a:lnTo>
                  <a:lnTo>
                    <a:pt x="551519" y="1572"/>
                  </a:lnTo>
                  <a:lnTo>
                    <a:pt x="528055" y="0"/>
                  </a:lnTo>
                  <a:lnTo>
                    <a:pt x="501186" y="2538"/>
                  </a:lnTo>
                  <a:lnTo>
                    <a:pt x="471318" y="9148"/>
                  </a:lnTo>
                  <a:lnTo>
                    <a:pt x="438905" y="19730"/>
                  </a:lnTo>
                  <a:lnTo>
                    <a:pt x="404438" y="34124"/>
                  </a:lnTo>
                  <a:lnTo>
                    <a:pt x="368440" y="52111"/>
                  </a:lnTo>
                  <a:lnTo>
                    <a:pt x="331456" y="73418"/>
                  </a:lnTo>
                  <a:lnTo>
                    <a:pt x="294046" y="97723"/>
                  </a:lnTo>
                  <a:lnTo>
                    <a:pt x="256779" y="124657"/>
                  </a:lnTo>
                  <a:lnTo>
                    <a:pt x="220218" y="153812"/>
                  </a:lnTo>
                  <a:lnTo>
                    <a:pt x="184919" y="184746"/>
                  </a:lnTo>
                  <a:lnTo>
                    <a:pt x="151415" y="216990"/>
                  </a:lnTo>
                  <a:lnTo>
                    <a:pt x="120216" y="250055"/>
                  </a:lnTo>
                  <a:lnTo>
                    <a:pt x="91794" y="283440"/>
                  </a:lnTo>
                  <a:lnTo>
                    <a:pt x="66579" y="316638"/>
                  </a:lnTo>
                  <a:lnTo>
                    <a:pt x="44955" y="349148"/>
                  </a:lnTo>
                  <a:lnTo>
                    <a:pt x="27248" y="380475"/>
                  </a:lnTo>
                  <a:lnTo>
                    <a:pt x="13728" y="410145"/>
                  </a:lnTo>
                  <a:lnTo>
                    <a:pt x="4599" y="437708"/>
                  </a:lnTo>
                  <a:lnTo>
                    <a:pt x="0" y="462747"/>
                  </a:lnTo>
                  <a:lnTo>
                    <a:pt x="0" y="484881"/>
                  </a:lnTo>
                  <a:lnTo>
                    <a:pt x="4599" y="503776"/>
                  </a:lnTo>
                  <a:lnTo>
                    <a:pt x="13728" y="519144"/>
                  </a:lnTo>
                  <a:lnTo>
                    <a:pt x="27248" y="530753"/>
                  </a:lnTo>
                  <a:lnTo>
                    <a:pt x="44955" y="538427"/>
                  </a:lnTo>
                  <a:lnTo>
                    <a:pt x="66579" y="542049"/>
                  </a:lnTo>
                  <a:lnTo>
                    <a:pt x="91794" y="541565"/>
                  </a:lnTo>
                  <a:lnTo>
                    <a:pt x="120216" y="536982"/>
                  </a:lnTo>
                  <a:lnTo>
                    <a:pt x="151415" y="528370"/>
                  </a:lnTo>
                  <a:lnTo>
                    <a:pt x="184919" y="515858"/>
                  </a:lnTo>
                  <a:lnTo>
                    <a:pt x="220218" y="499637"/>
                  </a:lnTo>
                  <a:lnTo>
                    <a:pt x="256779" y="479953"/>
                  </a:lnTo>
                  <a:lnTo>
                    <a:pt x="294046" y="457103"/>
                  </a:lnTo>
                  <a:lnTo>
                    <a:pt x="331456" y="431435"/>
                  </a:lnTo>
                  <a:lnTo>
                    <a:pt x="368440" y="403337"/>
                  </a:lnTo>
                  <a:lnTo>
                    <a:pt x="404438" y="373236"/>
                  </a:lnTo>
                  <a:lnTo>
                    <a:pt x="438905" y="341587"/>
                  </a:lnTo>
                  <a:lnTo>
                    <a:pt x="471318" y="308870"/>
                  </a:lnTo>
                  <a:lnTo>
                    <a:pt x="501186" y="275582"/>
                  </a:lnTo>
                  <a:lnTo>
                    <a:pt x="528055" y="242227"/>
                  </a:lnTo>
                  <a:lnTo>
                    <a:pt x="551519" y="209311"/>
                  </a:lnTo>
                  <a:lnTo>
                    <a:pt x="571222" y="177332"/>
                  </a:lnTo>
                  <a:lnTo>
                    <a:pt x="586865" y="146775"/>
                  </a:lnTo>
                  <a:lnTo>
                    <a:pt x="598211" y="118104"/>
                  </a:lnTo>
                  <a:lnTo>
                    <a:pt x="605088" y="9175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6570969" y="3456557"/>
              <a:ext cx="634363" cy="310239"/>
            </a:xfrm>
            <a:custGeom>
              <a:avLst/>
              <a:pathLst>
                <a:path w="634363" h="310239">
                  <a:moveTo>
                    <a:pt x="634363" y="127313"/>
                  </a:moveTo>
                  <a:lnTo>
                    <a:pt x="631956" y="108760"/>
                  </a:lnTo>
                  <a:lnTo>
                    <a:pt x="624774" y="90909"/>
                  </a:lnTo>
                  <a:lnTo>
                    <a:pt x="612924" y="74032"/>
                  </a:lnTo>
                  <a:lnTo>
                    <a:pt x="596586" y="58383"/>
                  </a:lnTo>
                  <a:lnTo>
                    <a:pt x="576008" y="44200"/>
                  </a:lnTo>
                  <a:lnTo>
                    <a:pt x="551502" y="31699"/>
                  </a:lnTo>
                  <a:lnTo>
                    <a:pt x="523440" y="21068"/>
                  </a:lnTo>
                  <a:lnTo>
                    <a:pt x="492246" y="12469"/>
                  </a:lnTo>
                  <a:lnTo>
                    <a:pt x="458394" y="6031"/>
                  </a:lnTo>
                  <a:lnTo>
                    <a:pt x="422397" y="1854"/>
                  </a:lnTo>
                  <a:lnTo>
                    <a:pt x="384800" y="0"/>
                  </a:lnTo>
                  <a:lnTo>
                    <a:pt x="346174" y="496"/>
                  </a:lnTo>
                  <a:lnTo>
                    <a:pt x="307103" y="3336"/>
                  </a:lnTo>
                  <a:lnTo>
                    <a:pt x="268181" y="8477"/>
                  </a:lnTo>
                  <a:lnTo>
                    <a:pt x="229997" y="15840"/>
                  </a:lnTo>
                  <a:lnTo>
                    <a:pt x="193130" y="25315"/>
                  </a:lnTo>
                  <a:lnTo>
                    <a:pt x="158139" y="36756"/>
                  </a:lnTo>
                  <a:lnTo>
                    <a:pt x="125554" y="49992"/>
                  </a:lnTo>
                  <a:lnTo>
                    <a:pt x="95870" y="64821"/>
                  </a:lnTo>
                  <a:lnTo>
                    <a:pt x="69535" y="81018"/>
                  </a:lnTo>
                  <a:lnTo>
                    <a:pt x="46951" y="98338"/>
                  </a:lnTo>
                  <a:lnTo>
                    <a:pt x="28458" y="116519"/>
                  </a:lnTo>
                  <a:lnTo>
                    <a:pt x="14337" y="135284"/>
                  </a:lnTo>
                  <a:lnTo>
                    <a:pt x="4803" y="154350"/>
                  </a:lnTo>
                  <a:lnTo>
                    <a:pt x="0" y="173427"/>
                  </a:lnTo>
                  <a:lnTo>
                    <a:pt x="0" y="192226"/>
                  </a:lnTo>
                  <a:lnTo>
                    <a:pt x="4803" y="210463"/>
                  </a:lnTo>
                  <a:lnTo>
                    <a:pt x="14337" y="227860"/>
                  </a:lnTo>
                  <a:lnTo>
                    <a:pt x="28458" y="244154"/>
                  </a:lnTo>
                  <a:lnTo>
                    <a:pt x="46951" y="259098"/>
                  </a:lnTo>
                  <a:lnTo>
                    <a:pt x="69535" y="272465"/>
                  </a:lnTo>
                  <a:lnTo>
                    <a:pt x="95870" y="284053"/>
                  </a:lnTo>
                  <a:lnTo>
                    <a:pt x="125554" y="293687"/>
                  </a:lnTo>
                  <a:lnTo>
                    <a:pt x="158139" y="301219"/>
                  </a:lnTo>
                  <a:lnTo>
                    <a:pt x="193130" y="306537"/>
                  </a:lnTo>
                  <a:lnTo>
                    <a:pt x="229997" y="309558"/>
                  </a:lnTo>
                  <a:lnTo>
                    <a:pt x="268181" y="310239"/>
                  </a:lnTo>
                  <a:lnTo>
                    <a:pt x="307103" y="308567"/>
                  </a:lnTo>
                  <a:lnTo>
                    <a:pt x="346174" y="304569"/>
                  </a:lnTo>
                  <a:lnTo>
                    <a:pt x="384800" y="298305"/>
                  </a:lnTo>
                  <a:lnTo>
                    <a:pt x="422397" y="289870"/>
                  </a:lnTo>
                  <a:lnTo>
                    <a:pt x="458394" y="279392"/>
                  </a:lnTo>
                  <a:lnTo>
                    <a:pt x="492246" y="267030"/>
                  </a:lnTo>
                  <a:lnTo>
                    <a:pt x="523440" y="252972"/>
                  </a:lnTo>
                  <a:lnTo>
                    <a:pt x="551502" y="237429"/>
                  </a:lnTo>
                  <a:lnTo>
                    <a:pt x="576008" y="220638"/>
                  </a:lnTo>
                  <a:lnTo>
                    <a:pt x="596586" y="202854"/>
                  </a:lnTo>
                  <a:lnTo>
                    <a:pt x="612924" y="184346"/>
                  </a:lnTo>
                  <a:lnTo>
                    <a:pt x="624774" y="165395"/>
                  </a:lnTo>
                  <a:lnTo>
                    <a:pt x="631956" y="146287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7092593" y="2484170"/>
              <a:ext cx="774026" cy="814667"/>
            </a:xfrm>
            <a:custGeom>
              <a:avLst/>
              <a:pathLst>
                <a:path w="774026" h="814667">
                  <a:moveTo>
                    <a:pt x="774026" y="42142"/>
                  </a:moveTo>
                  <a:lnTo>
                    <a:pt x="771090" y="22676"/>
                  </a:lnTo>
                  <a:lnTo>
                    <a:pt x="762326" y="9042"/>
                  </a:lnTo>
                  <a:lnTo>
                    <a:pt x="747867" y="1444"/>
                  </a:lnTo>
                  <a:lnTo>
                    <a:pt x="727932" y="0"/>
                  </a:lnTo>
                  <a:lnTo>
                    <a:pt x="702824" y="4729"/>
                  </a:lnTo>
                  <a:lnTo>
                    <a:pt x="672923" y="15561"/>
                  </a:lnTo>
                  <a:lnTo>
                    <a:pt x="638682" y="32332"/>
                  </a:lnTo>
                  <a:lnTo>
                    <a:pt x="600621" y="54787"/>
                  </a:lnTo>
                  <a:lnTo>
                    <a:pt x="559316" y="82586"/>
                  </a:lnTo>
                  <a:lnTo>
                    <a:pt x="515393" y="115307"/>
                  </a:lnTo>
                  <a:lnTo>
                    <a:pt x="469519" y="152455"/>
                  </a:lnTo>
                  <a:lnTo>
                    <a:pt x="422388" y="193466"/>
                  </a:lnTo>
                  <a:lnTo>
                    <a:pt x="374716" y="237719"/>
                  </a:lnTo>
                  <a:lnTo>
                    <a:pt x="327224" y="284542"/>
                  </a:lnTo>
                  <a:lnTo>
                    <a:pt x="280634" y="333227"/>
                  </a:lnTo>
                  <a:lnTo>
                    <a:pt x="235650" y="383034"/>
                  </a:lnTo>
                  <a:lnTo>
                    <a:pt x="192955" y="433210"/>
                  </a:lnTo>
                  <a:lnTo>
                    <a:pt x="153196" y="482993"/>
                  </a:lnTo>
                  <a:lnTo>
                    <a:pt x="116977" y="531628"/>
                  </a:lnTo>
                  <a:lnTo>
                    <a:pt x="84845" y="578379"/>
                  </a:lnTo>
                  <a:lnTo>
                    <a:pt x="57288" y="622537"/>
                  </a:lnTo>
                  <a:lnTo>
                    <a:pt x="34724" y="663432"/>
                  </a:lnTo>
                  <a:lnTo>
                    <a:pt x="17494" y="700445"/>
                  </a:lnTo>
                  <a:lnTo>
                    <a:pt x="5861" y="733013"/>
                  </a:lnTo>
                  <a:lnTo>
                    <a:pt x="0" y="760645"/>
                  </a:lnTo>
                  <a:lnTo>
                    <a:pt x="0" y="782920"/>
                  </a:lnTo>
                  <a:lnTo>
                    <a:pt x="5861" y="799502"/>
                  </a:lnTo>
                  <a:lnTo>
                    <a:pt x="17494" y="810138"/>
                  </a:lnTo>
                  <a:lnTo>
                    <a:pt x="34724" y="814667"/>
                  </a:lnTo>
                  <a:lnTo>
                    <a:pt x="57288" y="813022"/>
                  </a:lnTo>
                  <a:lnTo>
                    <a:pt x="84845" y="805226"/>
                  </a:lnTo>
                  <a:lnTo>
                    <a:pt x="116977" y="791399"/>
                  </a:lnTo>
                  <a:lnTo>
                    <a:pt x="153196" y="771748"/>
                  </a:lnTo>
                  <a:lnTo>
                    <a:pt x="192955" y="746574"/>
                  </a:lnTo>
                  <a:lnTo>
                    <a:pt x="235650" y="716256"/>
                  </a:lnTo>
                  <a:lnTo>
                    <a:pt x="280634" y="681255"/>
                  </a:lnTo>
                  <a:lnTo>
                    <a:pt x="327224" y="642101"/>
                  </a:lnTo>
                  <a:lnTo>
                    <a:pt x="374716" y="599389"/>
                  </a:lnTo>
                  <a:lnTo>
                    <a:pt x="422388" y="553764"/>
                  </a:lnTo>
                  <a:lnTo>
                    <a:pt x="469519" y="505919"/>
                  </a:lnTo>
                  <a:lnTo>
                    <a:pt x="515393" y="456580"/>
                  </a:lnTo>
                  <a:lnTo>
                    <a:pt x="559316" y="406493"/>
                  </a:lnTo>
                  <a:lnTo>
                    <a:pt x="600621" y="356419"/>
                  </a:lnTo>
                  <a:lnTo>
                    <a:pt x="638682" y="307116"/>
                  </a:lnTo>
                  <a:lnTo>
                    <a:pt x="672923" y="259332"/>
                  </a:lnTo>
                  <a:lnTo>
                    <a:pt x="702824" y="213792"/>
                  </a:lnTo>
                  <a:lnTo>
                    <a:pt x="727932" y="171184"/>
                  </a:lnTo>
                  <a:lnTo>
                    <a:pt x="747867" y="132156"/>
                  </a:lnTo>
                  <a:lnTo>
                    <a:pt x="762326" y="97300"/>
                  </a:lnTo>
                  <a:lnTo>
                    <a:pt x="771090" y="67142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4991722" y="514402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991722" y="447993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28939" y="38158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28939" y="3151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028939" y="24876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8" name="pl217"/>
            <p:cNvSpPr/>
            <p:nvPr/>
          </p:nvSpPr>
          <p:spPr>
            <a:xfrm>
              <a:off x="5212136" y="5185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2136" y="4521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2136" y="385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2136" y="3193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2136" y="2529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411910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7600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74009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404187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8068279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5315621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5979713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666241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326506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7990598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4729263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5246931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7373"/>
              <a:ext cx="5926666" cy="2447692"/>
            </a:xfrm>
            <a:custGeom>
              <a:avLst/>
              <a:pathLst>
                <a:path w="5926666" h="2447692">
                  <a:moveTo>
                    <a:pt x="0" y="0"/>
                  </a:moveTo>
                  <a:lnTo>
                    <a:pt x="227948" y="1710619"/>
                  </a:lnTo>
                  <a:lnTo>
                    <a:pt x="455897" y="2220129"/>
                  </a:lnTo>
                  <a:lnTo>
                    <a:pt x="683846" y="2305460"/>
                  </a:lnTo>
                  <a:lnTo>
                    <a:pt x="911794" y="2389578"/>
                  </a:lnTo>
                  <a:lnTo>
                    <a:pt x="1139743" y="2395357"/>
                  </a:lnTo>
                  <a:lnTo>
                    <a:pt x="1367692" y="2405028"/>
                  </a:lnTo>
                  <a:lnTo>
                    <a:pt x="1595641" y="2423701"/>
                  </a:lnTo>
                  <a:lnTo>
                    <a:pt x="1823589" y="2428348"/>
                  </a:lnTo>
                  <a:lnTo>
                    <a:pt x="2051538" y="2435191"/>
                  </a:lnTo>
                  <a:lnTo>
                    <a:pt x="2279487" y="2438060"/>
                  </a:lnTo>
                  <a:lnTo>
                    <a:pt x="2507435" y="2438913"/>
                  </a:lnTo>
                  <a:lnTo>
                    <a:pt x="2735384" y="2441418"/>
                  </a:lnTo>
                  <a:lnTo>
                    <a:pt x="2963333" y="2442480"/>
                  </a:lnTo>
                  <a:lnTo>
                    <a:pt x="3191282" y="2444077"/>
                  </a:lnTo>
                  <a:lnTo>
                    <a:pt x="3419230" y="2445114"/>
                  </a:lnTo>
                  <a:lnTo>
                    <a:pt x="3647179" y="2445229"/>
                  </a:lnTo>
                  <a:lnTo>
                    <a:pt x="3875128" y="2445719"/>
                  </a:lnTo>
                  <a:lnTo>
                    <a:pt x="4103076" y="2446142"/>
                  </a:lnTo>
                  <a:lnTo>
                    <a:pt x="4331025" y="2446622"/>
                  </a:lnTo>
                  <a:lnTo>
                    <a:pt x="4558974" y="2446779"/>
                  </a:lnTo>
                  <a:lnTo>
                    <a:pt x="4786923" y="2447220"/>
                  </a:lnTo>
                  <a:lnTo>
                    <a:pt x="5014871" y="2447332"/>
                  </a:lnTo>
                  <a:lnTo>
                    <a:pt x="5242820" y="2447460"/>
                  </a:lnTo>
                  <a:lnTo>
                    <a:pt x="5470769" y="2447546"/>
                  </a:lnTo>
                  <a:lnTo>
                    <a:pt x="5698717" y="2447655"/>
                  </a:lnTo>
                  <a:lnTo>
                    <a:pt x="5926666" y="2447692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230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37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321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285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6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84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1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67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2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11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19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5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5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1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1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1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7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7373"/>
              <a:ext cx="5926666" cy="2447692"/>
            </a:xfrm>
            <a:custGeom>
              <a:avLst/>
              <a:pathLst>
                <a:path w="5926666" h="2447692">
                  <a:moveTo>
                    <a:pt x="0" y="0"/>
                  </a:moveTo>
                  <a:lnTo>
                    <a:pt x="227948" y="1710619"/>
                  </a:lnTo>
                  <a:lnTo>
                    <a:pt x="455897" y="2220129"/>
                  </a:lnTo>
                  <a:lnTo>
                    <a:pt x="683846" y="2305460"/>
                  </a:lnTo>
                  <a:lnTo>
                    <a:pt x="911794" y="2389578"/>
                  </a:lnTo>
                  <a:lnTo>
                    <a:pt x="1139743" y="2395357"/>
                  </a:lnTo>
                  <a:lnTo>
                    <a:pt x="1367692" y="2405028"/>
                  </a:lnTo>
                  <a:lnTo>
                    <a:pt x="1595641" y="2423701"/>
                  </a:lnTo>
                  <a:lnTo>
                    <a:pt x="1823589" y="2428348"/>
                  </a:lnTo>
                  <a:lnTo>
                    <a:pt x="2051538" y="2435191"/>
                  </a:lnTo>
                  <a:lnTo>
                    <a:pt x="2279487" y="2438060"/>
                  </a:lnTo>
                  <a:lnTo>
                    <a:pt x="2507435" y="2438913"/>
                  </a:lnTo>
                  <a:lnTo>
                    <a:pt x="2735384" y="2441418"/>
                  </a:lnTo>
                  <a:lnTo>
                    <a:pt x="2963333" y="2442480"/>
                  </a:lnTo>
                  <a:lnTo>
                    <a:pt x="3191282" y="2444077"/>
                  </a:lnTo>
                  <a:lnTo>
                    <a:pt x="3419230" y="2445114"/>
                  </a:lnTo>
                  <a:lnTo>
                    <a:pt x="3647179" y="2445229"/>
                  </a:lnTo>
                  <a:lnTo>
                    <a:pt x="3875128" y="2445719"/>
                  </a:lnTo>
                  <a:lnTo>
                    <a:pt x="4103076" y="2446142"/>
                  </a:lnTo>
                  <a:lnTo>
                    <a:pt x="4331025" y="2446622"/>
                  </a:lnTo>
                  <a:lnTo>
                    <a:pt x="4558974" y="2446779"/>
                  </a:lnTo>
                  <a:lnTo>
                    <a:pt x="4786923" y="2447220"/>
                  </a:lnTo>
                  <a:lnTo>
                    <a:pt x="5014871" y="2447332"/>
                  </a:lnTo>
                  <a:lnTo>
                    <a:pt x="5242820" y="2447460"/>
                  </a:lnTo>
                  <a:lnTo>
                    <a:pt x="5470769" y="2447546"/>
                  </a:lnTo>
                  <a:lnTo>
                    <a:pt x="5698717" y="2447655"/>
                  </a:lnTo>
                  <a:lnTo>
                    <a:pt x="5926666" y="2447692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5938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16558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23957" y="491139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7863839" y="2493810"/>
              <a:ext cx="0" cy="2526617"/>
            </a:xfrm>
            <a:custGeom>
              <a:avLst/>
              <a:pathLst>
                <a:path w="0" h="2526617">
                  <a:moveTo>
                    <a:pt x="0" y="2526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459932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17822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375711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33601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291491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49381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54362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12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7014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28031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85921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43811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655184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46639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876" y="4000912"/>
              <a:ext cx="189170" cy="14079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0065" y="3184173"/>
              <a:ext cx="189170" cy="81673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0255" y="2696893"/>
              <a:ext cx="189170" cy="130401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70444" y="3342725"/>
              <a:ext cx="189170" cy="6581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80634" y="4000912"/>
              <a:ext cx="189170" cy="5110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90824" y="3649665"/>
              <a:ext cx="189170" cy="3512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1013" y="3390639"/>
              <a:ext cx="189170" cy="6102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11203" y="4000912"/>
              <a:ext cx="189170" cy="70939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21392" y="3650879"/>
              <a:ext cx="189170" cy="350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31582" y="4000912"/>
              <a:ext cx="189170" cy="4859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41772" y="4000912"/>
              <a:ext cx="189170" cy="62202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351961" y="3622634"/>
              <a:ext cx="189170" cy="37827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62151" y="4000912"/>
              <a:ext cx="189170" cy="48363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72340" y="3280380"/>
              <a:ext cx="189170" cy="7205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82530" y="4000912"/>
              <a:ext cx="189170" cy="65249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92720" y="4000912"/>
              <a:ext cx="189170" cy="7387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02909" y="4000912"/>
              <a:ext cx="189170" cy="1527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613099" y="4000912"/>
              <a:ext cx="189170" cy="147777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823288" y="2402030"/>
              <a:ext cx="189170" cy="159888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033478" y="3053178"/>
              <a:ext cx="189170" cy="9477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43668" y="2702073"/>
              <a:ext cx="189170" cy="12988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53857" y="2685711"/>
              <a:ext cx="189170" cy="13152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664047" y="2945563"/>
              <a:ext cx="189170" cy="105534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74236" y="4000912"/>
              <a:ext cx="189170" cy="9801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084426" y="4000912"/>
              <a:ext cx="189170" cy="11252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294615" y="2715674"/>
              <a:ext cx="189170" cy="128523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504805" y="2852849"/>
              <a:ext cx="189170" cy="114806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714995" y="3217093"/>
              <a:ext cx="189170" cy="7838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925184" y="4000912"/>
              <a:ext cx="189170" cy="79388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135374" y="4000912"/>
              <a:ext cx="189170" cy="12093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345563" y="4000912"/>
              <a:ext cx="189170" cy="6339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5753" y="4000912"/>
              <a:ext cx="189170" cy="11480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65943" y="4000912"/>
              <a:ext cx="189170" cy="129341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976132" y="4000912"/>
              <a:ext cx="189170" cy="1087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186322" y="3369070"/>
              <a:ext cx="189170" cy="6318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396511" y="4000912"/>
              <a:ext cx="189170" cy="8007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839814" y="361081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030763" y="433738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225152" y="4354827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376958" y="440270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707568" y="364324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917916" y="425800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61162" y="421834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94854" y="371140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433358" y="4394706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41785" y="338313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815229" y="345904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161057" y="427960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243363" y="3466192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463186" y="442005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695184" y="350607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04741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25760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46779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677985" y="42259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888334" y="422609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185253" y="412061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60348" y="418491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548359" y="418934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853747" y="3824150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085004" y="384943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283151" y="4087975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431304" y="413872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680637" y="409174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887783" y="380601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944390" y="362171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141188" y="360348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552573" y="3845059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741722" y="381981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885614" y="374025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114541" y="416035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351912" y="37952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008347" y="4000912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90983" y="4979116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8200" y="39592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8200" y="293932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8200" y="19194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973553" y="5020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3553" y="4000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973553" y="298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196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3494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3760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3855267"/>
              <a:ext cx="179266" cy="4310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86271"/>
              <a:ext cx="179266" cy="2923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3917851"/>
              <a:ext cx="179266" cy="3684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86271"/>
              <a:ext cx="179266" cy="51638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86271"/>
              <a:ext cx="179266" cy="3156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007571"/>
              <a:ext cx="179266" cy="27870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86271"/>
              <a:ext cx="179266" cy="6561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286271"/>
              <a:ext cx="179266" cy="4495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86271"/>
              <a:ext cx="179266" cy="51228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3392141"/>
              <a:ext cx="179266" cy="89413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4013460"/>
              <a:ext cx="179266" cy="2728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86271"/>
              <a:ext cx="179266" cy="355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86271"/>
              <a:ext cx="179266" cy="915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880137"/>
              <a:ext cx="179266" cy="4061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86271"/>
              <a:ext cx="179266" cy="4776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286271"/>
              <a:ext cx="179266" cy="71231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2449590"/>
              <a:ext cx="179266" cy="18366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86271"/>
              <a:ext cx="179266" cy="5917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86271"/>
              <a:ext cx="179266" cy="4878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86271"/>
              <a:ext cx="179266" cy="40319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73806"/>
              <a:ext cx="179266" cy="4124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4286271"/>
              <a:ext cx="179266" cy="5137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3891341"/>
              <a:ext cx="179266" cy="3949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4286271"/>
              <a:ext cx="179266" cy="27808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86271"/>
              <a:ext cx="179266" cy="10824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86271"/>
              <a:ext cx="179266" cy="12899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86271"/>
              <a:ext cx="179266" cy="11327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86271"/>
              <a:ext cx="179266" cy="6650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86271"/>
              <a:ext cx="179266" cy="5689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75128"/>
              <a:ext cx="179266" cy="8111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86271"/>
              <a:ext cx="179266" cy="627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86271"/>
              <a:ext cx="179266" cy="62901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48591"/>
              <a:ext cx="179266" cy="103767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26511"/>
              <a:ext cx="179266" cy="115975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86271"/>
              <a:ext cx="179266" cy="10186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14826"/>
              <a:ext cx="179266" cy="5714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86271"/>
              <a:ext cx="179266" cy="6267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20826"/>
              <a:ext cx="179266" cy="116544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33212" y="4575953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13156" y="387093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96635" y="4521586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43375" y="379130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65374" y="381653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56131" y="454320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55316" y="3928603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93682" y="3855721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44778" y="379801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47022" y="4550577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08773" y="4474042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9711" y="363886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33695" y="3668495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23235" y="4695209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95319" y="374440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8777" y="3783511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9327" y="4564964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9284" y="391793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26374" y="3903424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55624" y="3940116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0540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8809" y="3791435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85187" y="461206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9223" y="396179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14312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7939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588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3244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2995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77108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161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3117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38504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1848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2583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8738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588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0242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8627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27425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600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4457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0315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617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2031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9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7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86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44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03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62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90451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300259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1204" y="2846522"/>
              <a:ext cx="189137" cy="6355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1357" y="2477823"/>
              <a:ext cx="189137" cy="36869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1510" y="2257851"/>
              <a:ext cx="189137" cy="5886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71663" y="2549398"/>
              <a:ext cx="189137" cy="2971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81815" y="2846522"/>
              <a:ext cx="189137" cy="23071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91968" y="2687959"/>
              <a:ext cx="189137" cy="158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2121" y="2571028"/>
              <a:ext cx="189137" cy="27549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12274" y="2846522"/>
              <a:ext cx="189137" cy="3202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22426" y="2688507"/>
              <a:ext cx="189137" cy="15801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32579" y="2846522"/>
              <a:ext cx="189137" cy="21937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42732" y="2846522"/>
              <a:ext cx="189137" cy="2808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352884" y="2675756"/>
              <a:ext cx="189137" cy="1707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63037" y="2846522"/>
              <a:ext cx="189137" cy="2183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73190" y="2521253"/>
              <a:ext cx="189137" cy="32526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83343" y="2846522"/>
              <a:ext cx="189137" cy="2945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93495" y="2846522"/>
              <a:ext cx="189137" cy="3334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03648" y="2846522"/>
              <a:ext cx="189137" cy="6896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613801" y="2846522"/>
              <a:ext cx="189137" cy="66711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823954" y="2124742"/>
              <a:ext cx="189137" cy="7217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034106" y="2418688"/>
              <a:ext cx="189137" cy="4278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44259" y="2260190"/>
              <a:ext cx="189137" cy="58633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54412" y="2252803"/>
              <a:ext cx="189137" cy="5937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664565" y="2370108"/>
              <a:ext cx="189137" cy="4764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74717" y="2846522"/>
              <a:ext cx="189137" cy="4424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084870" y="2846522"/>
              <a:ext cx="189137" cy="507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295023" y="2266329"/>
              <a:ext cx="189137" cy="58019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505175" y="2328254"/>
              <a:ext cx="189137" cy="5182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715328" y="2492684"/>
              <a:ext cx="189137" cy="35383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925481" y="2846522"/>
              <a:ext cx="189137" cy="3583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135634" y="2846522"/>
              <a:ext cx="189137" cy="5459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345786" y="2846522"/>
              <a:ext cx="189137" cy="2862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5939" y="2846522"/>
              <a:ext cx="189137" cy="51828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66092" y="2846522"/>
              <a:ext cx="189137" cy="5838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976245" y="2846522"/>
              <a:ext cx="189137" cy="4907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186397" y="2561291"/>
              <a:ext cx="189137" cy="28523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396550" y="2846522"/>
              <a:ext cx="189137" cy="36150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841126" y="245642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032038" y="318299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226391" y="3200436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378159" y="324831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708733" y="248885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919044" y="3103618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62253" y="30639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95908" y="255701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434375" y="3240316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42766" y="222874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816172" y="230465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161964" y="312521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244232" y="2311801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464019" y="326565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695980" y="235168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048176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258328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468481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678634" y="3071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888945" y="307170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185828" y="296622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60886" y="303052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548860" y="303495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854212" y="2669760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085431" y="269504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283542" y="2933584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431658" y="298433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680954" y="2937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888063" y="265162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944634" y="246732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141394" y="244909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552742" y="269066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741854" y="266542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885710" y="258586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114600" y="300596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351934" y="2640827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009682" y="284652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92317" y="326524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9534" y="280483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9534" y="23444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534" y="188401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974887" y="330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4887" y="2846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974887" y="2386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1925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2" name="rc91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009682" y="5124865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009682" y="535178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039554" y="5043755"/>
              <a:ext cx="179234" cy="1945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238704" y="5238322"/>
              <a:ext cx="179234" cy="13197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437854" y="5072007"/>
              <a:ext cx="179234" cy="16631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637004" y="5238322"/>
              <a:ext cx="179234" cy="2331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836154" y="5238322"/>
              <a:ext cx="179234" cy="1424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035304" y="5112509"/>
              <a:ext cx="179234" cy="12581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234454" y="5238322"/>
              <a:ext cx="179234" cy="2962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433604" y="5238322"/>
              <a:ext cx="179234" cy="20292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632754" y="5238322"/>
              <a:ext cx="179234" cy="2312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831904" y="4834687"/>
              <a:ext cx="179234" cy="4036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031054" y="5115168"/>
              <a:ext cx="179234" cy="12315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230204" y="5238322"/>
              <a:ext cx="179234" cy="1602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429354" y="5238322"/>
              <a:ext cx="179234" cy="4133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628504" y="5054982"/>
              <a:ext cx="179234" cy="18334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827654" y="5238322"/>
              <a:ext cx="179234" cy="2156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026804" y="5238322"/>
              <a:ext cx="179234" cy="321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225954" y="4409193"/>
              <a:ext cx="179234" cy="8291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425104" y="5238322"/>
              <a:ext cx="179234" cy="2671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624254" y="5238322"/>
              <a:ext cx="179234" cy="2202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823403" y="5238322"/>
              <a:ext cx="179234" cy="18201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5022553" y="5052124"/>
              <a:ext cx="179234" cy="18619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5221703" y="5238322"/>
              <a:ext cx="179234" cy="23190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420853" y="5060040"/>
              <a:ext cx="179234" cy="17828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620003" y="5238322"/>
              <a:ext cx="179234" cy="12553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819153" y="5238322"/>
              <a:ext cx="179234" cy="4886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018303" y="5238322"/>
              <a:ext cx="179234" cy="58230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217453" y="5238322"/>
              <a:ext cx="179234" cy="5113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416603" y="5238322"/>
              <a:ext cx="179234" cy="30024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615753" y="5238322"/>
              <a:ext cx="179234" cy="25683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814903" y="4872150"/>
              <a:ext cx="179234" cy="3661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014053" y="5238322"/>
              <a:ext cx="179234" cy="2832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213203" y="5238322"/>
              <a:ext cx="179234" cy="28395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412353" y="4769885"/>
              <a:ext cx="179234" cy="46843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611503" y="4714774"/>
              <a:ext cx="179234" cy="52354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810653" y="5238322"/>
              <a:ext cx="179234" cy="45985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8009803" y="4980356"/>
              <a:ext cx="179234" cy="25796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8208953" y="5238322"/>
              <a:ext cx="179234" cy="2829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408103" y="4712208"/>
              <a:ext cx="179234" cy="5261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 rot="-5400000">
              <a:off x="834525" y="552800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1014434" y="482298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1297878" y="5473637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344584" y="4743359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566547" y="4768581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857270" y="549526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056420" y="488065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194751" y="480777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345812" y="4750066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648021" y="5502628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909737" y="542609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810641" y="4590920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3034589" y="462054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3324094" y="5647260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496143" y="4696451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729567" y="473556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4030082" y="551701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4240003" y="4869989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427058" y="4855475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656274" y="4892167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708431" y="565746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929389" y="474348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5185732" y="5564114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5469732" y="4913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629236" y="4866363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882615" y="4931443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6149756" y="501087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6250797" y="489529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523999" y="4982004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775578" y="53291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830223" y="4873668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7090642" y="4945168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7341613" y="5390555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603381" y="5313899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644185" y="4894634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796411" y="553943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8141256" y="501087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8352581" y="537229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1" name="pl170"/>
            <p:cNvSpPr/>
            <p:nvPr/>
          </p:nvSpPr>
          <p:spPr>
            <a:xfrm>
              <a:off x="1009682" y="523832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692317" y="586602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692317" y="553132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729534" y="519663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729534" y="486193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452723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1925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79" name="pl178"/>
            <p:cNvSpPr/>
            <p:nvPr/>
          </p:nvSpPr>
          <p:spPr>
            <a:xfrm>
              <a:off x="974887" y="5907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974887" y="5573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974887" y="5238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4903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4568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234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7577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8336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00468" y="3979568"/>
              <a:ext cx="325656" cy="1483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62308" y="2849534"/>
              <a:ext cx="325656" cy="11300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24149" y="2551688"/>
              <a:ext cx="325656" cy="14278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5989" y="3979568"/>
              <a:ext cx="325656" cy="154551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47830" y="3979568"/>
              <a:ext cx="325656" cy="15200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09670" y="2398473"/>
              <a:ext cx="325656" cy="158109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171511" y="2762281"/>
              <a:ext cx="325656" cy="12172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33351" y="2554526"/>
              <a:ext cx="325656" cy="14250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895192" y="2545579"/>
              <a:ext cx="325656" cy="143398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257032" y="2695027"/>
              <a:ext cx="325656" cy="128454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618873" y="3979568"/>
              <a:ext cx="325656" cy="123793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980713" y="3979568"/>
              <a:ext cx="325656" cy="132639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342554" y="2562007"/>
              <a:ext cx="325656" cy="14175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704394" y="2639790"/>
              <a:ext cx="325656" cy="133977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066235" y="2872542"/>
              <a:ext cx="325656" cy="110702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428075" y="3979568"/>
              <a:ext cx="325656" cy="111410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789916" y="3979568"/>
              <a:ext cx="325656" cy="1375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151756" y="3979568"/>
              <a:ext cx="325656" cy="13397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513597" y="3979568"/>
              <a:ext cx="325656" cy="14220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875437" y="3979568"/>
              <a:ext cx="325656" cy="13037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8237278" y="3979568"/>
              <a:ext cx="325656" cy="111894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868649" y="358947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211249" y="431603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557289" y="433348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2008929" y="365508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2370770" y="365508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732610" y="420458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3094609" y="4204746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3543179" y="409927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869926" y="4163570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4209588" y="4168001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666627" y="380280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5049534" y="3828087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5399333" y="406663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699137" y="411737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6100120" y="407040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6458917" y="3784666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667175" y="36003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7216819" y="3823714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7557619" y="379846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853162" y="3718909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8260921" y="377387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946192" y="397956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690983" y="506734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28200" y="39378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28200" y="280841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911397" y="5109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11397" y="3979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11397" y="2850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2563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140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8929" y="4123518"/>
              <a:ext cx="616421" cy="120107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733841" y="2422465"/>
              <a:ext cx="616421" cy="17010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8753" y="4123518"/>
              <a:ext cx="616421" cy="13058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03666" y="4123518"/>
              <a:ext cx="616421" cy="142555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788578" y="4123518"/>
              <a:ext cx="616421" cy="13358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473490" y="4123518"/>
              <a:ext cx="616421" cy="10236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158403" y="2993072"/>
              <a:ext cx="616421" cy="11304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843315" y="2844924"/>
              <a:ext cx="616421" cy="127859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528228" y="2771803"/>
              <a:ext cx="616421" cy="135171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213140" y="4123518"/>
              <a:ext cx="616421" cy="12668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898052" y="2768494"/>
              <a:ext cx="616421" cy="13550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 rot="-5400000">
              <a:off x="872757" y="350574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1756562" y="440221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2447429" y="3751559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3186571" y="3816639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939474" y="3896069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4526277" y="378049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5337671" y="421435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5991168" y="427575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6738699" y="4199095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7265265" y="377983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8061123" y="425748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946192" y="412351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90983" y="504849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28200" y="40818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28200" y="311515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21484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911397" y="509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911397" y="4123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911397" y="3156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2190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765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836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2678" y="3980084"/>
              <a:ext cx="150914" cy="14832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40362" y="2850335"/>
              <a:ext cx="150914" cy="11297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08045" y="2552564"/>
              <a:ext cx="150914" cy="14275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75728" y="3980084"/>
              <a:ext cx="150914" cy="154512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43411" y="3980084"/>
              <a:ext cx="150914" cy="15196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11095" y="2399388"/>
              <a:ext cx="150914" cy="158069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78778" y="2763104"/>
              <a:ext cx="150914" cy="12169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46461" y="2555402"/>
              <a:ext cx="150914" cy="142468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14144" y="2546457"/>
              <a:ext cx="150914" cy="14336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81828" y="2695867"/>
              <a:ext cx="150914" cy="12842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649511" y="3980084"/>
              <a:ext cx="150914" cy="12376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17194" y="3980084"/>
              <a:ext cx="150914" cy="13260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84877" y="2562881"/>
              <a:ext cx="150914" cy="14172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152560" y="2640644"/>
              <a:ext cx="150914" cy="1339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320244" y="2873338"/>
              <a:ext cx="150914" cy="110674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87927" y="3980084"/>
              <a:ext cx="150914" cy="11138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655610" y="3980084"/>
              <a:ext cx="150914" cy="137471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823293" y="3980084"/>
              <a:ext cx="150914" cy="13394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990977" y="3980084"/>
              <a:ext cx="150914" cy="14217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58660" y="3980084"/>
              <a:ext cx="150914" cy="130339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326343" y="3980084"/>
              <a:ext cx="150914" cy="111866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753489" y="358999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901932" y="431655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53815" y="43339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11297" y="365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478980" y="365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646664" y="420510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814506" y="420526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068918" y="409979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201507" y="416408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347012" y="416851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609894" y="380332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798644" y="382860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954285" y="406714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3059932" y="411789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266758" y="407092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431398" y="37851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445499" y="360088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800985" y="382423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947628" y="37989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4049014" y="37194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4262615" y="377438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947526" y="398008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692317" y="50675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29534" y="39383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29534" y="28092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912731" y="5109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12731" y="398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12731" y="2850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0" name="rc59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062326" y="312636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062326" y="512163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109936" y="4123998"/>
              <a:ext cx="285660" cy="12007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27336" y="2423374"/>
              <a:ext cx="285660" cy="17006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744737" y="4123998"/>
              <a:ext cx="285660" cy="130555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062137" y="4123998"/>
              <a:ext cx="285660" cy="14251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379538" y="4123998"/>
              <a:ext cx="285660" cy="13355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696938" y="4123998"/>
              <a:ext cx="285660" cy="10233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7014338" y="2993837"/>
              <a:ext cx="285660" cy="11301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7331739" y="2845726"/>
              <a:ext cx="285660" cy="127827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7649139" y="2772624"/>
              <a:ext cx="285660" cy="13513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966540" y="4123998"/>
              <a:ext cx="285660" cy="12665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83940" y="2769315"/>
              <a:ext cx="285660" cy="13546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 rot="-5400000">
              <a:off x="4768384" y="350622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5284677" y="440269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5608032" y="375203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5979662" y="381711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6365054" y="389654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584344" y="378097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028226" y="421483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314211" y="427623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7694230" y="419957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7853284" y="378030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281630" y="425796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5062326" y="412399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4807117" y="504873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44334" y="4082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844334" y="31158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844334" y="21494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5027531" y="5090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027531" y="4123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027531" y="3157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027531" y="2191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66707" y="1600200"/>
              <a:ext cx="441058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55699" y="1894657"/>
              <a:ext cx="3852003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55699" y="5430951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55699" y="4762872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55699" y="4094793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55699" y="342671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55699" y="2758635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55699" y="2090557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894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4702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31509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9831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5125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193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55699" y="5096911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55699" y="4428832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55699" y="376075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55699" y="3092675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55699" y="2424596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129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981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4913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1721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9852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65337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55699" y="376075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64913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69992" y="28806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67449" y="334783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62327" y="49734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86258" y="242497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26286" y="432673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621316" y="482245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31018" y="316275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08642" y="289611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85277" y="47977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071975" y="423562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33699" y="388979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456659" y="242388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22166" y="461645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80918" y="312821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098324" y="442759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41993" y="46942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421680" y="25916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867306" y="388835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17435" y="4576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83292" y="341483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841312" y="238488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331435" y="51384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45082" y="284182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99674" y="23879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64307" y="50358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45167" y="379996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073441" y="29209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46903" y="41970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468004" y="296325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644511" y="321107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722745" y="487289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884632" y="250818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804103" y="419075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498850" y="4907551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908878" y="324371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6132" y="275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580288" y="46447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129937" y="408342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946283" y="373810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269658" y="227024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872381" y="46745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343589" y="32234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96519" y="43050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04657" y="47896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603" y="252040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30791" y="37341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17579" y="4424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46776" y="351276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04269" y="22314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94152" y="523571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207532" y="268859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2474" y="248318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727875" y="513403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08626" y="364563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14722" y="299584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10068" y="404308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548335" y="297813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31264" y="474208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342333" y="2221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278568" y="3379910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4636819" y="2941930"/>
              <a:ext cx="650194" cy="598732"/>
            </a:xfrm>
            <a:custGeom>
              <a:avLst/>
              <a:pathLst>
                <a:path w="650194" h="598732">
                  <a:moveTo>
                    <a:pt x="650194" y="28002"/>
                  </a:moveTo>
                  <a:lnTo>
                    <a:pt x="647728" y="14402"/>
                  </a:lnTo>
                  <a:lnTo>
                    <a:pt x="640366" y="5120"/>
                  </a:lnTo>
                  <a:lnTo>
                    <a:pt x="628220" y="294"/>
                  </a:lnTo>
                  <a:lnTo>
                    <a:pt x="611475" y="0"/>
                  </a:lnTo>
                  <a:lnTo>
                    <a:pt x="590384" y="4239"/>
                  </a:lnTo>
                  <a:lnTo>
                    <a:pt x="565266" y="12950"/>
                  </a:lnTo>
                  <a:lnTo>
                    <a:pt x="536503" y="25999"/>
                  </a:lnTo>
                  <a:lnTo>
                    <a:pt x="504531" y="43189"/>
                  </a:lnTo>
                  <a:lnTo>
                    <a:pt x="469834" y="64259"/>
                  </a:lnTo>
                  <a:lnTo>
                    <a:pt x="432939" y="88890"/>
                  </a:lnTo>
                  <a:lnTo>
                    <a:pt x="394403" y="116708"/>
                  </a:lnTo>
                  <a:lnTo>
                    <a:pt x="354813" y="147292"/>
                  </a:lnTo>
                  <a:lnTo>
                    <a:pt x="314767" y="180178"/>
                  </a:lnTo>
                  <a:lnTo>
                    <a:pt x="274874" y="214868"/>
                  </a:lnTo>
                  <a:lnTo>
                    <a:pt x="235737" y="250835"/>
                  </a:lnTo>
                  <a:lnTo>
                    <a:pt x="197950" y="287535"/>
                  </a:lnTo>
                  <a:lnTo>
                    <a:pt x="162085" y="324411"/>
                  </a:lnTo>
                  <a:lnTo>
                    <a:pt x="128687" y="360904"/>
                  </a:lnTo>
                  <a:lnTo>
                    <a:pt x="98262" y="396462"/>
                  </a:lnTo>
                  <a:lnTo>
                    <a:pt x="71271" y="430544"/>
                  </a:lnTo>
                  <a:lnTo>
                    <a:pt x="48123" y="462634"/>
                  </a:lnTo>
                  <a:lnTo>
                    <a:pt x="29168" y="492246"/>
                  </a:lnTo>
                  <a:lnTo>
                    <a:pt x="14695" y="518931"/>
                  </a:lnTo>
                  <a:lnTo>
                    <a:pt x="4923" y="542284"/>
                  </a:lnTo>
                  <a:lnTo>
                    <a:pt x="0" y="561952"/>
                  </a:lnTo>
                  <a:lnTo>
                    <a:pt x="0" y="577637"/>
                  </a:lnTo>
                  <a:lnTo>
                    <a:pt x="4923" y="589099"/>
                  </a:lnTo>
                  <a:lnTo>
                    <a:pt x="14695" y="596167"/>
                  </a:lnTo>
                  <a:lnTo>
                    <a:pt x="29168" y="598732"/>
                  </a:lnTo>
                  <a:lnTo>
                    <a:pt x="48123" y="596755"/>
                  </a:lnTo>
                  <a:lnTo>
                    <a:pt x="71271" y="590268"/>
                  </a:lnTo>
                  <a:lnTo>
                    <a:pt x="98262" y="579367"/>
                  </a:lnTo>
                  <a:lnTo>
                    <a:pt x="128687" y="564219"/>
                  </a:lnTo>
                  <a:lnTo>
                    <a:pt x="162085" y="545053"/>
                  </a:lnTo>
                  <a:lnTo>
                    <a:pt x="197950" y="522159"/>
                  </a:lnTo>
                  <a:lnTo>
                    <a:pt x="235737" y="495884"/>
                  </a:lnTo>
                  <a:lnTo>
                    <a:pt x="274874" y="466628"/>
                  </a:lnTo>
                  <a:lnTo>
                    <a:pt x="314767" y="434832"/>
                  </a:lnTo>
                  <a:lnTo>
                    <a:pt x="354813" y="400980"/>
                  </a:lnTo>
                  <a:lnTo>
                    <a:pt x="394403" y="365585"/>
                  </a:lnTo>
                  <a:lnTo>
                    <a:pt x="432939" y="329182"/>
                  </a:lnTo>
                  <a:lnTo>
                    <a:pt x="469834" y="292324"/>
                  </a:lnTo>
                  <a:lnTo>
                    <a:pt x="504531" y="255570"/>
                  </a:lnTo>
                  <a:lnTo>
                    <a:pt x="536503" y="219476"/>
                  </a:lnTo>
                  <a:lnTo>
                    <a:pt x="565266" y="184591"/>
                  </a:lnTo>
                  <a:lnTo>
                    <a:pt x="590384" y="151442"/>
                  </a:lnTo>
                  <a:lnTo>
                    <a:pt x="611475" y="120532"/>
                  </a:lnTo>
                  <a:lnTo>
                    <a:pt x="628220" y="92330"/>
                  </a:lnTo>
                  <a:lnTo>
                    <a:pt x="640366" y="67263"/>
                  </a:lnTo>
                  <a:lnTo>
                    <a:pt x="647728" y="45711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725569" y="4527191"/>
              <a:ext cx="397077" cy="395698"/>
            </a:xfrm>
            <a:custGeom>
              <a:avLst/>
              <a:pathLst>
                <a:path w="397077" h="395698">
                  <a:moveTo>
                    <a:pt x="397077" y="21695"/>
                  </a:moveTo>
                  <a:lnTo>
                    <a:pt x="395571" y="11948"/>
                  </a:lnTo>
                  <a:lnTo>
                    <a:pt x="391075" y="5021"/>
                  </a:lnTo>
                  <a:lnTo>
                    <a:pt x="383657" y="1018"/>
                  </a:lnTo>
                  <a:lnTo>
                    <a:pt x="373431" y="0"/>
                  </a:lnTo>
                  <a:lnTo>
                    <a:pt x="360550" y="1981"/>
                  </a:lnTo>
                  <a:lnTo>
                    <a:pt x="345211" y="6933"/>
                  </a:lnTo>
                  <a:lnTo>
                    <a:pt x="327645" y="14780"/>
                  </a:lnTo>
                  <a:lnTo>
                    <a:pt x="308120" y="25404"/>
                  </a:lnTo>
                  <a:lnTo>
                    <a:pt x="286930" y="38642"/>
                  </a:lnTo>
                  <a:lnTo>
                    <a:pt x="264398" y="54295"/>
                  </a:lnTo>
                  <a:lnTo>
                    <a:pt x="240864" y="72125"/>
                  </a:lnTo>
                  <a:lnTo>
                    <a:pt x="216686" y="91861"/>
                  </a:lnTo>
                  <a:lnTo>
                    <a:pt x="192230" y="113206"/>
                  </a:lnTo>
                  <a:lnTo>
                    <a:pt x="167867" y="135834"/>
                  </a:lnTo>
                  <a:lnTo>
                    <a:pt x="143965" y="159404"/>
                  </a:lnTo>
                  <a:lnTo>
                    <a:pt x="120889" y="183558"/>
                  </a:lnTo>
                  <a:lnTo>
                    <a:pt x="98986" y="207929"/>
                  </a:lnTo>
                  <a:lnTo>
                    <a:pt x="78590" y="232148"/>
                  </a:lnTo>
                  <a:lnTo>
                    <a:pt x="60009" y="255848"/>
                  </a:lnTo>
                  <a:lnTo>
                    <a:pt x="43525" y="278670"/>
                  </a:lnTo>
                  <a:lnTo>
                    <a:pt x="29388" y="300268"/>
                  </a:lnTo>
                  <a:lnTo>
                    <a:pt x="17813" y="320315"/>
                  </a:lnTo>
                  <a:lnTo>
                    <a:pt x="8974" y="338506"/>
                  </a:lnTo>
                  <a:lnTo>
                    <a:pt x="3006" y="354566"/>
                  </a:lnTo>
                  <a:lnTo>
                    <a:pt x="0" y="368251"/>
                  </a:lnTo>
                  <a:lnTo>
                    <a:pt x="0" y="379354"/>
                  </a:lnTo>
                  <a:lnTo>
                    <a:pt x="3006" y="387706"/>
                  </a:lnTo>
                  <a:lnTo>
                    <a:pt x="8974" y="393182"/>
                  </a:lnTo>
                  <a:lnTo>
                    <a:pt x="17813" y="395698"/>
                  </a:lnTo>
                  <a:lnTo>
                    <a:pt x="29388" y="395215"/>
                  </a:lnTo>
                  <a:lnTo>
                    <a:pt x="43525" y="391741"/>
                  </a:lnTo>
                  <a:lnTo>
                    <a:pt x="60009" y="385330"/>
                  </a:lnTo>
                  <a:lnTo>
                    <a:pt x="78590" y="376077"/>
                  </a:lnTo>
                  <a:lnTo>
                    <a:pt x="98986" y="364123"/>
                  </a:lnTo>
                  <a:lnTo>
                    <a:pt x="120889" y="349650"/>
                  </a:lnTo>
                  <a:lnTo>
                    <a:pt x="143965" y="332877"/>
                  </a:lnTo>
                  <a:lnTo>
                    <a:pt x="167867" y="314058"/>
                  </a:lnTo>
                  <a:lnTo>
                    <a:pt x="192230" y="293479"/>
                  </a:lnTo>
                  <a:lnTo>
                    <a:pt x="216686" y="271450"/>
                  </a:lnTo>
                  <a:lnTo>
                    <a:pt x="240864" y="248307"/>
                  </a:lnTo>
                  <a:lnTo>
                    <a:pt x="264398" y="224401"/>
                  </a:lnTo>
                  <a:lnTo>
                    <a:pt x="286930" y="200092"/>
                  </a:lnTo>
                  <a:lnTo>
                    <a:pt x="308120" y="175751"/>
                  </a:lnTo>
                  <a:lnTo>
                    <a:pt x="327645" y="151745"/>
                  </a:lnTo>
                  <a:lnTo>
                    <a:pt x="345211" y="128440"/>
                  </a:lnTo>
                  <a:lnTo>
                    <a:pt x="360550" y="106188"/>
                  </a:lnTo>
                  <a:lnTo>
                    <a:pt x="373431" y="85326"/>
                  </a:lnTo>
                  <a:lnTo>
                    <a:pt x="383657" y="66171"/>
                  </a:lnTo>
                  <a:lnTo>
                    <a:pt x="391075" y="49013"/>
                  </a:lnTo>
                  <a:lnTo>
                    <a:pt x="395571" y="34112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564078" y="2404278"/>
              <a:ext cx="430833" cy="149383"/>
            </a:xfrm>
            <a:custGeom>
              <a:avLst/>
              <a:pathLst>
                <a:path w="430833" h="149383">
                  <a:moveTo>
                    <a:pt x="430833" y="22845"/>
                  </a:moveTo>
                  <a:lnTo>
                    <a:pt x="429198" y="16613"/>
                  </a:lnTo>
                  <a:lnTo>
                    <a:pt x="424320" y="11260"/>
                  </a:lnTo>
                  <a:lnTo>
                    <a:pt x="416272" y="6868"/>
                  </a:lnTo>
                  <a:lnTo>
                    <a:pt x="405176" y="3503"/>
                  </a:lnTo>
                  <a:lnTo>
                    <a:pt x="391201" y="1216"/>
                  </a:lnTo>
                  <a:lnTo>
                    <a:pt x="374557" y="43"/>
                  </a:lnTo>
                  <a:lnTo>
                    <a:pt x="355499" y="0"/>
                  </a:lnTo>
                  <a:lnTo>
                    <a:pt x="334313" y="1088"/>
                  </a:lnTo>
                  <a:lnTo>
                    <a:pt x="311322" y="3291"/>
                  </a:lnTo>
                  <a:lnTo>
                    <a:pt x="286874" y="6576"/>
                  </a:lnTo>
                  <a:lnTo>
                    <a:pt x="261340" y="10892"/>
                  </a:lnTo>
                  <a:lnTo>
                    <a:pt x="235107" y="16174"/>
                  </a:lnTo>
                  <a:lnTo>
                    <a:pt x="208571" y="22343"/>
                  </a:lnTo>
                  <a:lnTo>
                    <a:pt x="182137" y="29304"/>
                  </a:lnTo>
                  <a:lnTo>
                    <a:pt x="156204" y="36953"/>
                  </a:lnTo>
                  <a:lnTo>
                    <a:pt x="131166" y="45172"/>
                  </a:lnTo>
                  <a:lnTo>
                    <a:pt x="107401" y="53838"/>
                  </a:lnTo>
                  <a:lnTo>
                    <a:pt x="85271" y="62819"/>
                  </a:lnTo>
                  <a:lnTo>
                    <a:pt x="65110" y="71980"/>
                  </a:lnTo>
                  <a:lnTo>
                    <a:pt x="47225" y="81180"/>
                  </a:lnTo>
                  <a:lnTo>
                    <a:pt x="31887" y="90282"/>
                  </a:lnTo>
                  <a:lnTo>
                    <a:pt x="19327" y="99146"/>
                  </a:lnTo>
                  <a:lnTo>
                    <a:pt x="9737" y="107638"/>
                  </a:lnTo>
                  <a:lnTo>
                    <a:pt x="3262" y="115630"/>
                  </a:lnTo>
                  <a:lnTo>
                    <a:pt x="0" y="123001"/>
                  </a:lnTo>
                  <a:lnTo>
                    <a:pt x="0" y="129638"/>
                  </a:lnTo>
                  <a:lnTo>
                    <a:pt x="3262" y="135442"/>
                  </a:lnTo>
                  <a:lnTo>
                    <a:pt x="9737" y="140323"/>
                  </a:lnTo>
                  <a:lnTo>
                    <a:pt x="19327" y="144209"/>
                  </a:lnTo>
                  <a:lnTo>
                    <a:pt x="31887" y="147040"/>
                  </a:lnTo>
                  <a:lnTo>
                    <a:pt x="47225" y="148774"/>
                  </a:lnTo>
                  <a:lnTo>
                    <a:pt x="65110" y="149383"/>
                  </a:lnTo>
                  <a:lnTo>
                    <a:pt x="85271" y="148860"/>
                  </a:lnTo>
                  <a:lnTo>
                    <a:pt x="107401" y="147211"/>
                  </a:lnTo>
                  <a:lnTo>
                    <a:pt x="131166" y="144462"/>
                  </a:lnTo>
                  <a:lnTo>
                    <a:pt x="156204" y="140654"/>
                  </a:lnTo>
                  <a:lnTo>
                    <a:pt x="182137" y="135846"/>
                  </a:lnTo>
                  <a:lnTo>
                    <a:pt x="208571" y="130109"/>
                  </a:lnTo>
                  <a:lnTo>
                    <a:pt x="235107" y="123532"/>
                  </a:lnTo>
                  <a:lnTo>
                    <a:pt x="261340" y="116213"/>
                  </a:lnTo>
                  <a:lnTo>
                    <a:pt x="286874" y="108264"/>
                  </a:lnTo>
                  <a:lnTo>
                    <a:pt x="311322" y="99805"/>
                  </a:lnTo>
                  <a:lnTo>
                    <a:pt x="334313" y="90965"/>
                  </a:lnTo>
                  <a:lnTo>
                    <a:pt x="355499" y="81877"/>
                  </a:lnTo>
                  <a:lnTo>
                    <a:pt x="374557" y="72679"/>
                  </a:lnTo>
                  <a:lnTo>
                    <a:pt x="391201" y="63510"/>
                  </a:lnTo>
                  <a:lnTo>
                    <a:pt x="405176" y="54511"/>
                  </a:lnTo>
                  <a:lnTo>
                    <a:pt x="416272" y="45816"/>
                  </a:lnTo>
                  <a:lnTo>
                    <a:pt x="424320" y="37558"/>
                  </a:lnTo>
                  <a:lnTo>
                    <a:pt x="429198" y="29862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304757" y="3154904"/>
              <a:ext cx="792904" cy="953923"/>
            </a:xfrm>
            <a:custGeom>
              <a:avLst/>
              <a:pathLst>
                <a:path w="792904" h="953923">
                  <a:moveTo>
                    <a:pt x="792904" y="72721"/>
                  </a:moveTo>
                  <a:lnTo>
                    <a:pt x="789896" y="44525"/>
                  </a:lnTo>
                  <a:lnTo>
                    <a:pt x="780919" y="22879"/>
                  </a:lnTo>
                  <a:lnTo>
                    <a:pt x="766107" y="8112"/>
                  </a:lnTo>
                  <a:lnTo>
                    <a:pt x="745686" y="446"/>
                  </a:lnTo>
                  <a:lnTo>
                    <a:pt x="719966" y="0"/>
                  </a:lnTo>
                  <a:lnTo>
                    <a:pt x="689335" y="6778"/>
                  </a:lnTo>
                  <a:lnTo>
                    <a:pt x="654259" y="20678"/>
                  </a:lnTo>
                  <a:lnTo>
                    <a:pt x="615270" y="41490"/>
                  </a:lnTo>
                  <a:lnTo>
                    <a:pt x="572957" y="68898"/>
                  </a:lnTo>
                  <a:lnTo>
                    <a:pt x="527963" y="102487"/>
                  </a:lnTo>
                  <a:lnTo>
                    <a:pt x="480970" y="141748"/>
                  </a:lnTo>
                  <a:lnTo>
                    <a:pt x="432690" y="186084"/>
                  </a:lnTo>
                  <a:lnTo>
                    <a:pt x="383855" y="234825"/>
                  </a:lnTo>
                  <a:lnTo>
                    <a:pt x="335205" y="287231"/>
                  </a:lnTo>
                  <a:lnTo>
                    <a:pt x="287478" y="342509"/>
                  </a:lnTo>
                  <a:lnTo>
                    <a:pt x="241397" y="399819"/>
                  </a:lnTo>
                  <a:lnTo>
                    <a:pt x="197661" y="458293"/>
                  </a:lnTo>
                  <a:lnTo>
                    <a:pt x="156933" y="517046"/>
                  </a:lnTo>
                  <a:lnTo>
                    <a:pt x="119830" y="575185"/>
                  </a:lnTo>
                  <a:lnTo>
                    <a:pt x="86914" y="631830"/>
                  </a:lnTo>
                  <a:lnTo>
                    <a:pt x="58685" y="686123"/>
                  </a:lnTo>
                  <a:lnTo>
                    <a:pt x="35570" y="737239"/>
                  </a:lnTo>
                  <a:lnTo>
                    <a:pt x="17921" y="784405"/>
                  </a:lnTo>
                  <a:lnTo>
                    <a:pt x="6004" y="826906"/>
                  </a:lnTo>
                  <a:lnTo>
                    <a:pt x="0" y="864096"/>
                  </a:lnTo>
                  <a:lnTo>
                    <a:pt x="0" y="895412"/>
                  </a:lnTo>
                  <a:lnTo>
                    <a:pt x="6004" y="920380"/>
                  </a:lnTo>
                  <a:lnTo>
                    <a:pt x="17921" y="938622"/>
                  </a:lnTo>
                  <a:lnTo>
                    <a:pt x="35570" y="949859"/>
                  </a:lnTo>
                  <a:lnTo>
                    <a:pt x="58685" y="953923"/>
                  </a:lnTo>
                  <a:lnTo>
                    <a:pt x="86914" y="950751"/>
                  </a:lnTo>
                  <a:lnTo>
                    <a:pt x="119830" y="940393"/>
                  </a:lnTo>
                  <a:lnTo>
                    <a:pt x="156933" y="923003"/>
                  </a:lnTo>
                  <a:lnTo>
                    <a:pt x="197661" y="898847"/>
                  </a:lnTo>
                  <a:lnTo>
                    <a:pt x="241397" y="868291"/>
                  </a:lnTo>
                  <a:lnTo>
                    <a:pt x="287478" y="831797"/>
                  </a:lnTo>
                  <a:lnTo>
                    <a:pt x="335205" y="789919"/>
                  </a:lnTo>
                  <a:lnTo>
                    <a:pt x="383855" y="743292"/>
                  </a:lnTo>
                  <a:lnTo>
                    <a:pt x="432690" y="692622"/>
                  </a:lnTo>
                  <a:lnTo>
                    <a:pt x="480970" y="638678"/>
                  </a:lnTo>
                  <a:lnTo>
                    <a:pt x="527963" y="582277"/>
                  </a:lnTo>
                  <a:lnTo>
                    <a:pt x="572957" y="524275"/>
                  </a:lnTo>
                  <a:lnTo>
                    <a:pt x="615270" y="465550"/>
                  </a:lnTo>
                  <a:lnTo>
                    <a:pt x="654259" y="406993"/>
                  </a:lnTo>
                  <a:lnTo>
                    <a:pt x="689335" y="349492"/>
                  </a:lnTo>
                  <a:lnTo>
                    <a:pt x="719966" y="293918"/>
                  </a:lnTo>
                  <a:lnTo>
                    <a:pt x="745686" y="241113"/>
                  </a:lnTo>
                  <a:lnTo>
                    <a:pt x="766107" y="191878"/>
                  </a:lnTo>
                  <a:lnTo>
                    <a:pt x="780919" y="146960"/>
                  </a:lnTo>
                  <a:lnTo>
                    <a:pt x="789896" y="1070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600490" y="50552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00490" y="438714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37707" y="371906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37707" y="30509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37707" y="23829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2820905" y="5096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20905" y="4428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0905" y="3760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0905" y="309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0905" y="2424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1298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98106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4913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1721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98529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65337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16692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477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57145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3953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0761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75694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2339366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855699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2021-04-28T20:52:00Z</dcterms:modified>
  <cp:category/>
</cp:coreProperties>
</file>