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51073" y="1600200"/>
              <a:ext cx="364185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40066" y="1894657"/>
              <a:ext cx="3083270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40066" y="5481230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40066" y="4790593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40066" y="4099956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40066" y="3409319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40066" y="2718682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40066" y="2028045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450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3573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2637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170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40066" y="5135912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40066" y="4445275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40066" y="3754638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40066" y="3064001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0066" y="2373364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997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04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810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623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40066" y="3754638"/>
              <a:ext cx="3083270" cy="0"/>
            </a:xfrm>
            <a:custGeom>
              <a:avLst/>
              <a:pathLst>
                <a:path w="3083270" h="0">
                  <a:moveTo>
                    <a:pt x="0" y="0"/>
                  </a:moveTo>
                  <a:lnTo>
                    <a:pt x="3083270" y="0"/>
                  </a:lnTo>
                  <a:lnTo>
                    <a:pt x="308327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10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22107" y="5137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178417" y="434893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386861" y="352631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03489" y="38253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63912" y="43585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14345" y="468228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870724" y="30909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234620" y="400954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58893" y="31704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830135" y="23880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658890" y="48254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186259" y="342538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316124" y="354748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908024" y="464693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119196" y="346614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290701" y="408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358715" y="348053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82499" y="26032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958405" y="31806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22457" y="401343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955122" y="31826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268367" y="416094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7566" y="477269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911703" y="351093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18318" y="39155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98129" y="23835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90487" y="281733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170450" y="349556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610603" y="523456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67203" y="44457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74636" y="362147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56566" y="367440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351924" y="445564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502700" y="4533844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759429" y="293870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072284" y="397441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96507" y="30170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868036" y="24858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96294" y="492274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284965" y="336969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104030" y="339453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745548" y="44938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992670" y="32795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386444" y="401125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97029" y="332677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70673" y="24500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96588" y="302881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79318" y="41114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99408" y="31869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49282" y="419845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56221" y="486902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48896" y="360681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264222" y="376101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536104" y="222908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528773" y="291291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041869" y="35910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466791" y="458690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943834" y="383208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57881" y="353586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09123" y="270726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9" name="pg88"/>
            <p:cNvSpPr/>
            <p:nvPr/>
          </p:nvSpPr>
          <p:spPr>
            <a:xfrm>
              <a:off x="3841273" y="4285874"/>
              <a:ext cx="559166" cy="610724"/>
            </a:xfrm>
            <a:custGeom>
              <a:avLst/>
              <a:pathLst>
                <a:path w="559166" h="610724">
                  <a:moveTo>
                    <a:pt x="559166" y="44466"/>
                  </a:moveTo>
                  <a:lnTo>
                    <a:pt x="557045" y="26835"/>
                  </a:lnTo>
                  <a:lnTo>
                    <a:pt x="550714" y="13423"/>
                  </a:lnTo>
                  <a:lnTo>
                    <a:pt x="540269" y="4432"/>
                  </a:lnTo>
                  <a:lnTo>
                    <a:pt x="525868" y="0"/>
                  </a:lnTo>
                  <a:lnTo>
                    <a:pt x="507729" y="192"/>
                  </a:lnTo>
                  <a:lnTo>
                    <a:pt x="486128" y="5007"/>
                  </a:lnTo>
                  <a:lnTo>
                    <a:pt x="461392" y="14372"/>
                  </a:lnTo>
                  <a:lnTo>
                    <a:pt x="433896" y="28144"/>
                  </a:lnTo>
                  <a:lnTo>
                    <a:pt x="404057" y="46115"/>
                  </a:lnTo>
                  <a:lnTo>
                    <a:pt x="372327" y="68012"/>
                  </a:lnTo>
                  <a:lnTo>
                    <a:pt x="339186" y="93503"/>
                  </a:lnTo>
                  <a:lnTo>
                    <a:pt x="305139" y="122202"/>
                  </a:lnTo>
                  <a:lnTo>
                    <a:pt x="270699" y="153674"/>
                  </a:lnTo>
                  <a:lnTo>
                    <a:pt x="236391" y="187442"/>
                  </a:lnTo>
                  <a:lnTo>
                    <a:pt x="202733" y="222994"/>
                  </a:lnTo>
                  <a:lnTo>
                    <a:pt x="170236" y="259790"/>
                  </a:lnTo>
                  <a:lnTo>
                    <a:pt x="139393" y="297274"/>
                  </a:lnTo>
                  <a:lnTo>
                    <a:pt x="110671" y="334877"/>
                  </a:lnTo>
                  <a:lnTo>
                    <a:pt x="84505" y="372029"/>
                  </a:lnTo>
                  <a:lnTo>
                    <a:pt x="61293" y="408166"/>
                  </a:lnTo>
                  <a:lnTo>
                    <a:pt x="41385" y="442741"/>
                  </a:lnTo>
                  <a:lnTo>
                    <a:pt x="25085" y="475231"/>
                  </a:lnTo>
                  <a:lnTo>
                    <a:pt x="12638" y="505141"/>
                  </a:lnTo>
                  <a:lnTo>
                    <a:pt x="4234" y="532019"/>
                  </a:lnTo>
                  <a:lnTo>
                    <a:pt x="0" y="555458"/>
                  </a:lnTo>
                  <a:lnTo>
                    <a:pt x="0" y="575102"/>
                  </a:lnTo>
                  <a:lnTo>
                    <a:pt x="4234" y="590653"/>
                  </a:lnTo>
                  <a:lnTo>
                    <a:pt x="12638" y="601876"/>
                  </a:lnTo>
                  <a:lnTo>
                    <a:pt x="25085" y="608600"/>
                  </a:lnTo>
                  <a:lnTo>
                    <a:pt x="41385" y="610724"/>
                  </a:lnTo>
                  <a:lnTo>
                    <a:pt x="61293" y="608216"/>
                  </a:lnTo>
                  <a:lnTo>
                    <a:pt x="84505" y="601112"/>
                  </a:lnTo>
                  <a:lnTo>
                    <a:pt x="110671" y="589522"/>
                  </a:lnTo>
                  <a:lnTo>
                    <a:pt x="139393" y="573620"/>
                  </a:lnTo>
                  <a:lnTo>
                    <a:pt x="170236" y="553649"/>
                  </a:lnTo>
                  <a:lnTo>
                    <a:pt x="202733" y="529910"/>
                  </a:lnTo>
                  <a:lnTo>
                    <a:pt x="236391" y="502763"/>
                  </a:lnTo>
                  <a:lnTo>
                    <a:pt x="270699" y="472620"/>
                  </a:lnTo>
                  <a:lnTo>
                    <a:pt x="305139" y="439938"/>
                  </a:lnTo>
                  <a:lnTo>
                    <a:pt x="339186" y="405213"/>
                  </a:lnTo>
                  <a:lnTo>
                    <a:pt x="372327" y="368970"/>
                  </a:lnTo>
                  <a:lnTo>
                    <a:pt x="404057" y="331759"/>
                  </a:lnTo>
                  <a:lnTo>
                    <a:pt x="433896" y="294144"/>
                  </a:lnTo>
                  <a:lnTo>
                    <a:pt x="461392" y="256696"/>
                  </a:lnTo>
                  <a:lnTo>
                    <a:pt x="486128" y="219982"/>
                  </a:lnTo>
                  <a:lnTo>
                    <a:pt x="507729" y="184558"/>
                  </a:lnTo>
                  <a:lnTo>
                    <a:pt x="525868" y="150962"/>
                  </a:lnTo>
                  <a:lnTo>
                    <a:pt x="540269" y="119703"/>
                  </a:lnTo>
                  <a:lnTo>
                    <a:pt x="550714" y="91255"/>
                  </a:lnTo>
                  <a:lnTo>
                    <a:pt x="557045" y="6604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4277623" y="3504510"/>
              <a:ext cx="640322" cy="644539"/>
            </a:xfrm>
            <a:custGeom>
              <a:avLst/>
              <a:pathLst>
                <a:path w="640322" h="644539">
                  <a:moveTo>
                    <a:pt x="640322" y="70008"/>
                  </a:moveTo>
                  <a:lnTo>
                    <a:pt x="637893" y="47176"/>
                  </a:lnTo>
                  <a:lnTo>
                    <a:pt x="630642" y="28511"/>
                  </a:lnTo>
                  <a:lnTo>
                    <a:pt x="618681" y="14294"/>
                  </a:lnTo>
                  <a:lnTo>
                    <a:pt x="602190" y="4742"/>
                  </a:lnTo>
                  <a:lnTo>
                    <a:pt x="581419" y="0"/>
                  </a:lnTo>
                  <a:lnTo>
                    <a:pt x="556683" y="138"/>
                  </a:lnTo>
                  <a:lnTo>
                    <a:pt x="528357" y="5156"/>
                  </a:lnTo>
                  <a:lnTo>
                    <a:pt x="496870" y="14976"/>
                  </a:lnTo>
                  <a:lnTo>
                    <a:pt x="462700" y="29451"/>
                  </a:lnTo>
                  <a:lnTo>
                    <a:pt x="426365" y="48360"/>
                  </a:lnTo>
                  <a:lnTo>
                    <a:pt x="388415" y="71418"/>
                  </a:lnTo>
                  <a:lnTo>
                    <a:pt x="349425" y="98274"/>
                  </a:lnTo>
                  <a:lnTo>
                    <a:pt x="309988" y="128521"/>
                  </a:lnTo>
                  <a:lnTo>
                    <a:pt x="270700" y="161702"/>
                  </a:lnTo>
                  <a:lnTo>
                    <a:pt x="232157" y="197312"/>
                  </a:lnTo>
                  <a:lnTo>
                    <a:pt x="194944" y="234812"/>
                  </a:lnTo>
                  <a:lnTo>
                    <a:pt x="159624" y="273634"/>
                  </a:lnTo>
                  <a:lnTo>
                    <a:pt x="126733" y="313190"/>
                  </a:lnTo>
                  <a:lnTo>
                    <a:pt x="96770" y="352878"/>
                  </a:lnTo>
                  <a:lnTo>
                    <a:pt x="70189" y="392099"/>
                  </a:lnTo>
                  <a:lnTo>
                    <a:pt x="47392" y="430257"/>
                  </a:lnTo>
                  <a:lnTo>
                    <a:pt x="28725" y="466774"/>
                  </a:lnTo>
                  <a:lnTo>
                    <a:pt x="14472" y="501096"/>
                  </a:lnTo>
                  <a:lnTo>
                    <a:pt x="4848" y="532704"/>
                  </a:lnTo>
                  <a:lnTo>
                    <a:pt x="0" y="561117"/>
                  </a:lnTo>
                  <a:lnTo>
                    <a:pt x="0" y="585905"/>
                  </a:lnTo>
                  <a:lnTo>
                    <a:pt x="4848" y="606693"/>
                  </a:lnTo>
                  <a:lnTo>
                    <a:pt x="14472" y="623165"/>
                  </a:lnTo>
                  <a:lnTo>
                    <a:pt x="28725" y="635072"/>
                  </a:lnTo>
                  <a:lnTo>
                    <a:pt x="47392" y="642233"/>
                  </a:lnTo>
                  <a:lnTo>
                    <a:pt x="70189" y="644539"/>
                  </a:lnTo>
                  <a:lnTo>
                    <a:pt x="96770" y="641957"/>
                  </a:lnTo>
                  <a:lnTo>
                    <a:pt x="126733" y="634523"/>
                  </a:lnTo>
                  <a:lnTo>
                    <a:pt x="159624" y="622353"/>
                  </a:lnTo>
                  <a:lnTo>
                    <a:pt x="194944" y="605629"/>
                  </a:lnTo>
                  <a:lnTo>
                    <a:pt x="232157" y="584606"/>
                  </a:lnTo>
                  <a:lnTo>
                    <a:pt x="270700" y="559601"/>
                  </a:lnTo>
                  <a:lnTo>
                    <a:pt x="309988" y="530995"/>
                  </a:lnTo>
                  <a:lnTo>
                    <a:pt x="349425" y="499221"/>
                  </a:lnTo>
                  <a:lnTo>
                    <a:pt x="388415" y="464760"/>
                  </a:lnTo>
                  <a:lnTo>
                    <a:pt x="426365" y="428136"/>
                  </a:lnTo>
                  <a:lnTo>
                    <a:pt x="462700" y="389902"/>
                  </a:lnTo>
                  <a:lnTo>
                    <a:pt x="496870" y="350639"/>
                  </a:lnTo>
                  <a:lnTo>
                    <a:pt x="528357" y="310941"/>
                  </a:lnTo>
                  <a:lnTo>
                    <a:pt x="556683" y="271412"/>
                  </a:lnTo>
                  <a:lnTo>
                    <a:pt x="581419" y="232649"/>
                  </a:lnTo>
                  <a:lnTo>
                    <a:pt x="602190" y="195240"/>
                  </a:lnTo>
                  <a:lnTo>
                    <a:pt x="618681" y="159754"/>
                  </a:lnTo>
                  <a:lnTo>
                    <a:pt x="630642" y="126726"/>
                  </a:lnTo>
                  <a:lnTo>
                    <a:pt x="637893" y="96659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537245" y="3318588"/>
              <a:ext cx="575169" cy="408902"/>
            </a:xfrm>
            <a:custGeom>
              <a:avLst/>
              <a:pathLst>
                <a:path w="575169" h="408902">
                  <a:moveTo>
                    <a:pt x="575169" y="117459"/>
                  </a:moveTo>
                  <a:lnTo>
                    <a:pt x="572988" y="95371"/>
                  </a:lnTo>
                  <a:lnTo>
                    <a:pt x="566475" y="74937"/>
                  </a:lnTo>
                  <a:lnTo>
                    <a:pt x="555731" y="56467"/>
                  </a:lnTo>
                  <a:lnTo>
                    <a:pt x="540918" y="40241"/>
                  </a:lnTo>
                  <a:lnTo>
                    <a:pt x="522260" y="26505"/>
                  </a:lnTo>
                  <a:lnTo>
                    <a:pt x="500041" y="15468"/>
                  </a:lnTo>
                  <a:lnTo>
                    <a:pt x="474597" y="7296"/>
                  </a:lnTo>
                  <a:lnTo>
                    <a:pt x="446314" y="2114"/>
                  </a:lnTo>
                  <a:lnTo>
                    <a:pt x="415621" y="0"/>
                  </a:lnTo>
                  <a:lnTo>
                    <a:pt x="382982" y="985"/>
                  </a:lnTo>
                  <a:lnTo>
                    <a:pt x="348894" y="5056"/>
                  </a:lnTo>
                  <a:lnTo>
                    <a:pt x="313872" y="12150"/>
                  </a:lnTo>
                  <a:lnTo>
                    <a:pt x="278447" y="22161"/>
                  </a:lnTo>
                  <a:lnTo>
                    <a:pt x="243156" y="34935"/>
                  </a:lnTo>
                  <a:lnTo>
                    <a:pt x="208535" y="50280"/>
                  </a:lnTo>
                  <a:lnTo>
                    <a:pt x="175109" y="67962"/>
                  </a:lnTo>
                  <a:lnTo>
                    <a:pt x="143382" y="87715"/>
                  </a:lnTo>
                  <a:lnTo>
                    <a:pt x="113838" y="109238"/>
                  </a:lnTo>
                  <a:lnTo>
                    <a:pt x="86924" y="132205"/>
                  </a:lnTo>
                  <a:lnTo>
                    <a:pt x="63047" y="156268"/>
                  </a:lnTo>
                  <a:lnTo>
                    <a:pt x="42570" y="181062"/>
                  </a:lnTo>
                  <a:lnTo>
                    <a:pt x="25803" y="206211"/>
                  </a:lnTo>
                  <a:lnTo>
                    <a:pt x="13000" y="231335"/>
                  </a:lnTo>
                  <a:lnTo>
                    <a:pt x="4355" y="256052"/>
                  </a:lnTo>
                  <a:lnTo>
                    <a:pt x="0" y="279987"/>
                  </a:lnTo>
                  <a:lnTo>
                    <a:pt x="0" y="302779"/>
                  </a:lnTo>
                  <a:lnTo>
                    <a:pt x="4355" y="324080"/>
                  </a:lnTo>
                  <a:lnTo>
                    <a:pt x="13000" y="343569"/>
                  </a:lnTo>
                  <a:lnTo>
                    <a:pt x="25803" y="360950"/>
                  </a:lnTo>
                  <a:lnTo>
                    <a:pt x="42570" y="375959"/>
                  </a:lnTo>
                  <a:lnTo>
                    <a:pt x="63047" y="388369"/>
                  </a:lnTo>
                  <a:lnTo>
                    <a:pt x="86924" y="397992"/>
                  </a:lnTo>
                  <a:lnTo>
                    <a:pt x="113838" y="404681"/>
                  </a:lnTo>
                  <a:lnTo>
                    <a:pt x="143382" y="408337"/>
                  </a:lnTo>
                  <a:lnTo>
                    <a:pt x="175109" y="408902"/>
                  </a:lnTo>
                  <a:lnTo>
                    <a:pt x="208535" y="406369"/>
                  </a:lnTo>
                  <a:lnTo>
                    <a:pt x="243156" y="400776"/>
                  </a:lnTo>
                  <a:lnTo>
                    <a:pt x="278447" y="392207"/>
                  </a:lnTo>
                  <a:lnTo>
                    <a:pt x="313872" y="380793"/>
                  </a:lnTo>
                  <a:lnTo>
                    <a:pt x="348894" y="366707"/>
                  </a:lnTo>
                  <a:lnTo>
                    <a:pt x="382982" y="350162"/>
                  </a:lnTo>
                  <a:lnTo>
                    <a:pt x="415621" y="331409"/>
                  </a:lnTo>
                  <a:lnTo>
                    <a:pt x="446314" y="310732"/>
                  </a:lnTo>
                  <a:lnTo>
                    <a:pt x="474597" y="288445"/>
                  </a:lnTo>
                  <a:lnTo>
                    <a:pt x="500041" y="264885"/>
                  </a:lnTo>
                  <a:lnTo>
                    <a:pt x="522260" y="240410"/>
                  </a:lnTo>
                  <a:lnTo>
                    <a:pt x="540918" y="215391"/>
                  </a:lnTo>
                  <a:lnTo>
                    <a:pt x="555731" y="190207"/>
                  </a:lnTo>
                  <a:lnTo>
                    <a:pt x="566475" y="165239"/>
                  </a:lnTo>
                  <a:lnTo>
                    <a:pt x="572988" y="140867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5150164" y="2457528"/>
              <a:ext cx="609327" cy="505726"/>
            </a:xfrm>
            <a:custGeom>
              <a:avLst/>
              <a:pathLst>
                <a:path w="609327" h="505726">
                  <a:moveTo>
                    <a:pt x="609327" y="27894"/>
                  </a:moveTo>
                  <a:lnTo>
                    <a:pt x="607016" y="15398"/>
                  </a:lnTo>
                  <a:lnTo>
                    <a:pt x="600116" y="6503"/>
                  </a:lnTo>
                  <a:lnTo>
                    <a:pt x="588734" y="1344"/>
                  </a:lnTo>
                  <a:lnTo>
                    <a:pt x="573041" y="0"/>
                  </a:lnTo>
                  <a:lnTo>
                    <a:pt x="553276" y="2489"/>
                  </a:lnTo>
                  <a:lnTo>
                    <a:pt x="529737" y="8776"/>
                  </a:lnTo>
                  <a:lnTo>
                    <a:pt x="502782" y="18764"/>
                  </a:lnTo>
                  <a:lnTo>
                    <a:pt x="472819" y="32303"/>
                  </a:lnTo>
                  <a:lnTo>
                    <a:pt x="440303" y="49186"/>
                  </a:lnTo>
                  <a:lnTo>
                    <a:pt x="405727" y="69159"/>
                  </a:lnTo>
                  <a:lnTo>
                    <a:pt x="369614" y="91917"/>
                  </a:lnTo>
                  <a:lnTo>
                    <a:pt x="332512" y="117117"/>
                  </a:lnTo>
                  <a:lnTo>
                    <a:pt x="294983" y="144376"/>
                  </a:lnTo>
                  <a:lnTo>
                    <a:pt x="257597" y="173281"/>
                  </a:lnTo>
                  <a:lnTo>
                    <a:pt x="220920" y="203394"/>
                  </a:lnTo>
                  <a:lnTo>
                    <a:pt x="185508" y="234258"/>
                  </a:lnTo>
                  <a:lnTo>
                    <a:pt x="151898" y="265406"/>
                  </a:lnTo>
                  <a:lnTo>
                    <a:pt x="120599" y="296365"/>
                  </a:lnTo>
                  <a:lnTo>
                    <a:pt x="92086" y="326666"/>
                  </a:lnTo>
                  <a:lnTo>
                    <a:pt x="66791" y="355850"/>
                  </a:lnTo>
                  <a:lnTo>
                    <a:pt x="45098" y="383474"/>
                  </a:lnTo>
                  <a:lnTo>
                    <a:pt x="27335" y="409120"/>
                  </a:lnTo>
                  <a:lnTo>
                    <a:pt x="13772" y="432398"/>
                  </a:lnTo>
                  <a:lnTo>
                    <a:pt x="4614" y="452956"/>
                  </a:lnTo>
                  <a:lnTo>
                    <a:pt x="0" y="470483"/>
                  </a:lnTo>
                  <a:lnTo>
                    <a:pt x="0" y="484712"/>
                  </a:lnTo>
                  <a:lnTo>
                    <a:pt x="4614" y="495427"/>
                  </a:lnTo>
                  <a:lnTo>
                    <a:pt x="13772" y="502468"/>
                  </a:lnTo>
                  <a:lnTo>
                    <a:pt x="27335" y="505726"/>
                  </a:lnTo>
                  <a:lnTo>
                    <a:pt x="45098" y="505152"/>
                  </a:lnTo>
                  <a:lnTo>
                    <a:pt x="66791" y="500756"/>
                  </a:lnTo>
                  <a:lnTo>
                    <a:pt x="92086" y="492603"/>
                  </a:lnTo>
                  <a:lnTo>
                    <a:pt x="120599" y="480817"/>
                  </a:lnTo>
                  <a:lnTo>
                    <a:pt x="151898" y="465577"/>
                  </a:lnTo>
                  <a:lnTo>
                    <a:pt x="185508" y="447114"/>
                  </a:lnTo>
                  <a:lnTo>
                    <a:pt x="220920" y="425708"/>
                  </a:lnTo>
                  <a:lnTo>
                    <a:pt x="257597" y="401683"/>
                  </a:lnTo>
                  <a:lnTo>
                    <a:pt x="294983" y="375404"/>
                  </a:lnTo>
                  <a:lnTo>
                    <a:pt x="332512" y="347269"/>
                  </a:lnTo>
                  <a:lnTo>
                    <a:pt x="369614" y="317704"/>
                  </a:lnTo>
                  <a:lnTo>
                    <a:pt x="405727" y="287157"/>
                  </a:lnTo>
                  <a:lnTo>
                    <a:pt x="440303" y="256092"/>
                  </a:lnTo>
                  <a:lnTo>
                    <a:pt x="472819" y="224980"/>
                  </a:lnTo>
                  <a:lnTo>
                    <a:pt x="502782" y="194291"/>
                  </a:lnTo>
                  <a:lnTo>
                    <a:pt x="529737" y="164493"/>
                  </a:lnTo>
                  <a:lnTo>
                    <a:pt x="553276" y="136035"/>
                  </a:lnTo>
                  <a:lnTo>
                    <a:pt x="573041" y="109349"/>
                  </a:lnTo>
                  <a:lnTo>
                    <a:pt x="588734" y="84841"/>
                  </a:lnTo>
                  <a:lnTo>
                    <a:pt x="600116" y="62881"/>
                  </a:lnTo>
                  <a:lnTo>
                    <a:pt x="607016" y="43802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2984857" y="50942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84857" y="44035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22074" y="3712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22074" y="30223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022074" y="23316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3205271" y="5135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05271" y="4445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05271" y="3754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05271" y="3064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05271" y="2373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997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99041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68105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716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0623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20348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9412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60337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400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98464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723732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40066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45130"/>
              <a:ext cx="4114799" cy="44361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1940630"/>
              <a:ext cx="3554884" cy="373770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102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9709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8395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708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576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4455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51624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64760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7896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91032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04168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17304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6167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500366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439052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77739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316425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7526" y="255111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358192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71328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4464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7600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810736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423872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947526" y="377739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4464" y="1940630"/>
              <a:ext cx="0" cy="3737708"/>
            </a:xfrm>
            <a:custGeom>
              <a:avLst/>
              <a:pathLst>
                <a:path w="0" h="3737708">
                  <a:moveTo>
                    <a:pt x="0" y="3737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282213" y="289891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4000" y="33519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11480" y="47153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61776" y="242133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35501" y="427904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4195" y="46380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917226" y="318338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899647" y="300106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807880" y="46854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73085" y="418123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20228" y="387248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11911" y="26607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90212" y="458129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86690" y="30650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73105" y="446697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18740" y="461673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59448" y="275339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46472" y="396564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64123" y="46546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84233" y="354226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642247" y="248776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379801" y="49381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99889" y="31089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34515" y="251098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22246" y="51074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25925" y="378845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53967" y="299072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9682" y="422496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34729" y="4436328"/>
              <a:ext cx="83923" cy="170845"/>
            </a:xfrm>
            <a:custGeom>
              <a:avLst/>
              <a:pathLst>
                <a:path w="83923" h="170845">
                  <a:moveTo>
                    <a:pt x="83923" y="0"/>
                  </a:moveTo>
                  <a:lnTo>
                    <a:pt x="0" y="1708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24458" y="4508773"/>
              <a:ext cx="178699" cy="47170"/>
            </a:xfrm>
            <a:custGeom>
              <a:avLst/>
              <a:pathLst>
                <a:path w="178699" h="47170">
                  <a:moveTo>
                    <a:pt x="178699" y="4717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044673" y="3159725"/>
              <a:ext cx="51104" cy="98493"/>
            </a:xfrm>
            <a:custGeom>
              <a:avLst/>
              <a:pathLst>
                <a:path w="51104" h="98493">
                  <a:moveTo>
                    <a:pt x="51104" y="9849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380387" y="27593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602715" y="338985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590156" y="48011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758749" y="22800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814537" y="413739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533439" y="4498873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812802" y="325127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777916" y="302953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751586" y="45020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9923" y="40294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918024" y="37204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69643" y="250678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033285" y="42814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84446" y="305723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326018" y="44924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127735" y="471280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076851" y="259929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802229" y="38124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834456" y="478286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504903" y="36395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699091" y="25836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99545" y="47871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006406" y="327834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991994" y="26067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678892" y="520567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211533" y="363408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991497" y="283746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465809" y="407113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95933" y="331496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232706" y="467982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176821" y="234385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937363" y="36732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6" name="pg95"/>
            <p:cNvSpPr/>
            <p:nvPr/>
          </p:nvSpPr>
          <p:spPr>
            <a:xfrm>
              <a:off x="2593536" y="3036552"/>
              <a:ext cx="596520" cy="513673"/>
            </a:xfrm>
            <a:custGeom>
              <a:avLst/>
              <a:pathLst>
                <a:path w="596520" h="513673">
                  <a:moveTo>
                    <a:pt x="596520" y="10263"/>
                  </a:moveTo>
                  <a:lnTo>
                    <a:pt x="594257" y="3210"/>
                  </a:lnTo>
                  <a:lnTo>
                    <a:pt x="587503" y="0"/>
                  </a:lnTo>
                  <a:lnTo>
                    <a:pt x="576360" y="682"/>
                  </a:lnTo>
                  <a:lnTo>
                    <a:pt x="560997" y="5246"/>
                  </a:lnTo>
                  <a:lnTo>
                    <a:pt x="541646" y="13623"/>
                  </a:lnTo>
                  <a:lnTo>
                    <a:pt x="518602" y="25686"/>
                  </a:lnTo>
                  <a:lnTo>
                    <a:pt x="492214" y="41251"/>
                  </a:lnTo>
                  <a:lnTo>
                    <a:pt x="462881" y="60084"/>
                  </a:lnTo>
                  <a:lnTo>
                    <a:pt x="431049" y="81898"/>
                  </a:lnTo>
                  <a:lnTo>
                    <a:pt x="397199" y="106363"/>
                  </a:lnTo>
                  <a:lnTo>
                    <a:pt x="361845" y="133107"/>
                  </a:lnTo>
                  <a:lnTo>
                    <a:pt x="325522" y="161726"/>
                  </a:lnTo>
                  <a:lnTo>
                    <a:pt x="288783" y="191786"/>
                  </a:lnTo>
                  <a:lnTo>
                    <a:pt x="252182" y="222831"/>
                  </a:lnTo>
                  <a:lnTo>
                    <a:pt x="216276" y="254390"/>
                  </a:lnTo>
                  <a:lnTo>
                    <a:pt x="181608" y="285986"/>
                  </a:lnTo>
                  <a:lnTo>
                    <a:pt x="148705" y="317138"/>
                  </a:lnTo>
                  <a:lnTo>
                    <a:pt x="118064" y="347375"/>
                  </a:lnTo>
                  <a:lnTo>
                    <a:pt x="90150" y="376238"/>
                  </a:lnTo>
                  <a:lnTo>
                    <a:pt x="65387" y="403291"/>
                  </a:lnTo>
                  <a:lnTo>
                    <a:pt x="44150" y="428122"/>
                  </a:lnTo>
                  <a:lnTo>
                    <a:pt x="26760" y="450355"/>
                  </a:lnTo>
                  <a:lnTo>
                    <a:pt x="13482" y="469654"/>
                  </a:lnTo>
                  <a:lnTo>
                    <a:pt x="4517" y="485726"/>
                  </a:lnTo>
                  <a:lnTo>
                    <a:pt x="0" y="498326"/>
                  </a:lnTo>
                  <a:lnTo>
                    <a:pt x="0" y="507265"/>
                  </a:lnTo>
                  <a:lnTo>
                    <a:pt x="4517" y="512407"/>
                  </a:lnTo>
                  <a:lnTo>
                    <a:pt x="13482" y="513673"/>
                  </a:lnTo>
                  <a:lnTo>
                    <a:pt x="26760" y="511045"/>
                  </a:lnTo>
                  <a:lnTo>
                    <a:pt x="44150" y="504562"/>
                  </a:lnTo>
                  <a:lnTo>
                    <a:pt x="65387" y="494323"/>
                  </a:lnTo>
                  <a:lnTo>
                    <a:pt x="90150" y="480482"/>
                  </a:lnTo>
                  <a:lnTo>
                    <a:pt x="118064" y="463251"/>
                  </a:lnTo>
                  <a:lnTo>
                    <a:pt x="148705" y="442889"/>
                  </a:lnTo>
                  <a:lnTo>
                    <a:pt x="181608" y="419705"/>
                  </a:lnTo>
                  <a:lnTo>
                    <a:pt x="216276" y="394052"/>
                  </a:lnTo>
                  <a:lnTo>
                    <a:pt x="252182" y="366317"/>
                  </a:lnTo>
                  <a:lnTo>
                    <a:pt x="288783" y="336922"/>
                  </a:lnTo>
                  <a:lnTo>
                    <a:pt x="325522" y="306312"/>
                  </a:lnTo>
                  <a:lnTo>
                    <a:pt x="361845" y="274950"/>
                  </a:lnTo>
                  <a:lnTo>
                    <a:pt x="397199" y="243313"/>
                  </a:lnTo>
                  <a:lnTo>
                    <a:pt x="431049" y="211880"/>
                  </a:lnTo>
                  <a:lnTo>
                    <a:pt x="462881" y="181127"/>
                  </a:lnTo>
                  <a:lnTo>
                    <a:pt x="492214" y="151520"/>
                  </a:lnTo>
                  <a:lnTo>
                    <a:pt x="518602" y="123509"/>
                  </a:lnTo>
                  <a:lnTo>
                    <a:pt x="541646" y="97518"/>
                  </a:lnTo>
                  <a:lnTo>
                    <a:pt x="560997" y="73941"/>
                  </a:lnTo>
                  <a:lnTo>
                    <a:pt x="576360" y="53136"/>
                  </a:lnTo>
                  <a:lnTo>
                    <a:pt x="587503" y="35417"/>
                  </a:lnTo>
                  <a:lnTo>
                    <a:pt x="594257" y="21053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718008" y="4486419"/>
              <a:ext cx="404444" cy="357297"/>
            </a:xfrm>
            <a:custGeom>
              <a:avLst/>
              <a:pathLst>
                <a:path w="404444" h="357297">
                  <a:moveTo>
                    <a:pt x="404444" y="30272"/>
                  </a:moveTo>
                  <a:lnTo>
                    <a:pt x="402910" y="19156"/>
                  </a:lnTo>
                  <a:lnTo>
                    <a:pt x="398330" y="10459"/>
                  </a:lnTo>
                  <a:lnTo>
                    <a:pt x="390775" y="4311"/>
                  </a:lnTo>
                  <a:lnTo>
                    <a:pt x="380359" y="807"/>
                  </a:lnTo>
                  <a:lnTo>
                    <a:pt x="367240" y="0"/>
                  </a:lnTo>
                  <a:lnTo>
                    <a:pt x="351616" y="1900"/>
                  </a:lnTo>
                  <a:lnTo>
                    <a:pt x="333724" y="6481"/>
                  </a:lnTo>
                  <a:lnTo>
                    <a:pt x="313836" y="13672"/>
                  </a:lnTo>
                  <a:lnTo>
                    <a:pt x="292254" y="23364"/>
                  </a:lnTo>
                  <a:lnTo>
                    <a:pt x="269303" y="35411"/>
                  </a:lnTo>
                  <a:lnTo>
                    <a:pt x="245333" y="49630"/>
                  </a:lnTo>
                  <a:lnTo>
                    <a:pt x="220706" y="65805"/>
                  </a:lnTo>
                  <a:lnTo>
                    <a:pt x="195796" y="83691"/>
                  </a:lnTo>
                  <a:lnTo>
                    <a:pt x="170981" y="103017"/>
                  </a:lnTo>
                  <a:lnTo>
                    <a:pt x="146637" y="123490"/>
                  </a:lnTo>
                  <a:lnTo>
                    <a:pt x="123132" y="144799"/>
                  </a:lnTo>
                  <a:lnTo>
                    <a:pt x="100823" y="166623"/>
                  </a:lnTo>
                  <a:lnTo>
                    <a:pt x="80048" y="188628"/>
                  </a:lnTo>
                  <a:lnTo>
                    <a:pt x="61122" y="210484"/>
                  </a:lnTo>
                  <a:lnTo>
                    <a:pt x="44333" y="231857"/>
                  </a:lnTo>
                  <a:lnTo>
                    <a:pt x="29934" y="252424"/>
                  </a:lnTo>
                  <a:lnTo>
                    <a:pt x="18144" y="271873"/>
                  </a:lnTo>
                  <a:lnTo>
                    <a:pt x="9141" y="289909"/>
                  </a:lnTo>
                  <a:lnTo>
                    <a:pt x="3062" y="306260"/>
                  </a:lnTo>
                  <a:lnTo>
                    <a:pt x="0" y="320676"/>
                  </a:lnTo>
                  <a:lnTo>
                    <a:pt x="0" y="332940"/>
                  </a:lnTo>
                  <a:lnTo>
                    <a:pt x="3062" y="342865"/>
                  </a:lnTo>
                  <a:lnTo>
                    <a:pt x="9141" y="350302"/>
                  </a:lnTo>
                  <a:lnTo>
                    <a:pt x="18144" y="355137"/>
                  </a:lnTo>
                  <a:lnTo>
                    <a:pt x="29934" y="357297"/>
                  </a:lnTo>
                  <a:lnTo>
                    <a:pt x="44333" y="356749"/>
                  </a:lnTo>
                  <a:lnTo>
                    <a:pt x="61122" y="353502"/>
                  </a:lnTo>
                  <a:lnTo>
                    <a:pt x="80048" y="347605"/>
                  </a:lnTo>
                  <a:lnTo>
                    <a:pt x="100823" y="339148"/>
                  </a:lnTo>
                  <a:lnTo>
                    <a:pt x="123132" y="328257"/>
                  </a:lnTo>
                  <a:lnTo>
                    <a:pt x="146637" y="315100"/>
                  </a:lnTo>
                  <a:lnTo>
                    <a:pt x="170981" y="299874"/>
                  </a:lnTo>
                  <a:lnTo>
                    <a:pt x="195796" y="282811"/>
                  </a:lnTo>
                  <a:lnTo>
                    <a:pt x="220706" y="264170"/>
                  </a:lnTo>
                  <a:lnTo>
                    <a:pt x="245333" y="244233"/>
                  </a:lnTo>
                  <a:lnTo>
                    <a:pt x="269303" y="223302"/>
                  </a:lnTo>
                  <a:lnTo>
                    <a:pt x="292254" y="201694"/>
                  </a:lnTo>
                  <a:lnTo>
                    <a:pt x="313836" y="179738"/>
                  </a:lnTo>
                  <a:lnTo>
                    <a:pt x="333724" y="157766"/>
                  </a:lnTo>
                  <a:lnTo>
                    <a:pt x="351616" y="136111"/>
                  </a:lnTo>
                  <a:lnTo>
                    <a:pt x="367240" y="115101"/>
                  </a:lnTo>
                  <a:lnTo>
                    <a:pt x="380359" y="95055"/>
                  </a:lnTo>
                  <a:lnTo>
                    <a:pt x="390775" y="76276"/>
                  </a:lnTo>
                  <a:lnTo>
                    <a:pt x="398330" y="59050"/>
                  </a:lnTo>
                  <a:lnTo>
                    <a:pt x="402910" y="436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372998" y="2488354"/>
              <a:ext cx="442039" cy="224620"/>
            </a:xfrm>
            <a:custGeom>
              <a:avLst/>
              <a:pathLst>
                <a:path w="442039" h="224620">
                  <a:moveTo>
                    <a:pt x="442039" y="25918"/>
                  </a:moveTo>
                  <a:lnTo>
                    <a:pt x="440362" y="17734"/>
                  </a:lnTo>
                  <a:lnTo>
                    <a:pt x="435357" y="10983"/>
                  </a:lnTo>
                  <a:lnTo>
                    <a:pt x="427100" y="5767"/>
                  </a:lnTo>
                  <a:lnTo>
                    <a:pt x="415715" y="2166"/>
                  </a:lnTo>
                  <a:lnTo>
                    <a:pt x="401376" y="234"/>
                  </a:lnTo>
                  <a:lnTo>
                    <a:pt x="384300" y="0"/>
                  </a:lnTo>
                  <a:lnTo>
                    <a:pt x="364746" y="1467"/>
                  </a:lnTo>
                  <a:lnTo>
                    <a:pt x="343009" y="4614"/>
                  </a:lnTo>
                  <a:lnTo>
                    <a:pt x="319420" y="9393"/>
                  </a:lnTo>
                  <a:lnTo>
                    <a:pt x="294336" y="15732"/>
                  </a:lnTo>
                  <a:lnTo>
                    <a:pt x="268138" y="23534"/>
                  </a:lnTo>
                  <a:lnTo>
                    <a:pt x="241222" y="32680"/>
                  </a:lnTo>
                  <a:lnTo>
                    <a:pt x="213997" y="43033"/>
                  </a:lnTo>
                  <a:lnTo>
                    <a:pt x="186875" y="54436"/>
                  </a:lnTo>
                  <a:lnTo>
                    <a:pt x="160267" y="66715"/>
                  </a:lnTo>
                  <a:lnTo>
                    <a:pt x="134577" y="79685"/>
                  </a:lnTo>
                  <a:lnTo>
                    <a:pt x="110195" y="93148"/>
                  </a:lnTo>
                  <a:lnTo>
                    <a:pt x="87489" y="106901"/>
                  </a:lnTo>
                  <a:lnTo>
                    <a:pt x="66804" y="120736"/>
                  </a:lnTo>
                  <a:lnTo>
                    <a:pt x="48454" y="134442"/>
                  </a:lnTo>
                  <a:lnTo>
                    <a:pt x="32716" y="147811"/>
                  </a:lnTo>
                  <a:lnTo>
                    <a:pt x="19830" y="160642"/>
                  </a:lnTo>
                  <a:lnTo>
                    <a:pt x="9991" y="172740"/>
                  </a:lnTo>
                  <a:lnTo>
                    <a:pt x="3347" y="183920"/>
                  </a:lnTo>
                  <a:lnTo>
                    <a:pt x="0" y="194015"/>
                  </a:lnTo>
                  <a:lnTo>
                    <a:pt x="0" y="202870"/>
                  </a:lnTo>
                  <a:lnTo>
                    <a:pt x="3347" y="210351"/>
                  </a:lnTo>
                  <a:lnTo>
                    <a:pt x="9991" y="216346"/>
                  </a:lnTo>
                  <a:lnTo>
                    <a:pt x="19830" y="220763"/>
                  </a:lnTo>
                  <a:lnTo>
                    <a:pt x="32716" y="223535"/>
                  </a:lnTo>
                  <a:lnTo>
                    <a:pt x="48454" y="224620"/>
                  </a:lnTo>
                  <a:lnTo>
                    <a:pt x="66804" y="224002"/>
                  </a:lnTo>
                  <a:lnTo>
                    <a:pt x="87489" y="221690"/>
                  </a:lnTo>
                  <a:lnTo>
                    <a:pt x="110195" y="217720"/>
                  </a:lnTo>
                  <a:lnTo>
                    <a:pt x="134577" y="212150"/>
                  </a:lnTo>
                  <a:lnTo>
                    <a:pt x="160267" y="205067"/>
                  </a:lnTo>
                  <a:lnTo>
                    <a:pt x="186875" y="196577"/>
                  </a:lnTo>
                  <a:lnTo>
                    <a:pt x="213997" y="186808"/>
                  </a:lnTo>
                  <a:lnTo>
                    <a:pt x="241222" y="175910"/>
                  </a:lnTo>
                  <a:lnTo>
                    <a:pt x="268138" y="164046"/>
                  </a:lnTo>
                  <a:lnTo>
                    <a:pt x="294336" y="151398"/>
                  </a:lnTo>
                  <a:lnTo>
                    <a:pt x="319420" y="138156"/>
                  </a:lnTo>
                  <a:lnTo>
                    <a:pt x="343009" y="124522"/>
                  </a:lnTo>
                  <a:lnTo>
                    <a:pt x="364746" y="110702"/>
                  </a:lnTo>
                  <a:lnTo>
                    <a:pt x="384300" y="96906"/>
                  </a:lnTo>
                  <a:lnTo>
                    <a:pt x="401376" y="83342"/>
                  </a:lnTo>
                  <a:lnTo>
                    <a:pt x="415715" y="70217"/>
                  </a:lnTo>
                  <a:lnTo>
                    <a:pt x="427100" y="57729"/>
                  </a:lnTo>
                  <a:lnTo>
                    <a:pt x="435357" y="46068"/>
                  </a:lnTo>
                  <a:lnTo>
                    <a:pt x="440362" y="3541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214995" y="3214044"/>
              <a:ext cx="772486" cy="902392"/>
            </a:xfrm>
            <a:custGeom>
              <a:avLst/>
              <a:pathLst>
                <a:path w="772486" h="902392">
                  <a:moveTo>
                    <a:pt x="772486" y="84576"/>
                  </a:moveTo>
                  <a:lnTo>
                    <a:pt x="769556" y="55023"/>
                  </a:lnTo>
                  <a:lnTo>
                    <a:pt x="760809" y="31480"/>
                  </a:lnTo>
                  <a:lnTo>
                    <a:pt x="746379" y="14305"/>
                  </a:lnTo>
                  <a:lnTo>
                    <a:pt x="726484" y="3758"/>
                  </a:lnTo>
                  <a:lnTo>
                    <a:pt x="701426" y="0"/>
                  </a:lnTo>
                  <a:lnTo>
                    <a:pt x="671584" y="3085"/>
                  </a:lnTo>
                  <a:lnTo>
                    <a:pt x="637412" y="12970"/>
                  </a:lnTo>
                  <a:lnTo>
                    <a:pt x="599426" y="29502"/>
                  </a:lnTo>
                  <a:lnTo>
                    <a:pt x="558203" y="52432"/>
                  </a:lnTo>
                  <a:lnTo>
                    <a:pt x="514368" y="81412"/>
                  </a:lnTo>
                  <a:lnTo>
                    <a:pt x="468585" y="116003"/>
                  </a:lnTo>
                  <a:lnTo>
                    <a:pt x="421548" y="155680"/>
                  </a:lnTo>
                  <a:lnTo>
                    <a:pt x="373971" y="199842"/>
                  </a:lnTo>
                  <a:lnTo>
                    <a:pt x="326573" y="247820"/>
                  </a:lnTo>
                  <a:lnTo>
                    <a:pt x="280075" y="298886"/>
                  </a:lnTo>
                  <a:lnTo>
                    <a:pt x="235181" y="352266"/>
                  </a:lnTo>
                  <a:lnTo>
                    <a:pt x="192571" y="407151"/>
                  </a:lnTo>
                  <a:lnTo>
                    <a:pt x="152892" y="462708"/>
                  </a:lnTo>
                  <a:lnTo>
                    <a:pt x="116744" y="518097"/>
                  </a:lnTo>
                  <a:lnTo>
                    <a:pt x="84676" y="572476"/>
                  </a:lnTo>
                  <a:lnTo>
                    <a:pt x="57174" y="625022"/>
                  </a:lnTo>
                  <a:lnTo>
                    <a:pt x="34654" y="674939"/>
                  </a:lnTo>
                  <a:lnTo>
                    <a:pt x="17459" y="721469"/>
                  </a:lnTo>
                  <a:lnTo>
                    <a:pt x="5849" y="763907"/>
                  </a:lnTo>
                  <a:lnTo>
                    <a:pt x="0" y="801610"/>
                  </a:lnTo>
                  <a:lnTo>
                    <a:pt x="0" y="834006"/>
                  </a:lnTo>
                  <a:lnTo>
                    <a:pt x="5849" y="860604"/>
                  </a:lnTo>
                  <a:lnTo>
                    <a:pt x="17459" y="881002"/>
                  </a:lnTo>
                  <a:lnTo>
                    <a:pt x="34654" y="894889"/>
                  </a:lnTo>
                  <a:lnTo>
                    <a:pt x="57174" y="902055"/>
                  </a:lnTo>
                  <a:lnTo>
                    <a:pt x="84676" y="902392"/>
                  </a:lnTo>
                  <a:lnTo>
                    <a:pt x="116744" y="895895"/>
                  </a:lnTo>
                  <a:lnTo>
                    <a:pt x="152892" y="882662"/>
                  </a:lnTo>
                  <a:lnTo>
                    <a:pt x="192571" y="862893"/>
                  </a:lnTo>
                  <a:lnTo>
                    <a:pt x="235181" y="836888"/>
                  </a:lnTo>
                  <a:lnTo>
                    <a:pt x="280075" y="805043"/>
                  </a:lnTo>
                  <a:lnTo>
                    <a:pt x="326573" y="767838"/>
                  </a:lnTo>
                  <a:lnTo>
                    <a:pt x="373971" y="725839"/>
                  </a:lnTo>
                  <a:lnTo>
                    <a:pt x="421548" y="679681"/>
                  </a:lnTo>
                  <a:lnTo>
                    <a:pt x="468585" y="630065"/>
                  </a:lnTo>
                  <a:lnTo>
                    <a:pt x="514368" y="577743"/>
                  </a:lnTo>
                  <a:lnTo>
                    <a:pt x="558203" y="523508"/>
                  </a:lnTo>
                  <a:lnTo>
                    <a:pt x="599426" y="468182"/>
                  </a:lnTo>
                  <a:lnTo>
                    <a:pt x="637412" y="412603"/>
                  </a:lnTo>
                  <a:lnTo>
                    <a:pt x="671584" y="357615"/>
                  </a:lnTo>
                  <a:lnTo>
                    <a:pt x="701426" y="304051"/>
                  </a:lnTo>
                  <a:lnTo>
                    <a:pt x="726484" y="252722"/>
                  </a:lnTo>
                  <a:lnTo>
                    <a:pt x="746379" y="204407"/>
                  </a:lnTo>
                  <a:lnTo>
                    <a:pt x="760809" y="159839"/>
                  </a:lnTo>
                  <a:lnTo>
                    <a:pt x="769556" y="119692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692317" y="55751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2317" y="49619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2317" y="434883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9534" y="37356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1225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25094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912731" y="5616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5003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39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77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164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551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358192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71328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4464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97600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10736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423872" y="56783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61902" y="57392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875038" y="57392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06783" y="57392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19919" y="57392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33055" y="57392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346191" y="57392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88050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71226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809417" y="1600200"/>
              <a:ext cx="363996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99743" y="1895700"/>
              <a:ext cx="308004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99743" y="5478526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99743" y="4788610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99743" y="4098695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99743" y="3408779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99743" y="2718864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99743" y="2028948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043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394267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8418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740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99743" y="5133568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99743" y="4443652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99743" y="3753737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99743" y="3063821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99743" y="2373906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359393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04930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39224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429140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11905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299743" y="3753737"/>
              <a:ext cx="3080049" cy="0"/>
            </a:xfrm>
            <a:custGeom>
              <a:avLst/>
              <a:pathLst>
                <a:path w="3080049" h="0">
                  <a:moveTo>
                    <a:pt x="0" y="0"/>
                  </a:moveTo>
                  <a:lnTo>
                    <a:pt x="3080049" y="0"/>
                  </a:lnTo>
                  <a:lnTo>
                    <a:pt x="308004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6739224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781241" y="513476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237075" y="4347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7444256" y="352561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561807" y="382430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322480" y="43569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673592" y="468037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928658" y="309073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293219" y="400834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617153" y="317014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7887066" y="238849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718090" y="482338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243863" y="342478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74637" y="354675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966964" y="46450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176871" y="34655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349241" y="408794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417184" y="347987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7539794" y="26035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016248" y="31802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880441" y="401222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7012967" y="318234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326930" y="415957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176286" y="477069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969595" y="351024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376829" y="391441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7555407" y="238409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47773" y="281737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228070" y="349489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122068" y="4391543"/>
              <a:ext cx="143068" cy="80395"/>
            </a:xfrm>
            <a:custGeom>
              <a:avLst/>
              <a:pathLst>
                <a:path w="143068" h="80395">
                  <a:moveTo>
                    <a:pt x="0" y="80395"/>
                  </a:moveTo>
                  <a:lnTo>
                    <a:pt x="1430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669682" y="52321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998726" y="441592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32334" y="3620403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615259" y="367313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10044" y="445346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62312" y="4779290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17438" y="293824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29789" y="397131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4560" y="30167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25459" y="24867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56036" y="49213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343848" y="336986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163547" y="339408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711157" y="452709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51237" y="328039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444761" y="400981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455698" y="332597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327109" y="24509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7054306" y="30291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36827" y="411103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758995" y="31862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25079" y="419525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215051" y="486649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807837" y="360554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322568" y="37623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593046" y="222996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85130" y="2912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100157" y="359095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25412" y="458532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02205" y="383134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34713" y="326256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7086005" y="243464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00323" y="4284418"/>
              <a:ext cx="558582" cy="610086"/>
            </a:xfrm>
            <a:custGeom>
              <a:avLst/>
              <a:pathLst>
                <a:path w="558582" h="610086">
                  <a:moveTo>
                    <a:pt x="558582" y="44420"/>
                  </a:moveTo>
                  <a:lnTo>
                    <a:pt x="556463" y="26807"/>
                  </a:lnTo>
                  <a:lnTo>
                    <a:pt x="550139" y="13409"/>
                  </a:lnTo>
                  <a:lnTo>
                    <a:pt x="539704" y="4427"/>
                  </a:lnTo>
                  <a:lnTo>
                    <a:pt x="525318" y="0"/>
                  </a:lnTo>
                  <a:lnTo>
                    <a:pt x="507199" y="192"/>
                  </a:lnTo>
                  <a:lnTo>
                    <a:pt x="485620" y="5002"/>
                  </a:lnTo>
                  <a:lnTo>
                    <a:pt x="460910" y="14357"/>
                  </a:lnTo>
                  <a:lnTo>
                    <a:pt x="433443" y="28115"/>
                  </a:lnTo>
                  <a:lnTo>
                    <a:pt x="403635" y="46067"/>
                  </a:lnTo>
                  <a:lnTo>
                    <a:pt x="371938" y="67941"/>
                  </a:lnTo>
                  <a:lnTo>
                    <a:pt x="338832" y="93405"/>
                  </a:lnTo>
                  <a:lnTo>
                    <a:pt x="304820" y="122075"/>
                  </a:lnTo>
                  <a:lnTo>
                    <a:pt x="270417" y="153514"/>
                  </a:lnTo>
                  <a:lnTo>
                    <a:pt x="236144" y="187246"/>
                  </a:lnTo>
                  <a:lnTo>
                    <a:pt x="202521" y="222761"/>
                  </a:lnTo>
                  <a:lnTo>
                    <a:pt x="170059" y="259519"/>
                  </a:lnTo>
                  <a:lnTo>
                    <a:pt x="139247" y="296964"/>
                  </a:lnTo>
                  <a:lnTo>
                    <a:pt x="110555" y="334527"/>
                  </a:lnTo>
                  <a:lnTo>
                    <a:pt x="84417" y="371640"/>
                  </a:lnTo>
                  <a:lnTo>
                    <a:pt x="61229" y="407740"/>
                  </a:lnTo>
                  <a:lnTo>
                    <a:pt x="41342" y="442279"/>
                  </a:lnTo>
                  <a:lnTo>
                    <a:pt x="25058" y="474734"/>
                  </a:lnTo>
                  <a:lnTo>
                    <a:pt x="12625" y="504613"/>
                  </a:lnTo>
                  <a:lnTo>
                    <a:pt x="4229" y="531464"/>
                  </a:lnTo>
                  <a:lnTo>
                    <a:pt x="0" y="554878"/>
                  </a:lnTo>
                  <a:lnTo>
                    <a:pt x="0" y="574501"/>
                  </a:lnTo>
                  <a:lnTo>
                    <a:pt x="4229" y="590036"/>
                  </a:lnTo>
                  <a:lnTo>
                    <a:pt x="12625" y="601247"/>
                  </a:lnTo>
                  <a:lnTo>
                    <a:pt x="25058" y="607965"/>
                  </a:lnTo>
                  <a:lnTo>
                    <a:pt x="41342" y="610086"/>
                  </a:lnTo>
                  <a:lnTo>
                    <a:pt x="61229" y="607580"/>
                  </a:lnTo>
                  <a:lnTo>
                    <a:pt x="84417" y="600484"/>
                  </a:lnTo>
                  <a:lnTo>
                    <a:pt x="110555" y="588906"/>
                  </a:lnTo>
                  <a:lnTo>
                    <a:pt x="139247" y="573021"/>
                  </a:lnTo>
                  <a:lnTo>
                    <a:pt x="170059" y="553070"/>
                  </a:lnTo>
                  <a:lnTo>
                    <a:pt x="202521" y="529356"/>
                  </a:lnTo>
                  <a:lnTo>
                    <a:pt x="236144" y="502238"/>
                  </a:lnTo>
                  <a:lnTo>
                    <a:pt x="270417" y="472126"/>
                  </a:lnTo>
                  <a:lnTo>
                    <a:pt x="304820" y="439479"/>
                  </a:lnTo>
                  <a:lnTo>
                    <a:pt x="338832" y="404789"/>
                  </a:lnTo>
                  <a:lnTo>
                    <a:pt x="371938" y="368584"/>
                  </a:lnTo>
                  <a:lnTo>
                    <a:pt x="403635" y="331412"/>
                  </a:lnTo>
                  <a:lnTo>
                    <a:pt x="433443" y="293837"/>
                  </a:lnTo>
                  <a:lnTo>
                    <a:pt x="460910" y="256428"/>
                  </a:lnTo>
                  <a:lnTo>
                    <a:pt x="485620" y="219752"/>
                  </a:lnTo>
                  <a:lnTo>
                    <a:pt x="507199" y="184365"/>
                  </a:lnTo>
                  <a:lnTo>
                    <a:pt x="525318" y="150805"/>
                  </a:lnTo>
                  <a:lnTo>
                    <a:pt x="539704" y="119578"/>
                  </a:lnTo>
                  <a:lnTo>
                    <a:pt x="550139" y="91160"/>
                  </a:lnTo>
                  <a:lnTo>
                    <a:pt x="556463" y="6598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36217" y="3503870"/>
              <a:ext cx="639653" cy="643866"/>
            </a:xfrm>
            <a:custGeom>
              <a:avLst/>
              <a:pathLst>
                <a:path w="639653" h="643866">
                  <a:moveTo>
                    <a:pt x="639653" y="69934"/>
                  </a:moveTo>
                  <a:lnTo>
                    <a:pt x="637226" y="47127"/>
                  </a:lnTo>
                  <a:lnTo>
                    <a:pt x="629984" y="28481"/>
                  </a:lnTo>
                  <a:lnTo>
                    <a:pt x="618035" y="14279"/>
                  </a:lnTo>
                  <a:lnTo>
                    <a:pt x="601561" y="4737"/>
                  </a:lnTo>
                  <a:lnTo>
                    <a:pt x="580812" y="0"/>
                  </a:lnTo>
                  <a:lnTo>
                    <a:pt x="556101" y="138"/>
                  </a:lnTo>
                  <a:lnTo>
                    <a:pt x="527805" y="5150"/>
                  </a:lnTo>
                  <a:lnTo>
                    <a:pt x="496351" y="14960"/>
                  </a:lnTo>
                  <a:lnTo>
                    <a:pt x="462217" y="29420"/>
                  </a:lnTo>
                  <a:lnTo>
                    <a:pt x="425919" y="48310"/>
                  </a:lnTo>
                  <a:lnTo>
                    <a:pt x="388009" y="71343"/>
                  </a:lnTo>
                  <a:lnTo>
                    <a:pt x="349060" y="98171"/>
                  </a:lnTo>
                  <a:lnTo>
                    <a:pt x="309664" y="128387"/>
                  </a:lnTo>
                  <a:lnTo>
                    <a:pt x="270417" y="161533"/>
                  </a:lnTo>
                  <a:lnTo>
                    <a:pt x="231915" y="197106"/>
                  </a:lnTo>
                  <a:lnTo>
                    <a:pt x="194740" y="234567"/>
                  </a:lnTo>
                  <a:lnTo>
                    <a:pt x="159457" y="273349"/>
                  </a:lnTo>
                  <a:lnTo>
                    <a:pt x="126601" y="312863"/>
                  </a:lnTo>
                  <a:lnTo>
                    <a:pt x="96669" y="352510"/>
                  </a:lnTo>
                  <a:lnTo>
                    <a:pt x="70115" y="391690"/>
                  </a:lnTo>
                  <a:lnTo>
                    <a:pt x="47342" y="429808"/>
                  </a:lnTo>
                  <a:lnTo>
                    <a:pt x="28695" y="466286"/>
                  </a:lnTo>
                  <a:lnTo>
                    <a:pt x="14457" y="500573"/>
                  </a:lnTo>
                  <a:lnTo>
                    <a:pt x="4843" y="532147"/>
                  </a:lnTo>
                  <a:lnTo>
                    <a:pt x="0" y="560531"/>
                  </a:lnTo>
                  <a:lnTo>
                    <a:pt x="0" y="585293"/>
                  </a:lnTo>
                  <a:lnTo>
                    <a:pt x="4843" y="606059"/>
                  </a:lnTo>
                  <a:lnTo>
                    <a:pt x="14457" y="622514"/>
                  </a:lnTo>
                  <a:lnTo>
                    <a:pt x="28695" y="634409"/>
                  </a:lnTo>
                  <a:lnTo>
                    <a:pt x="47342" y="641562"/>
                  </a:lnTo>
                  <a:lnTo>
                    <a:pt x="70115" y="643866"/>
                  </a:lnTo>
                  <a:lnTo>
                    <a:pt x="96669" y="641286"/>
                  </a:lnTo>
                  <a:lnTo>
                    <a:pt x="126601" y="633861"/>
                  </a:lnTo>
                  <a:lnTo>
                    <a:pt x="159457" y="621703"/>
                  </a:lnTo>
                  <a:lnTo>
                    <a:pt x="194740" y="604996"/>
                  </a:lnTo>
                  <a:lnTo>
                    <a:pt x="231915" y="583995"/>
                  </a:lnTo>
                  <a:lnTo>
                    <a:pt x="270417" y="559017"/>
                  </a:lnTo>
                  <a:lnTo>
                    <a:pt x="309664" y="530441"/>
                  </a:lnTo>
                  <a:lnTo>
                    <a:pt x="349060" y="498700"/>
                  </a:lnTo>
                  <a:lnTo>
                    <a:pt x="388009" y="464275"/>
                  </a:lnTo>
                  <a:lnTo>
                    <a:pt x="425919" y="427688"/>
                  </a:lnTo>
                  <a:lnTo>
                    <a:pt x="462217" y="389495"/>
                  </a:lnTo>
                  <a:lnTo>
                    <a:pt x="496351" y="350272"/>
                  </a:lnTo>
                  <a:lnTo>
                    <a:pt x="527805" y="310617"/>
                  </a:lnTo>
                  <a:lnTo>
                    <a:pt x="556101" y="271128"/>
                  </a:lnTo>
                  <a:lnTo>
                    <a:pt x="580812" y="232406"/>
                  </a:lnTo>
                  <a:lnTo>
                    <a:pt x="601561" y="195037"/>
                  </a:lnTo>
                  <a:lnTo>
                    <a:pt x="618035" y="159587"/>
                  </a:lnTo>
                  <a:lnTo>
                    <a:pt x="629984" y="126594"/>
                  </a:lnTo>
                  <a:lnTo>
                    <a:pt x="637226" y="9655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95567" y="3318143"/>
              <a:ext cx="574569" cy="408475"/>
            </a:xfrm>
            <a:custGeom>
              <a:avLst/>
              <a:pathLst>
                <a:path w="574569" h="408475">
                  <a:moveTo>
                    <a:pt x="574569" y="117336"/>
                  </a:moveTo>
                  <a:lnTo>
                    <a:pt x="572389" y="95271"/>
                  </a:lnTo>
                  <a:lnTo>
                    <a:pt x="565883" y="74858"/>
                  </a:lnTo>
                  <a:lnTo>
                    <a:pt x="555150" y="56408"/>
                  </a:lnTo>
                  <a:lnTo>
                    <a:pt x="540353" y="40199"/>
                  </a:lnTo>
                  <a:lnTo>
                    <a:pt x="521715" y="26478"/>
                  </a:lnTo>
                  <a:lnTo>
                    <a:pt x="499519" y="15452"/>
                  </a:lnTo>
                  <a:lnTo>
                    <a:pt x="474101" y="7289"/>
                  </a:lnTo>
                  <a:lnTo>
                    <a:pt x="445848" y="2112"/>
                  </a:lnTo>
                  <a:lnTo>
                    <a:pt x="415187" y="0"/>
                  </a:lnTo>
                  <a:lnTo>
                    <a:pt x="382582" y="984"/>
                  </a:lnTo>
                  <a:lnTo>
                    <a:pt x="348529" y="5051"/>
                  </a:lnTo>
                  <a:lnTo>
                    <a:pt x="313544" y="12138"/>
                  </a:lnTo>
                  <a:lnTo>
                    <a:pt x="278156" y="22137"/>
                  </a:lnTo>
                  <a:lnTo>
                    <a:pt x="242902" y="34898"/>
                  </a:lnTo>
                  <a:lnTo>
                    <a:pt x="208318" y="50227"/>
                  </a:lnTo>
                  <a:lnTo>
                    <a:pt x="174926" y="67891"/>
                  </a:lnTo>
                  <a:lnTo>
                    <a:pt x="143233" y="87623"/>
                  </a:lnTo>
                  <a:lnTo>
                    <a:pt x="113719" y="109123"/>
                  </a:lnTo>
                  <a:lnTo>
                    <a:pt x="86833" y="132066"/>
                  </a:lnTo>
                  <a:lnTo>
                    <a:pt x="62981" y="156104"/>
                  </a:lnTo>
                  <a:lnTo>
                    <a:pt x="42525" y="180873"/>
                  </a:lnTo>
                  <a:lnTo>
                    <a:pt x="25776" y="205996"/>
                  </a:lnTo>
                  <a:lnTo>
                    <a:pt x="12986" y="231093"/>
                  </a:lnTo>
                  <a:lnTo>
                    <a:pt x="4350" y="255784"/>
                  </a:lnTo>
                  <a:lnTo>
                    <a:pt x="0" y="279695"/>
                  </a:lnTo>
                  <a:lnTo>
                    <a:pt x="0" y="302462"/>
                  </a:lnTo>
                  <a:lnTo>
                    <a:pt x="4350" y="323741"/>
                  </a:lnTo>
                  <a:lnTo>
                    <a:pt x="12986" y="343210"/>
                  </a:lnTo>
                  <a:lnTo>
                    <a:pt x="25776" y="360572"/>
                  </a:lnTo>
                  <a:lnTo>
                    <a:pt x="42525" y="375566"/>
                  </a:lnTo>
                  <a:lnTo>
                    <a:pt x="62981" y="387963"/>
                  </a:lnTo>
                  <a:lnTo>
                    <a:pt x="86833" y="397576"/>
                  </a:lnTo>
                  <a:lnTo>
                    <a:pt x="113719" y="404259"/>
                  </a:lnTo>
                  <a:lnTo>
                    <a:pt x="143233" y="407910"/>
                  </a:lnTo>
                  <a:lnTo>
                    <a:pt x="174926" y="408475"/>
                  </a:lnTo>
                  <a:lnTo>
                    <a:pt x="208318" y="405944"/>
                  </a:lnTo>
                  <a:lnTo>
                    <a:pt x="242902" y="400357"/>
                  </a:lnTo>
                  <a:lnTo>
                    <a:pt x="278156" y="391798"/>
                  </a:lnTo>
                  <a:lnTo>
                    <a:pt x="313544" y="380396"/>
                  </a:lnTo>
                  <a:lnTo>
                    <a:pt x="348529" y="366324"/>
                  </a:lnTo>
                  <a:lnTo>
                    <a:pt x="382582" y="349796"/>
                  </a:lnTo>
                  <a:lnTo>
                    <a:pt x="415187" y="331063"/>
                  </a:lnTo>
                  <a:lnTo>
                    <a:pt x="445848" y="310408"/>
                  </a:lnTo>
                  <a:lnTo>
                    <a:pt x="474101" y="288144"/>
                  </a:lnTo>
                  <a:lnTo>
                    <a:pt x="499519" y="264609"/>
                  </a:lnTo>
                  <a:lnTo>
                    <a:pt x="521715" y="240159"/>
                  </a:lnTo>
                  <a:lnTo>
                    <a:pt x="540353" y="215166"/>
                  </a:lnTo>
                  <a:lnTo>
                    <a:pt x="555150" y="190008"/>
                  </a:lnTo>
                  <a:lnTo>
                    <a:pt x="565883" y="165066"/>
                  </a:lnTo>
                  <a:lnTo>
                    <a:pt x="572389" y="140719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207846" y="2457982"/>
              <a:ext cx="608690" cy="505198"/>
            </a:xfrm>
            <a:custGeom>
              <a:avLst/>
              <a:pathLst>
                <a:path w="608690" h="505198">
                  <a:moveTo>
                    <a:pt x="608690" y="27865"/>
                  </a:moveTo>
                  <a:lnTo>
                    <a:pt x="606381" y="15382"/>
                  </a:lnTo>
                  <a:lnTo>
                    <a:pt x="599490" y="6496"/>
                  </a:lnTo>
                  <a:lnTo>
                    <a:pt x="588119" y="1343"/>
                  </a:lnTo>
                  <a:lnTo>
                    <a:pt x="572443" y="0"/>
                  </a:lnTo>
                  <a:lnTo>
                    <a:pt x="552698" y="2487"/>
                  </a:lnTo>
                  <a:lnTo>
                    <a:pt x="529184" y="8767"/>
                  </a:lnTo>
                  <a:lnTo>
                    <a:pt x="502257" y="18745"/>
                  </a:lnTo>
                  <a:lnTo>
                    <a:pt x="472325" y="32269"/>
                  </a:lnTo>
                  <a:lnTo>
                    <a:pt x="439843" y="49135"/>
                  </a:lnTo>
                  <a:lnTo>
                    <a:pt x="405303" y="69086"/>
                  </a:lnTo>
                  <a:lnTo>
                    <a:pt x="369227" y="91821"/>
                  </a:lnTo>
                  <a:lnTo>
                    <a:pt x="332164" y="116995"/>
                  </a:lnTo>
                  <a:lnTo>
                    <a:pt x="294675" y="144225"/>
                  </a:lnTo>
                  <a:lnTo>
                    <a:pt x="257328" y="173100"/>
                  </a:lnTo>
                  <a:lnTo>
                    <a:pt x="220689" y="203182"/>
                  </a:lnTo>
                  <a:lnTo>
                    <a:pt x="185314" y="234014"/>
                  </a:lnTo>
                  <a:lnTo>
                    <a:pt x="151739" y="265129"/>
                  </a:lnTo>
                  <a:lnTo>
                    <a:pt x="120473" y="296055"/>
                  </a:lnTo>
                  <a:lnTo>
                    <a:pt x="91990" y="326325"/>
                  </a:lnTo>
                  <a:lnTo>
                    <a:pt x="66721" y="355478"/>
                  </a:lnTo>
                  <a:lnTo>
                    <a:pt x="45051" y="383073"/>
                  </a:lnTo>
                  <a:lnTo>
                    <a:pt x="27306" y="408692"/>
                  </a:lnTo>
                  <a:lnTo>
                    <a:pt x="13757" y="431946"/>
                  </a:lnTo>
                  <a:lnTo>
                    <a:pt x="4609" y="452483"/>
                  </a:lnTo>
                  <a:lnTo>
                    <a:pt x="0" y="469991"/>
                  </a:lnTo>
                  <a:lnTo>
                    <a:pt x="0" y="484205"/>
                  </a:lnTo>
                  <a:lnTo>
                    <a:pt x="4609" y="494910"/>
                  </a:lnTo>
                  <a:lnTo>
                    <a:pt x="13757" y="501943"/>
                  </a:lnTo>
                  <a:lnTo>
                    <a:pt x="27306" y="505198"/>
                  </a:lnTo>
                  <a:lnTo>
                    <a:pt x="45051" y="504625"/>
                  </a:lnTo>
                  <a:lnTo>
                    <a:pt x="66721" y="500232"/>
                  </a:lnTo>
                  <a:lnTo>
                    <a:pt x="91990" y="492088"/>
                  </a:lnTo>
                  <a:lnTo>
                    <a:pt x="120473" y="480315"/>
                  </a:lnTo>
                  <a:lnTo>
                    <a:pt x="151739" y="465091"/>
                  </a:lnTo>
                  <a:lnTo>
                    <a:pt x="185314" y="446647"/>
                  </a:lnTo>
                  <a:lnTo>
                    <a:pt x="220689" y="425263"/>
                  </a:lnTo>
                  <a:lnTo>
                    <a:pt x="257328" y="401264"/>
                  </a:lnTo>
                  <a:lnTo>
                    <a:pt x="294675" y="375012"/>
                  </a:lnTo>
                  <a:lnTo>
                    <a:pt x="332164" y="346906"/>
                  </a:lnTo>
                  <a:lnTo>
                    <a:pt x="369227" y="317372"/>
                  </a:lnTo>
                  <a:lnTo>
                    <a:pt x="405303" y="286857"/>
                  </a:lnTo>
                  <a:lnTo>
                    <a:pt x="439843" y="255825"/>
                  </a:lnTo>
                  <a:lnTo>
                    <a:pt x="472325" y="224745"/>
                  </a:lnTo>
                  <a:lnTo>
                    <a:pt x="502257" y="194088"/>
                  </a:lnTo>
                  <a:lnTo>
                    <a:pt x="529184" y="164321"/>
                  </a:lnTo>
                  <a:lnTo>
                    <a:pt x="552698" y="135893"/>
                  </a:lnTo>
                  <a:lnTo>
                    <a:pt x="572443" y="109235"/>
                  </a:lnTo>
                  <a:lnTo>
                    <a:pt x="588119" y="84752"/>
                  </a:lnTo>
                  <a:lnTo>
                    <a:pt x="599490" y="62815"/>
                  </a:lnTo>
                  <a:lnTo>
                    <a:pt x="606381" y="43757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5044534" y="509187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044534" y="440196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81751" y="371204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81751" y="3022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81751" y="233221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64949" y="5133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64949" y="4443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64949" y="3753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64949" y="306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64949" y="2373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359393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49309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9224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29140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11905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263104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53020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6154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51459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8041375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82075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99743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7925"/>
              <a:ext cx="5926666" cy="2447160"/>
            </a:xfrm>
            <a:custGeom>
              <a:avLst/>
              <a:pathLst>
                <a:path w="5926666" h="2447160">
                  <a:moveTo>
                    <a:pt x="0" y="0"/>
                  </a:moveTo>
                  <a:lnTo>
                    <a:pt x="227948" y="1702380"/>
                  </a:lnTo>
                  <a:lnTo>
                    <a:pt x="455897" y="2259224"/>
                  </a:lnTo>
                  <a:lnTo>
                    <a:pt x="683846" y="2302617"/>
                  </a:lnTo>
                  <a:lnTo>
                    <a:pt x="911794" y="2363044"/>
                  </a:lnTo>
                  <a:lnTo>
                    <a:pt x="1139743" y="2397303"/>
                  </a:lnTo>
                  <a:lnTo>
                    <a:pt x="1367692" y="2405412"/>
                  </a:lnTo>
                  <a:lnTo>
                    <a:pt x="1595641" y="2423449"/>
                  </a:lnTo>
                  <a:lnTo>
                    <a:pt x="1823589" y="2428965"/>
                  </a:lnTo>
                  <a:lnTo>
                    <a:pt x="2051538" y="2434479"/>
                  </a:lnTo>
                  <a:lnTo>
                    <a:pt x="2279487" y="2435227"/>
                  </a:lnTo>
                  <a:lnTo>
                    <a:pt x="2507435" y="2437530"/>
                  </a:lnTo>
                  <a:lnTo>
                    <a:pt x="2735384" y="2438191"/>
                  </a:lnTo>
                  <a:lnTo>
                    <a:pt x="2963333" y="2440461"/>
                  </a:lnTo>
                  <a:lnTo>
                    <a:pt x="3191282" y="2442772"/>
                  </a:lnTo>
                  <a:lnTo>
                    <a:pt x="3419230" y="2443157"/>
                  </a:lnTo>
                  <a:lnTo>
                    <a:pt x="3647179" y="2444805"/>
                  </a:lnTo>
                  <a:lnTo>
                    <a:pt x="3875128" y="2445197"/>
                  </a:lnTo>
                  <a:lnTo>
                    <a:pt x="4103076" y="2445575"/>
                  </a:lnTo>
                  <a:lnTo>
                    <a:pt x="4331025" y="2446009"/>
                  </a:lnTo>
                  <a:lnTo>
                    <a:pt x="4558974" y="2446320"/>
                  </a:lnTo>
                  <a:lnTo>
                    <a:pt x="4786923" y="2446734"/>
                  </a:lnTo>
                  <a:lnTo>
                    <a:pt x="5014871" y="2446895"/>
                  </a:lnTo>
                  <a:lnTo>
                    <a:pt x="5242820" y="2446956"/>
                  </a:lnTo>
                  <a:lnTo>
                    <a:pt x="5470769" y="2447027"/>
                  </a:lnTo>
                  <a:lnTo>
                    <a:pt x="5698717" y="2447086"/>
                  </a:lnTo>
                  <a:lnTo>
                    <a:pt x="5926666" y="2447160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236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260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828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262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498668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209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90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70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26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1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588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116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18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40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640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67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9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5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7925"/>
              <a:ext cx="5926666" cy="2447160"/>
            </a:xfrm>
            <a:custGeom>
              <a:avLst/>
              <a:pathLst>
                <a:path w="5926666" h="2447160">
                  <a:moveTo>
                    <a:pt x="0" y="0"/>
                  </a:moveTo>
                  <a:lnTo>
                    <a:pt x="227948" y="1702380"/>
                  </a:lnTo>
                  <a:lnTo>
                    <a:pt x="455897" y="2259224"/>
                  </a:lnTo>
                  <a:lnTo>
                    <a:pt x="683846" y="2302617"/>
                  </a:lnTo>
                  <a:lnTo>
                    <a:pt x="911794" y="2363044"/>
                  </a:lnTo>
                  <a:lnTo>
                    <a:pt x="1139743" y="2397303"/>
                  </a:lnTo>
                  <a:lnTo>
                    <a:pt x="1367692" y="2405412"/>
                  </a:lnTo>
                  <a:lnTo>
                    <a:pt x="1595641" y="2423449"/>
                  </a:lnTo>
                  <a:lnTo>
                    <a:pt x="1823589" y="2428965"/>
                  </a:lnTo>
                  <a:lnTo>
                    <a:pt x="2051538" y="2434479"/>
                  </a:lnTo>
                  <a:lnTo>
                    <a:pt x="2279487" y="2435227"/>
                  </a:lnTo>
                  <a:lnTo>
                    <a:pt x="2507435" y="2437530"/>
                  </a:lnTo>
                  <a:lnTo>
                    <a:pt x="2735384" y="2438191"/>
                  </a:lnTo>
                  <a:lnTo>
                    <a:pt x="2963333" y="2440461"/>
                  </a:lnTo>
                  <a:lnTo>
                    <a:pt x="3191282" y="2442772"/>
                  </a:lnTo>
                  <a:lnTo>
                    <a:pt x="3419230" y="2443157"/>
                  </a:lnTo>
                  <a:lnTo>
                    <a:pt x="3647179" y="2444805"/>
                  </a:lnTo>
                  <a:lnTo>
                    <a:pt x="3875128" y="2445197"/>
                  </a:lnTo>
                  <a:lnTo>
                    <a:pt x="4103076" y="2445575"/>
                  </a:lnTo>
                  <a:lnTo>
                    <a:pt x="4331025" y="2446009"/>
                  </a:lnTo>
                  <a:lnTo>
                    <a:pt x="4558974" y="2446320"/>
                  </a:lnTo>
                  <a:lnTo>
                    <a:pt x="4786923" y="2446734"/>
                  </a:lnTo>
                  <a:lnTo>
                    <a:pt x="5014871" y="2446895"/>
                  </a:lnTo>
                  <a:lnTo>
                    <a:pt x="5242820" y="2446956"/>
                  </a:lnTo>
                  <a:lnTo>
                    <a:pt x="5470769" y="2447027"/>
                  </a:lnTo>
                  <a:lnTo>
                    <a:pt x="5698717" y="2447086"/>
                  </a:lnTo>
                  <a:lnTo>
                    <a:pt x="5926666" y="2447160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649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0887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09107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68670"/>
              <a:ext cx="0" cy="2551757"/>
            </a:xfrm>
            <a:custGeom>
              <a:avLst/>
              <a:pathLst>
                <a:path w="0" h="2551757">
                  <a:moveTo>
                    <a:pt x="0" y="2551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513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6984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4454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1925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89396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6867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3943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1414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68885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63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382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129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70155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400512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771" y="4051032"/>
              <a:ext cx="194544" cy="14182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6932" y="3262275"/>
              <a:ext cx="194544" cy="7887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73093" y="2666305"/>
              <a:ext cx="194544" cy="138472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9254" y="3452453"/>
              <a:ext cx="194544" cy="5985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05415" y="4051032"/>
              <a:ext cx="194544" cy="50363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21576" y="3470001"/>
              <a:ext cx="194544" cy="5810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37737" y="4051032"/>
              <a:ext cx="194544" cy="6544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53898" y="3650380"/>
              <a:ext cx="194544" cy="4006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70058" y="4051032"/>
              <a:ext cx="194544" cy="41910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86219" y="4051032"/>
              <a:ext cx="194544" cy="6053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02380" y="3672387"/>
              <a:ext cx="194544" cy="3786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18541" y="4051032"/>
              <a:ext cx="194544" cy="54663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634702" y="3355235"/>
              <a:ext cx="194544" cy="69579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850863" y="4051032"/>
              <a:ext cx="194544" cy="63975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067024" y="4051032"/>
              <a:ext cx="194544" cy="84464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3185" y="4051032"/>
              <a:ext cx="194544" cy="14859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99346" y="4051032"/>
              <a:ext cx="194544" cy="146253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15506" y="2410383"/>
              <a:ext cx="194544" cy="16406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31667" y="3017734"/>
              <a:ext cx="194544" cy="103329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147828" y="2799209"/>
              <a:ext cx="194544" cy="125182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363989" y="2662731"/>
              <a:ext cx="194544" cy="13883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580150" y="2973426"/>
              <a:ext cx="194544" cy="1077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796311" y="4051032"/>
              <a:ext cx="194544" cy="97467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012472" y="4051032"/>
              <a:ext cx="194544" cy="10501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228633" y="3320344"/>
              <a:ext cx="194544" cy="7306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44794" y="2798810"/>
              <a:ext cx="194544" cy="125222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660954" y="2828496"/>
              <a:ext cx="194544" cy="122253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877115" y="3229388"/>
              <a:ext cx="194544" cy="8216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093276" y="4051032"/>
              <a:ext cx="194544" cy="8255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309437" y="4051032"/>
              <a:ext cx="194544" cy="12272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25598" y="4051032"/>
              <a:ext cx="194544" cy="112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741759" y="4051032"/>
              <a:ext cx="194544" cy="12898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957920" y="4051032"/>
              <a:ext cx="194544" cy="101746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8174081" y="3425789"/>
              <a:ext cx="194544" cy="62524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390242" y="4051032"/>
              <a:ext cx="194544" cy="8120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-5400000">
              <a:off x="843397" y="366093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040317" y="438750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240678" y="4404947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398455" y="445282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735036" y="369336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984412" y="426846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224075" y="376152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268550" y="444482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82949" y="343325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662364" y="350916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014163" y="432972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102440" y="3516311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328235" y="447017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566204" y="355619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924408" y="372655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140569" y="372655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356730" y="372655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572890" y="427605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789210" y="427621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092100" y="417073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5273167" y="423503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467150" y="423946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778509" y="387427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015737" y="389955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177669" y="4188719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436016" y="413809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590141" y="418884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845445" y="414186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058562" y="385613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7121141" y="367183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7525105" y="389517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720225" y="386993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870089" y="379037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8104987" y="421047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348329" y="384533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8" name="pl77"/>
            <p:cNvSpPr/>
            <p:nvPr/>
          </p:nvSpPr>
          <p:spPr>
            <a:xfrm>
              <a:off x="1008347" y="4051032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690983" y="5040307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8200" y="400934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8200" y="297837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8200" y="194740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73553" y="5081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73553" y="4051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973553" y="302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3553" y="1989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28796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5401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838284"/>
              <a:ext cx="184085" cy="4531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828294"/>
              <a:ext cx="184085" cy="4631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4291403"/>
              <a:ext cx="184085" cy="6233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4291403"/>
              <a:ext cx="184085" cy="3754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4004350"/>
              <a:ext cx="184085" cy="2870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4291403"/>
              <a:ext cx="184085" cy="71025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4291403"/>
              <a:ext cx="184085" cy="51790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4291403"/>
              <a:ext cx="184085" cy="5806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372452"/>
              <a:ext cx="184085" cy="9189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4291403"/>
              <a:ext cx="184085" cy="3053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4291403"/>
              <a:ext cx="184085" cy="118086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4021004"/>
              <a:ext cx="184085" cy="27039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4291403"/>
              <a:ext cx="184085" cy="549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4291403"/>
              <a:ext cx="184085" cy="61536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2450445"/>
              <a:ext cx="184085" cy="18409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4291403"/>
              <a:ext cx="184085" cy="59193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4291403"/>
              <a:ext cx="184085" cy="50649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4291403"/>
              <a:ext cx="184085" cy="3742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882869"/>
              <a:ext cx="184085" cy="4085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4291403"/>
              <a:ext cx="184085" cy="4942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3785917"/>
              <a:ext cx="184085" cy="50548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872444"/>
              <a:ext cx="184085" cy="41895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4291403"/>
              <a:ext cx="184085" cy="3171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4291403"/>
              <a:ext cx="184085" cy="11922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4291403"/>
              <a:ext cx="184085" cy="12856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4291403"/>
              <a:ext cx="184085" cy="77328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4291403"/>
              <a:ext cx="184085" cy="7319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4291403"/>
              <a:ext cx="184085" cy="8946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467496"/>
              <a:ext cx="184085" cy="82390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4291403"/>
              <a:ext cx="184085" cy="6933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4291403"/>
              <a:ext cx="184085" cy="6844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35364"/>
              <a:ext cx="184085" cy="10560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3188533"/>
              <a:ext cx="184085" cy="110287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4291403"/>
              <a:ext cx="184085" cy="6136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4291403"/>
              <a:ext cx="184085" cy="11613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4291403"/>
              <a:ext cx="184085" cy="85381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277578"/>
              <a:ext cx="184085" cy="101382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36424" y="458108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106017" y="4526718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58112" y="3796440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85465" y="3821663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561156" y="4693195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886116" y="393373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029837" y="3860853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186287" y="3803147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3885" y="455570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62744" y="3644001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92082" y="367362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86977" y="4700341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164415" y="374953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403228" y="3788643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709132" y="4570096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924443" y="3923070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116887" y="390855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51492" y="3945248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09039" y="4710541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35386" y="379656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897119" y="4617195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186667" y="451658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tempo.F4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391048" y="396692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555941" y="3919444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814709" y="3984524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087240" y="406395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193670" y="394837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72261" y="4035085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438224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789264" y="3926749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055072" y="399824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311432" y="444363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90" y="436698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09104" y="4048900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829323" y="394771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32633" y="406395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49347" y="4425375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429140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799097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502440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42497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347501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270032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19256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973553" y="5840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5066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73553" y="4291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35167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27420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196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71138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2691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2100" y="2869147"/>
              <a:ext cx="194510" cy="64024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8223" y="2513080"/>
              <a:ext cx="194510" cy="35606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74346" y="2244043"/>
              <a:ext cx="194510" cy="625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90469" y="2598932"/>
              <a:ext cx="194510" cy="27021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06592" y="2869147"/>
              <a:ext cx="194510" cy="22735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22715" y="2606854"/>
              <a:ext cx="194510" cy="2622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38838" y="2869147"/>
              <a:ext cx="194510" cy="29545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54961" y="2688282"/>
              <a:ext cx="194510" cy="1808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71084" y="2869147"/>
              <a:ext cx="194510" cy="1891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87207" y="2869147"/>
              <a:ext cx="194510" cy="27325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03330" y="2698216"/>
              <a:ext cx="194510" cy="17093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19453" y="2869147"/>
              <a:ext cx="194510" cy="2467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635576" y="2555045"/>
              <a:ext cx="194510" cy="3141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851699" y="2869147"/>
              <a:ext cx="194510" cy="28880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067822" y="2869147"/>
              <a:ext cx="194510" cy="3812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3945" y="2869147"/>
              <a:ext cx="194510" cy="67080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500068" y="2869147"/>
              <a:ext cx="194510" cy="660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16191" y="2128513"/>
              <a:ext cx="194510" cy="7406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32314" y="2402688"/>
              <a:ext cx="194510" cy="46645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148437" y="2304040"/>
              <a:ext cx="194510" cy="56510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364560" y="2242430"/>
              <a:ext cx="194510" cy="62671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580683" y="2382686"/>
              <a:ext cx="194510" cy="4864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796806" y="2869147"/>
              <a:ext cx="194510" cy="43999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012929" y="2869147"/>
              <a:ext cx="194510" cy="4740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229052" y="2539294"/>
              <a:ext cx="194510" cy="32985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45174" y="2303859"/>
              <a:ext cx="194510" cy="56528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661297" y="2317260"/>
              <a:ext cx="194510" cy="551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877420" y="2498234"/>
              <a:ext cx="194510" cy="3709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093543" y="2869147"/>
              <a:ext cx="194510" cy="37268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309666" y="2869147"/>
              <a:ext cx="194510" cy="5540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25789" y="2869147"/>
              <a:ext cx="194510" cy="50883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741912" y="2869147"/>
              <a:ext cx="194510" cy="5822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958035" y="2869147"/>
              <a:ext cx="194510" cy="45931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8174158" y="2586895"/>
              <a:ext cx="194510" cy="282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390281" y="2869147"/>
              <a:ext cx="194510" cy="3665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-5400000">
              <a:off x="844709" y="2479053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041591" y="320561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241914" y="322306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399652" y="327093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736196" y="251148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985534" y="308657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225159" y="257964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269596" y="3262941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83957" y="22513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663334" y="23272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015096" y="31478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103335" y="2334427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329091" y="32882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567022" y="23743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925189" y="25446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141312" y="25446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357435" y="25446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573558" y="309416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789839" y="3094326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092692" y="298885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5273721" y="3053150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467665" y="3057580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778986" y="2692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016176" y="2717666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178070" y="3006834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436380" y="2956210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590467" y="3006956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845733" y="29599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058813" y="2674246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7121353" y="24899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7525279" y="271329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720362" y="268804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870187" y="2608488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8105048" y="3028589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348352" y="2663453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8" name="pl77"/>
            <p:cNvSpPr/>
            <p:nvPr/>
          </p:nvSpPr>
          <p:spPr>
            <a:xfrm>
              <a:off x="1009682" y="286914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692317" y="329286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9534" y="28274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9534" y="23620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9534" y="18966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74887" y="3334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74887" y="2869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974887" y="2403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4887" y="1938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009682" y="512209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009682" y="535918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040357" y="5036089"/>
              <a:ext cx="184053" cy="20455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244861" y="5031579"/>
              <a:ext cx="184053" cy="2090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449364" y="5240639"/>
              <a:ext cx="184053" cy="28141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653867" y="5240639"/>
              <a:ext cx="184053" cy="1694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858371" y="5111055"/>
              <a:ext cx="184053" cy="12958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062874" y="5240639"/>
              <a:ext cx="184053" cy="32062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2267378" y="5240639"/>
              <a:ext cx="184053" cy="2337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471881" y="5240639"/>
              <a:ext cx="184053" cy="2621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76385" y="4825799"/>
              <a:ext cx="184053" cy="4148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880888" y="5240639"/>
              <a:ext cx="184053" cy="1378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085392" y="5240639"/>
              <a:ext cx="184053" cy="5330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289895" y="5118573"/>
              <a:ext cx="184053" cy="1220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494399" y="5240639"/>
              <a:ext cx="184053" cy="24816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902" y="5240639"/>
              <a:ext cx="184053" cy="2777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903406" y="4409579"/>
              <a:ext cx="184053" cy="83105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107909" y="5240639"/>
              <a:ext cx="184053" cy="26721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312412" y="5240639"/>
              <a:ext cx="184053" cy="2286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516916" y="5240639"/>
              <a:ext cx="184053" cy="168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721419" y="5056215"/>
              <a:ext cx="184053" cy="1844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925923" y="5240639"/>
              <a:ext cx="184053" cy="2231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130426" y="5012448"/>
              <a:ext cx="184053" cy="22819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334930" y="5051509"/>
              <a:ext cx="184053" cy="1891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539433" y="5240639"/>
              <a:ext cx="184053" cy="143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743937" y="5240639"/>
              <a:ext cx="184053" cy="53822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948440" y="5240639"/>
              <a:ext cx="184053" cy="5803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152944" y="5240639"/>
              <a:ext cx="184053" cy="34908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357447" y="5240639"/>
              <a:ext cx="184053" cy="3304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561951" y="5240639"/>
              <a:ext cx="184053" cy="4038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766454" y="4868704"/>
              <a:ext cx="184053" cy="3719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970958" y="5240639"/>
              <a:ext cx="184053" cy="31300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175461" y="5240639"/>
              <a:ext cx="184053" cy="3089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379964" y="4763914"/>
              <a:ext cx="184053" cy="47672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584468" y="4742773"/>
              <a:ext cx="184053" cy="49786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788971" y="5240639"/>
              <a:ext cx="184053" cy="27700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993475" y="5240639"/>
              <a:ext cx="184053" cy="5242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8197978" y="5240639"/>
              <a:ext cx="184053" cy="3854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8402482" y="4782970"/>
              <a:ext cx="184053" cy="45766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 rot="-5400000">
              <a:off x="837737" y="553032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1107294" y="547595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1159353" y="4745676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1386670" y="4770898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1562326" y="5642431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1887250" y="488297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030934" y="4810089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187349" y="475238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2494911" y="5504945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463734" y="4593237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693036" y="4622863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987895" y="5649577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3165297" y="469876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3404074" y="4737879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3709943" y="551933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3925218" y="4872306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4117626" y="4857792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4352195" y="489448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4409706" y="5659777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4636018" y="4745803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4897714" y="5566431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5187227" y="546581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tempo.F4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5391571" y="49161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5556429" y="486868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5815161" y="4933760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6087656" y="5013190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6194050" y="489761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6472605" y="498432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6729538" y="5331476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6789537" y="487598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7055309" y="4947485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7311633" y="539287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7578755" y="531621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7709233" y="4998136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7829416" y="4896951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8132691" y="5013190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8349368" y="5374610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1009682" y="5240639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692317" y="589838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92317" y="554866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29534" y="519894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729534" y="48492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729534" y="44995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729534" y="414979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75" name="pl174"/>
            <p:cNvSpPr/>
            <p:nvPr/>
          </p:nvSpPr>
          <p:spPr>
            <a:xfrm>
              <a:off x="974887" y="5940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974887" y="5590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974887" y="5240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974887" y="4890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974887" y="4541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4887" y="4191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3093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036213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4004653"/>
              <a:ext cx="310987" cy="14894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2532895"/>
              <a:ext cx="310987" cy="14717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4004653"/>
              <a:ext cx="310987" cy="11494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4004653"/>
              <a:ext cx="310987" cy="152460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4004653"/>
              <a:ext cx="310987" cy="1512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2402654"/>
              <a:ext cx="310987" cy="160199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2733297"/>
              <a:ext cx="310987" cy="12713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605304"/>
              <a:ext cx="310987" cy="139934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2530996"/>
              <a:ext cx="310987" cy="147365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2706325"/>
              <a:ext cx="310987" cy="12983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4004653"/>
              <a:ext cx="310987" cy="12347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4004653"/>
              <a:ext cx="310987" cy="128165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935548"/>
              <a:ext cx="310987" cy="10691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2605081"/>
              <a:ext cx="310987" cy="13995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2621770"/>
              <a:ext cx="310987" cy="138288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2870958"/>
              <a:ext cx="310987" cy="11336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4004653"/>
              <a:ext cx="310987" cy="11364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4004653"/>
              <a:ext cx="310987" cy="138554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4004653"/>
              <a:ext cx="310987" cy="13278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4004653"/>
              <a:ext cx="310987" cy="14204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4004653"/>
              <a:ext cx="310987" cy="12615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4004653"/>
              <a:ext cx="310987" cy="11270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58870" y="361455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69370" y="435856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368017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252" y="368017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295794" y="368017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641335" y="42296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987035" y="42298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419306" y="4124359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29753" y="418865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53116" y="419308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493856" y="382789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60464" y="385317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151777" y="414234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409171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414246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409549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380975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362545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384880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3823551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3743994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379895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4004653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9881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9629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8271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140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4004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68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2979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17220" y="2922771"/>
              <a:ext cx="426167" cy="12033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490739" y="4126146"/>
              <a:ext cx="426167" cy="136412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64259" y="2422902"/>
              <a:ext cx="426167" cy="170324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37779" y="4126146"/>
              <a:ext cx="426167" cy="137070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11298" y="4126146"/>
              <a:ext cx="426167" cy="14233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384818" y="4126146"/>
              <a:ext cx="426167" cy="110388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858338" y="4126146"/>
              <a:ext cx="426167" cy="10739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331857" y="4126146"/>
              <a:ext cx="426167" cy="11873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805377" y="2986699"/>
              <a:ext cx="426167" cy="11394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278897" y="4126146"/>
              <a:ext cx="426167" cy="10452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752416" y="4126146"/>
              <a:ext cx="426167" cy="10385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225936" y="2836131"/>
              <a:ext cx="426167" cy="12900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699456" y="2807837"/>
              <a:ext cx="426167" cy="131830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172975" y="4126146"/>
              <a:ext cx="426167" cy="135280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46495" y="4126146"/>
              <a:ext cx="426167" cy="1159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120015" y="2862177"/>
              <a:ext cx="426167" cy="126396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 rot="-5400000">
              <a:off x="956803" y="4390452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19441" y="350837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891853" y="440483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2371328" y="3754186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2899077" y="3819266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3440588" y="3898696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3815998" y="3783119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4363569" y="386982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4889518" y="421698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5218533" y="3761491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5753322" y="3832992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6278662" y="4278378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6814800" y="420172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7129974" y="3782457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7702265" y="3898696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8187959" y="4260117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0" name="pl39"/>
            <p:cNvSpPr/>
            <p:nvPr/>
          </p:nvSpPr>
          <p:spPr>
            <a:xfrm>
              <a:off x="946192" y="412614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90983" y="507269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28200" y="40844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28200" y="30962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728200" y="21079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911397" y="5114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1397" y="4126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911397" y="3137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911397" y="2149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386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03646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4005163"/>
              <a:ext cx="144116" cy="14891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2533776"/>
              <a:ext cx="144116" cy="14713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4005163"/>
              <a:ext cx="144116" cy="114916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4005163"/>
              <a:ext cx="144116" cy="15242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4005163"/>
              <a:ext cx="144116" cy="15121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2403568"/>
              <a:ext cx="144116" cy="160159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2734127"/>
              <a:ext cx="144116" cy="12710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606167"/>
              <a:ext cx="144116" cy="13989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2531878"/>
              <a:ext cx="144116" cy="14732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2707162"/>
              <a:ext cx="144116" cy="12980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4005163"/>
              <a:ext cx="144116" cy="12344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4005163"/>
              <a:ext cx="144116" cy="12813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936327"/>
              <a:ext cx="144116" cy="10688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2605944"/>
              <a:ext cx="144116" cy="13992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2622629"/>
              <a:ext cx="144116" cy="13825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2871754"/>
              <a:ext cx="144116" cy="113340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4005163"/>
              <a:ext cx="144116" cy="11361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4005163"/>
              <a:ext cx="144116" cy="13851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4005163"/>
              <a:ext cx="144116" cy="132751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4005163"/>
              <a:ext cx="144116" cy="14200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4005163"/>
              <a:ext cx="144116" cy="12612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4005163"/>
              <a:ext cx="144116" cy="11267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748957" y="361506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74046" y="435907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368068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105" y="368068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44235" y="368068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604365" y="423018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764654" y="423034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011513" y="4124869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36549" y="418916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74500" y="419359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529829" y="382840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711026" y="385368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16927" y="414285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409222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41429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409600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381026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3625962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384930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3824061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3744504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379946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400516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990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963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8279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140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4005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69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052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72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095242" y="2923553"/>
              <a:ext cx="197493" cy="12030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14679" y="4126624"/>
              <a:ext cx="197493" cy="136378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534116" y="2423811"/>
              <a:ext cx="197493" cy="170281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753553" y="4126624"/>
              <a:ext cx="197493" cy="1370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972991" y="4126624"/>
              <a:ext cx="197493" cy="14230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192428" y="4126624"/>
              <a:ext cx="197493" cy="110360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411865" y="4126624"/>
              <a:ext cx="197493" cy="10737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631303" y="4126624"/>
              <a:ext cx="197493" cy="1187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850740" y="2987466"/>
              <a:ext cx="197493" cy="11391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070177" y="4126624"/>
              <a:ext cx="197493" cy="10450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7289615" y="4126624"/>
              <a:ext cx="197493" cy="10382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7509052" y="2836935"/>
              <a:ext cx="197493" cy="12896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7728489" y="2808649"/>
              <a:ext cx="197493" cy="131797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947927" y="4126624"/>
              <a:ext cx="197493" cy="13524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8167364" y="4126624"/>
              <a:ext cx="197493" cy="1159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8386801" y="2862975"/>
              <a:ext cx="197493" cy="126364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4920488" y="4390930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4929044" y="3508848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5347374" y="440531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5572766" y="375466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5846432" y="3819745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6133861" y="3899175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6255188" y="378359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6548678" y="3870306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6820544" y="4217461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6895477" y="376197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7176183" y="3833470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7447441" y="4278857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7729497" y="420220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7790588" y="3782936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8108796" y="3899175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8340408" y="426059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5062326" y="412662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4807117" y="507292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44334" y="40849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844334" y="309693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4334" y="21089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5027531" y="5114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027531" y="4126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027531" y="3138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027531" y="2150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70631" y="1600200"/>
              <a:ext cx="420273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59623" y="1894657"/>
              <a:ext cx="3644156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59623" y="5348877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59623" y="4720343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59623" y="4091810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59623" y="3463277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59623" y="2834743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59623" y="2206210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663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9486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2340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519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58046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090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59623" y="5663144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59623" y="5034610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59623" y="4406077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59623" y="3777543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59623" y="3149010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9623" y="2520476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8060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091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3766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2662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8947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52326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623" y="3777543"/>
              <a:ext cx="3644156" cy="0"/>
            </a:xfrm>
            <a:custGeom>
              <a:avLst/>
              <a:pathLst>
                <a:path w="3644156" h="0">
                  <a:moveTo>
                    <a:pt x="0" y="0"/>
                  </a:moveTo>
                  <a:lnTo>
                    <a:pt x="3644156" y="0"/>
                  </a:lnTo>
                  <a:lnTo>
                    <a:pt x="364415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63766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53904" y="287797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781672" y="334241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43725" y="4740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742998" y="238839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973372" y="429276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685001" y="466073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979751" y="316958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961731" y="298268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842546" y="470935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14412" y="419249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162738" y="387598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84347" y="26338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029458" y="460260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55982" y="304824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14431" y="448540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161212" y="463892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0567" y="27287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804709" y="397148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02713" y="467775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40907" y="353748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22979" y="2456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03717" y="49683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064489" y="309333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022586" y="24802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52250" y="51419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271090" y="37898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17414" y="297208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59461" y="423731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74180" y="4465028"/>
              <a:ext cx="83814" cy="163565"/>
            </a:xfrm>
            <a:custGeom>
              <a:avLst/>
              <a:pathLst>
                <a:path w="83814" h="163565">
                  <a:moveTo>
                    <a:pt x="83814" y="0"/>
                  </a:moveTo>
                  <a:lnTo>
                    <a:pt x="0" y="1635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165708" y="4527514"/>
              <a:ext cx="178213" cy="51555"/>
            </a:xfrm>
            <a:custGeom>
              <a:avLst/>
              <a:pathLst>
                <a:path w="178213" h="51555">
                  <a:moveTo>
                    <a:pt x="178213" y="5155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109475" y="3143939"/>
              <a:ext cx="52092" cy="96415"/>
            </a:xfrm>
            <a:custGeom>
              <a:avLst/>
              <a:pathLst>
                <a:path w="52092" h="96415">
                  <a:moveTo>
                    <a:pt x="52092" y="9641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51040" y="273613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660109" y="338581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23457" y="48254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840484" y="22466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52360" y="415124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64157" y="4521760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872201" y="3240255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39928" y="30205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82420" y="45311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170554" y="404108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976344" y="372423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40513" y="24803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74374" y="43101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353090" y="303880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366782" y="451609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63938" y="473444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48072" y="25754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861498" y="38177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872389" y="480803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61860" y="363507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778577" y="255157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23076" y="4816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73711" y="326047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079371" y="257597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708619" y="523945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69541" y="363504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072864" y="281801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516012" y="408353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257127" y="33023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29807" y="442838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995379" y="258843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91446" y="367034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6" name="pg95"/>
            <p:cNvSpPr/>
            <p:nvPr/>
          </p:nvSpPr>
          <p:spPr>
            <a:xfrm>
              <a:off x="4646968" y="3018101"/>
              <a:ext cx="611500" cy="526573"/>
            </a:xfrm>
            <a:custGeom>
              <a:avLst/>
              <a:pathLst>
                <a:path w="611500" h="526573">
                  <a:moveTo>
                    <a:pt x="611500" y="10521"/>
                  </a:moveTo>
                  <a:lnTo>
                    <a:pt x="609180" y="3290"/>
                  </a:lnTo>
                  <a:lnTo>
                    <a:pt x="602256" y="0"/>
                  </a:lnTo>
                  <a:lnTo>
                    <a:pt x="590833" y="699"/>
                  </a:lnTo>
                  <a:lnTo>
                    <a:pt x="575085" y="5378"/>
                  </a:lnTo>
                  <a:lnTo>
                    <a:pt x="555248" y="13965"/>
                  </a:lnTo>
                  <a:lnTo>
                    <a:pt x="531626" y="26331"/>
                  </a:lnTo>
                  <a:lnTo>
                    <a:pt x="504575" y="42287"/>
                  </a:lnTo>
                  <a:lnTo>
                    <a:pt x="474505" y="61593"/>
                  </a:lnTo>
                  <a:lnTo>
                    <a:pt x="441873" y="83954"/>
                  </a:lnTo>
                  <a:lnTo>
                    <a:pt x="407173" y="109034"/>
                  </a:lnTo>
                  <a:lnTo>
                    <a:pt x="370931" y="136450"/>
                  </a:lnTo>
                  <a:lnTo>
                    <a:pt x="333697" y="165788"/>
                  </a:lnTo>
                  <a:lnTo>
                    <a:pt x="296035" y="196603"/>
                  </a:lnTo>
                  <a:lnTo>
                    <a:pt x="258515" y="228427"/>
                  </a:lnTo>
                  <a:lnTo>
                    <a:pt x="221707" y="260779"/>
                  </a:lnTo>
                  <a:lnTo>
                    <a:pt x="186169" y="293167"/>
                  </a:lnTo>
                  <a:lnTo>
                    <a:pt x="152439" y="325102"/>
                  </a:lnTo>
                  <a:lnTo>
                    <a:pt x="121029" y="356098"/>
                  </a:lnTo>
                  <a:lnTo>
                    <a:pt x="92414" y="385687"/>
                  </a:lnTo>
                  <a:lnTo>
                    <a:pt x="67029" y="413418"/>
                  </a:lnTo>
                  <a:lnTo>
                    <a:pt x="45259" y="438873"/>
                  </a:lnTo>
                  <a:lnTo>
                    <a:pt x="27432" y="461665"/>
                  </a:lnTo>
                  <a:lnTo>
                    <a:pt x="13821" y="481448"/>
                  </a:lnTo>
                  <a:lnTo>
                    <a:pt x="4630" y="497923"/>
                  </a:lnTo>
                  <a:lnTo>
                    <a:pt x="0" y="510841"/>
                  </a:lnTo>
                  <a:lnTo>
                    <a:pt x="0" y="520004"/>
                  </a:lnTo>
                  <a:lnTo>
                    <a:pt x="4630" y="525275"/>
                  </a:lnTo>
                  <a:lnTo>
                    <a:pt x="13821" y="526573"/>
                  </a:lnTo>
                  <a:lnTo>
                    <a:pt x="27432" y="523879"/>
                  </a:lnTo>
                  <a:lnTo>
                    <a:pt x="45259" y="517233"/>
                  </a:lnTo>
                  <a:lnTo>
                    <a:pt x="67029" y="506737"/>
                  </a:lnTo>
                  <a:lnTo>
                    <a:pt x="92414" y="492549"/>
                  </a:lnTo>
                  <a:lnTo>
                    <a:pt x="121029" y="474884"/>
                  </a:lnTo>
                  <a:lnTo>
                    <a:pt x="152439" y="454011"/>
                  </a:lnTo>
                  <a:lnTo>
                    <a:pt x="186169" y="430245"/>
                  </a:lnTo>
                  <a:lnTo>
                    <a:pt x="221707" y="403948"/>
                  </a:lnTo>
                  <a:lnTo>
                    <a:pt x="258515" y="375517"/>
                  </a:lnTo>
                  <a:lnTo>
                    <a:pt x="296035" y="345383"/>
                  </a:lnTo>
                  <a:lnTo>
                    <a:pt x="333697" y="314004"/>
                  </a:lnTo>
                  <a:lnTo>
                    <a:pt x="370931" y="281855"/>
                  </a:lnTo>
                  <a:lnTo>
                    <a:pt x="407173" y="249423"/>
                  </a:lnTo>
                  <a:lnTo>
                    <a:pt x="441873" y="217200"/>
                  </a:lnTo>
                  <a:lnTo>
                    <a:pt x="474505" y="185675"/>
                  </a:lnTo>
                  <a:lnTo>
                    <a:pt x="504575" y="155325"/>
                  </a:lnTo>
                  <a:lnTo>
                    <a:pt x="531626" y="126611"/>
                  </a:lnTo>
                  <a:lnTo>
                    <a:pt x="555248" y="99967"/>
                  </a:lnTo>
                  <a:lnTo>
                    <a:pt x="575085" y="75798"/>
                  </a:lnTo>
                  <a:lnTo>
                    <a:pt x="590833" y="54470"/>
                  </a:lnTo>
                  <a:lnTo>
                    <a:pt x="602256" y="36306"/>
                  </a:lnTo>
                  <a:lnTo>
                    <a:pt x="609180" y="21582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749453" y="4504378"/>
              <a:ext cx="414601" cy="366270"/>
            </a:xfrm>
            <a:custGeom>
              <a:avLst/>
              <a:pathLst>
                <a:path w="414601" h="366270">
                  <a:moveTo>
                    <a:pt x="414601" y="31032"/>
                  </a:moveTo>
                  <a:lnTo>
                    <a:pt x="413028" y="19637"/>
                  </a:lnTo>
                  <a:lnTo>
                    <a:pt x="408334" y="10722"/>
                  </a:lnTo>
                  <a:lnTo>
                    <a:pt x="400589" y="4420"/>
                  </a:lnTo>
                  <a:lnTo>
                    <a:pt x="389911" y="828"/>
                  </a:lnTo>
                  <a:lnTo>
                    <a:pt x="376462" y="0"/>
                  </a:lnTo>
                  <a:lnTo>
                    <a:pt x="360446" y="1948"/>
                  </a:lnTo>
                  <a:lnTo>
                    <a:pt x="342105" y="6644"/>
                  </a:lnTo>
                  <a:lnTo>
                    <a:pt x="321718" y="14015"/>
                  </a:lnTo>
                  <a:lnTo>
                    <a:pt x="299593" y="23951"/>
                  </a:lnTo>
                  <a:lnTo>
                    <a:pt x="276066" y="36301"/>
                  </a:lnTo>
                  <a:lnTo>
                    <a:pt x="251494" y="50876"/>
                  </a:lnTo>
                  <a:lnTo>
                    <a:pt x="226249" y="67457"/>
                  </a:lnTo>
                  <a:lnTo>
                    <a:pt x="200713" y="85793"/>
                  </a:lnTo>
                  <a:lnTo>
                    <a:pt x="175275" y="105604"/>
                  </a:lnTo>
                  <a:lnTo>
                    <a:pt x="150319" y="126591"/>
                  </a:lnTo>
                  <a:lnTo>
                    <a:pt x="126224" y="148436"/>
                  </a:lnTo>
                  <a:lnTo>
                    <a:pt x="103355" y="170807"/>
                  </a:lnTo>
                  <a:lnTo>
                    <a:pt x="82058" y="193365"/>
                  </a:lnTo>
                  <a:lnTo>
                    <a:pt x="62657" y="215769"/>
                  </a:lnTo>
                  <a:lnTo>
                    <a:pt x="45446" y="237679"/>
                  </a:lnTo>
                  <a:lnTo>
                    <a:pt x="30685" y="258763"/>
                  </a:lnTo>
                  <a:lnTo>
                    <a:pt x="18599" y="278700"/>
                  </a:lnTo>
                  <a:lnTo>
                    <a:pt x="9370" y="297190"/>
                  </a:lnTo>
                  <a:lnTo>
                    <a:pt x="3139" y="313951"/>
                  </a:lnTo>
                  <a:lnTo>
                    <a:pt x="0" y="328729"/>
                  </a:lnTo>
                  <a:lnTo>
                    <a:pt x="0" y="341301"/>
                  </a:lnTo>
                  <a:lnTo>
                    <a:pt x="3139" y="351476"/>
                  </a:lnTo>
                  <a:lnTo>
                    <a:pt x="9370" y="359099"/>
                  </a:lnTo>
                  <a:lnTo>
                    <a:pt x="18599" y="364055"/>
                  </a:lnTo>
                  <a:lnTo>
                    <a:pt x="30685" y="366270"/>
                  </a:lnTo>
                  <a:lnTo>
                    <a:pt x="45446" y="365708"/>
                  </a:lnTo>
                  <a:lnTo>
                    <a:pt x="62657" y="362380"/>
                  </a:lnTo>
                  <a:lnTo>
                    <a:pt x="82058" y="356335"/>
                  </a:lnTo>
                  <a:lnTo>
                    <a:pt x="103355" y="347665"/>
                  </a:lnTo>
                  <a:lnTo>
                    <a:pt x="126224" y="336501"/>
                  </a:lnTo>
                  <a:lnTo>
                    <a:pt x="150319" y="323013"/>
                  </a:lnTo>
                  <a:lnTo>
                    <a:pt x="175275" y="307405"/>
                  </a:lnTo>
                  <a:lnTo>
                    <a:pt x="200713" y="289913"/>
                  </a:lnTo>
                  <a:lnTo>
                    <a:pt x="226249" y="270804"/>
                  </a:lnTo>
                  <a:lnTo>
                    <a:pt x="251494" y="250366"/>
                  </a:lnTo>
                  <a:lnTo>
                    <a:pt x="276066" y="228909"/>
                  </a:lnTo>
                  <a:lnTo>
                    <a:pt x="299593" y="206759"/>
                  </a:lnTo>
                  <a:lnTo>
                    <a:pt x="321718" y="184252"/>
                  </a:lnTo>
                  <a:lnTo>
                    <a:pt x="342105" y="161728"/>
                  </a:lnTo>
                  <a:lnTo>
                    <a:pt x="360446" y="139529"/>
                  </a:lnTo>
                  <a:lnTo>
                    <a:pt x="376462" y="117991"/>
                  </a:lnTo>
                  <a:lnTo>
                    <a:pt x="389911" y="97442"/>
                  </a:lnTo>
                  <a:lnTo>
                    <a:pt x="400589" y="78192"/>
                  </a:lnTo>
                  <a:lnTo>
                    <a:pt x="408334" y="60533"/>
                  </a:lnTo>
                  <a:lnTo>
                    <a:pt x="413028" y="4473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5446004" y="2456136"/>
              <a:ext cx="453140" cy="230261"/>
            </a:xfrm>
            <a:custGeom>
              <a:avLst/>
              <a:pathLst>
                <a:path w="453140" h="230261">
                  <a:moveTo>
                    <a:pt x="453140" y="26569"/>
                  </a:moveTo>
                  <a:lnTo>
                    <a:pt x="451421" y="18179"/>
                  </a:lnTo>
                  <a:lnTo>
                    <a:pt x="446290" y="11259"/>
                  </a:lnTo>
                  <a:lnTo>
                    <a:pt x="437826" y="5912"/>
                  </a:lnTo>
                  <a:lnTo>
                    <a:pt x="426155" y="2220"/>
                  </a:lnTo>
                  <a:lnTo>
                    <a:pt x="411456" y="239"/>
                  </a:lnTo>
                  <a:lnTo>
                    <a:pt x="393951" y="0"/>
                  </a:lnTo>
                  <a:lnTo>
                    <a:pt x="373905" y="1504"/>
                  </a:lnTo>
                  <a:lnTo>
                    <a:pt x="351623" y="4730"/>
                  </a:lnTo>
                  <a:lnTo>
                    <a:pt x="327441" y="9629"/>
                  </a:lnTo>
                  <a:lnTo>
                    <a:pt x="301728" y="16127"/>
                  </a:lnTo>
                  <a:lnTo>
                    <a:pt x="274871" y="24125"/>
                  </a:lnTo>
                  <a:lnTo>
                    <a:pt x="247280" y="33501"/>
                  </a:lnTo>
                  <a:lnTo>
                    <a:pt x="219371" y="44114"/>
                  </a:lnTo>
                  <a:lnTo>
                    <a:pt x="191568" y="55803"/>
                  </a:lnTo>
                  <a:lnTo>
                    <a:pt x="164292" y="68390"/>
                  </a:lnTo>
                  <a:lnTo>
                    <a:pt x="137957" y="81686"/>
                  </a:lnTo>
                  <a:lnTo>
                    <a:pt x="112962" y="95487"/>
                  </a:lnTo>
                  <a:lnTo>
                    <a:pt x="89686" y="109586"/>
                  </a:lnTo>
                  <a:lnTo>
                    <a:pt x="68482" y="123768"/>
                  </a:lnTo>
                  <a:lnTo>
                    <a:pt x="49671" y="137818"/>
                  </a:lnTo>
                  <a:lnTo>
                    <a:pt x="33538" y="151523"/>
                  </a:lnTo>
                  <a:lnTo>
                    <a:pt x="20328" y="164676"/>
                  </a:lnTo>
                  <a:lnTo>
                    <a:pt x="10241" y="177077"/>
                  </a:lnTo>
                  <a:lnTo>
                    <a:pt x="3431" y="188539"/>
                  </a:lnTo>
                  <a:lnTo>
                    <a:pt x="0" y="198887"/>
                  </a:lnTo>
                  <a:lnTo>
                    <a:pt x="0" y="207964"/>
                  </a:lnTo>
                  <a:lnTo>
                    <a:pt x="3431" y="215634"/>
                  </a:lnTo>
                  <a:lnTo>
                    <a:pt x="10241" y="221779"/>
                  </a:lnTo>
                  <a:lnTo>
                    <a:pt x="20328" y="226307"/>
                  </a:lnTo>
                  <a:lnTo>
                    <a:pt x="33538" y="229148"/>
                  </a:lnTo>
                  <a:lnTo>
                    <a:pt x="49671" y="230261"/>
                  </a:lnTo>
                  <a:lnTo>
                    <a:pt x="68482" y="229628"/>
                  </a:lnTo>
                  <a:lnTo>
                    <a:pt x="89686" y="227258"/>
                  </a:lnTo>
                  <a:lnTo>
                    <a:pt x="112962" y="223187"/>
                  </a:lnTo>
                  <a:lnTo>
                    <a:pt x="137957" y="217478"/>
                  </a:lnTo>
                  <a:lnTo>
                    <a:pt x="164292" y="210217"/>
                  </a:lnTo>
                  <a:lnTo>
                    <a:pt x="191568" y="201513"/>
                  </a:lnTo>
                  <a:lnTo>
                    <a:pt x="219371" y="191499"/>
                  </a:lnTo>
                  <a:lnTo>
                    <a:pt x="247280" y="180327"/>
                  </a:lnTo>
                  <a:lnTo>
                    <a:pt x="274871" y="168166"/>
                  </a:lnTo>
                  <a:lnTo>
                    <a:pt x="301728" y="155200"/>
                  </a:lnTo>
                  <a:lnTo>
                    <a:pt x="327441" y="141626"/>
                  </a:lnTo>
                  <a:lnTo>
                    <a:pt x="351623" y="127649"/>
                  </a:lnTo>
                  <a:lnTo>
                    <a:pt x="373905" y="113482"/>
                  </a:lnTo>
                  <a:lnTo>
                    <a:pt x="393951" y="99340"/>
                  </a:lnTo>
                  <a:lnTo>
                    <a:pt x="411456" y="85435"/>
                  </a:lnTo>
                  <a:lnTo>
                    <a:pt x="426155" y="71981"/>
                  </a:lnTo>
                  <a:lnTo>
                    <a:pt x="437826" y="59179"/>
                  </a:lnTo>
                  <a:lnTo>
                    <a:pt x="446290" y="47225"/>
                  </a:lnTo>
                  <a:lnTo>
                    <a:pt x="451421" y="3630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4258921" y="3200050"/>
              <a:ext cx="791885" cy="925054"/>
            </a:xfrm>
            <a:custGeom>
              <a:avLst/>
              <a:pathLst>
                <a:path w="791885" h="925054">
                  <a:moveTo>
                    <a:pt x="791885" y="86700"/>
                  </a:moveTo>
                  <a:lnTo>
                    <a:pt x="788881" y="56404"/>
                  </a:lnTo>
                  <a:lnTo>
                    <a:pt x="779915" y="32271"/>
                  </a:lnTo>
                  <a:lnTo>
                    <a:pt x="765123" y="14664"/>
                  </a:lnTo>
                  <a:lnTo>
                    <a:pt x="744728" y="3853"/>
                  </a:lnTo>
                  <a:lnTo>
                    <a:pt x="719041" y="0"/>
                  </a:lnTo>
                  <a:lnTo>
                    <a:pt x="688450" y="3163"/>
                  </a:lnTo>
                  <a:lnTo>
                    <a:pt x="653419" y="13295"/>
                  </a:lnTo>
                  <a:lnTo>
                    <a:pt x="614479" y="30243"/>
                  </a:lnTo>
                  <a:lnTo>
                    <a:pt x="572221" y="53749"/>
                  </a:lnTo>
                  <a:lnTo>
                    <a:pt x="527285" y="83457"/>
                  </a:lnTo>
                  <a:lnTo>
                    <a:pt x="480352" y="118916"/>
                  </a:lnTo>
                  <a:lnTo>
                    <a:pt x="432134" y="159590"/>
                  </a:lnTo>
                  <a:lnTo>
                    <a:pt x="383362" y="204861"/>
                  </a:lnTo>
                  <a:lnTo>
                    <a:pt x="334775" y="254043"/>
                  </a:lnTo>
                  <a:lnTo>
                    <a:pt x="287109" y="306392"/>
                  </a:lnTo>
                  <a:lnTo>
                    <a:pt x="241087" y="361112"/>
                  </a:lnTo>
                  <a:lnTo>
                    <a:pt x="197407" y="417375"/>
                  </a:lnTo>
                  <a:lnTo>
                    <a:pt x="156731" y="474328"/>
                  </a:lnTo>
                  <a:lnTo>
                    <a:pt x="119676" y="531108"/>
                  </a:lnTo>
                  <a:lnTo>
                    <a:pt x="86802" y="586853"/>
                  </a:lnTo>
                  <a:lnTo>
                    <a:pt x="58610" y="640718"/>
                  </a:lnTo>
                  <a:lnTo>
                    <a:pt x="35525" y="691888"/>
                  </a:lnTo>
                  <a:lnTo>
                    <a:pt x="17898" y="739587"/>
                  </a:lnTo>
                  <a:lnTo>
                    <a:pt x="5996" y="783090"/>
                  </a:lnTo>
                  <a:lnTo>
                    <a:pt x="0" y="821740"/>
                  </a:lnTo>
                  <a:lnTo>
                    <a:pt x="0" y="854950"/>
                  </a:lnTo>
                  <a:lnTo>
                    <a:pt x="5996" y="882216"/>
                  </a:lnTo>
                  <a:lnTo>
                    <a:pt x="17898" y="903126"/>
                  </a:lnTo>
                  <a:lnTo>
                    <a:pt x="35525" y="917362"/>
                  </a:lnTo>
                  <a:lnTo>
                    <a:pt x="58610" y="924708"/>
                  </a:lnTo>
                  <a:lnTo>
                    <a:pt x="86802" y="925054"/>
                  </a:lnTo>
                  <a:lnTo>
                    <a:pt x="119676" y="918393"/>
                  </a:lnTo>
                  <a:lnTo>
                    <a:pt x="156731" y="904827"/>
                  </a:lnTo>
                  <a:lnTo>
                    <a:pt x="197407" y="884562"/>
                  </a:lnTo>
                  <a:lnTo>
                    <a:pt x="241087" y="857905"/>
                  </a:lnTo>
                  <a:lnTo>
                    <a:pt x="287109" y="825259"/>
                  </a:lnTo>
                  <a:lnTo>
                    <a:pt x="334775" y="787120"/>
                  </a:lnTo>
                  <a:lnTo>
                    <a:pt x="383362" y="744066"/>
                  </a:lnTo>
                  <a:lnTo>
                    <a:pt x="432134" y="696750"/>
                  </a:lnTo>
                  <a:lnTo>
                    <a:pt x="480352" y="645888"/>
                  </a:lnTo>
                  <a:lnTo>
                    <a:pt x="527285" y="592252"/>
                  </a:lnTo>
                  <a:lnTo>
                    <a:pt x="572221" y="536654"/>
                  </a:lnTo>
                  <a:lnTo>
                    <a:pt x="614479" y="479939"/>
                  </a:lnTo>
                  <a:lnTo>
                    <a:pt x="653419" y="422965"/>
                  </a:lnTo>
                  <a:lnTo>
                    <a:pt x="688450" y="366596"/>
                  </a:lnTo>
                  <a:lnTo>
                    <a:pt x="719041" y="311686"/>
                  </a:lnTo>
                  <a:lnTo>
                    <a:pt x="744728" y="259068"/>
                  </a:lnTo>
                  <a:lnTo>
                    <a:pt x="765123" y="209540"/>
                  </a:lnTo>
                  <a:lnTo>
                    <a:pt x="779915" y="163853"/>
                  </a:lnTo>
                  <a:lnTo>
                    <a:pt x="788881" y="122698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704414" y="562145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704414" y="49929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04414" y="436438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41631" y="37358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741631" y="310731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741631" y="24787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2924828" y="5663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24828" y="503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24828" y="440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924828" y="3777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924828" y="3149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924828" y="252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38060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00913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63766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2662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89473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52326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3284312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12845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55998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18852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1705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44558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2443289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959623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2021-04-29T17:25:44Z</dcterms:modified>
  <cp:category/>
</cp:coreProperties>
</file>