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12744" y="3605362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12744" y="4341771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101" y="3973566"/>
              <a:ext cx="206145" cy="14975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76152" y="2962954"/>
              <a:ext cx="206145" cy="101061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05202" y="2626731"/>
              <a:ext cx="206145" cy="13468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34252" y="3352532"/>
              <a:ext cx="206145" cy="6210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63302" y="3973566"/>
              <a:ext cx="206145" cy="4694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2352" y="3384690"/>
              <a:ext cx="206145" cy="5888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21403" y="3973566"/>
              <a:ext cx="206145" cy="8007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0453" y="3973566"/>
              <a:ext cx="206145" cy="505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79503" y="3973566"/>
              <a:ext cx="206145" cy="5733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08553" y="3973566"/>
              <a:ext cx="206145" cy="45905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37603" y="3154896"/>
              <a:ext cx="206145" cy="81866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66654" y="3973566"/>
              <a:ext cx="206145" cy="7469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95704" y="3973566"/>
              <a:ext cx="206145" cy="82106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24754" y="3973566"/>
              <a:ext cx="206145" cy="154969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53804" y="3973566"/>
              <a:ext cx="206145" cy="14832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82854" y="2716740"/>
              <a:ext cx="206145" cy="125682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11905" y="2380384"/>
              <a:ext cx="206145" cy="15931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40955" y="3026514"/>
              <a:ext cx="206145" cy="947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70005" y="2630093"/>
              <a:ext cx="206145" cy="13434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9055" y="2589599"/>
              <a:ext cx="206145" cy="13839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8105" y="2841735"/>
              <a:ext cx="206145" cy="113183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7156" y="3973566"/>
              <a:ext cx="206145" cy="10450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6206" y="3973566"/>
              <a:ext cx="206145" cy="12381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15256" y="2625383"/>
              <a:ext cx="206145" cy="134818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44306" y="2755987"/>
              <a:ext cx="206145" cy="12175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73356" y="3137873"/>
              <a:ext cx="206145" cy="83569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02407" y="3973566"/>
              <a:ext cx="206145" cy="9256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1457" y="3973566"/>
              <a:ext cx="206145" cy="13182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0507" y="3973566"/>
              <a:ext cx="206145" cy="12679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9557" y="3973566"/>
              <a:ext cx="206145" cy="144099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8607" y="3973566"/>
              <a:ext cx="206145" cy="12541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7658" y="3293699"/>
              <a:ext cx="206145" cy="6798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708" y="3973566"/>
              <a:ext cx="206145" cy="10678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53743" y="3713504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69966" y="41978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88483" y="4209509"/>
              <a:ext cx="43781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78610" y="4241427"/>
              <a:ext cx="50222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87941" y="37351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139134" y="4118519"/>
              <a:ext cx="2973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83852" y="3780562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30604" y="356171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701824" y="3612319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936043" y="3617086"/>
              <a:ext cx="5503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171516" y="4252991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15105" y="3643676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7388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6790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969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426107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655052" y="41235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84208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71077" y="4053370"/>
              <a:ext cx="18879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76732" y="4096235"/>
              <a:ext cx="24902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90996" y="4099188"/>
              <a:ext cx="2651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83512" y="3855725"/>
              <a:ext cx="15258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26607" y="3872579"/>
              <a:ext cx="12449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47629" y="4031608"/>
              <a:ext cx="14055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535321" y="4065439"/>
              <a:ext cx="20890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90467" y="4034124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7017488" y="3843632"/>
              <a:ext cx="1607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144150" y="3720766"/>
              <a:ext cx="36554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98402" y="3869664"/>
              <a:ext cx="12858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713426" y="3852832"/>
              <a:ext cx="15664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98278" y="3799794"/>
              <a:ext cx="24504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9820" y="4079861"/>
              <a:ext cx="22097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86990" y="3836437"/>
              <a:ext cx="18473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12744" y="3973566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12744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5380" y="503648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32596" y="39318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2596" y="28272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977949" y="507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977949" y="3973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77949" y="2868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12744" y="1662570"/>
              <a:ext cx="2586186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0588" y="3366023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0588" y="3851308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80693" y="3608666"/>
              <a:ext cx="180627" cy="4677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390" y="3232529"/>
              <a:ext cx="180627" cy="3761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82087" y="3608666"/>
              <a:ext cx="180627" cy="3784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82784" y="3151317"/>
              <a:ext cx="180627" cy="4573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83481" y="3320698"/>
              <a:ext cx="180627" cy="2879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84177" y="3608666"/>
              <a:ext cx="180627" cy="2741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84874" y="2916794"/>
              <a:ext cx="180627" cy="6918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85571" y="3172134"/>
              <a:ext cx="180627" cy="43653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86268" y="3129988"/>
              <a:ext cx="180627" cy="4786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86965" y="3608666"/>
              <a:ext cx="180627" cy="9034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87662" y="3608666"/>
              <a:ext cx="180627" cy="3173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88359" y="3284992"/>
              <a:ext cx="180627" cy="3236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389056" y="2740938"/>
              <a:ext cx="180627" cy="86772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89753" y="3608666"/>
              <a:ext cx="180627" cy="39001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90450" y="3080595"/>
              <a:ext cx="180627" cy="5280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91147" y="2872813"/>
              <a:ext cx="180627" cy="7358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91843" y="3608666"/>
              <a:ext cx="180627" cy="185378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92540" y="3004361"/>
              <a:ext cx="180627" cy="6043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593237" y="3148981"/>
              <a:ext cx="180627" cy="4596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93934" y="3240305"/>
              <a:ext cx="180627" cy="3683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31" y="3608666"/>
              <a:ext cx="180627" cy="37911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95328" y="3137264"/>
              <a:ext cx="180627" cy="4714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96025" y="3608666"/>
              <a:ext cx="180627" cy="38840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96722" y="3338442"/>
              <a:ext cx="180627" cy="2702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797419" y="2577649"/>
              <a:ext cx="180627" cy="10310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998116" y="2319567"/>
              <a:ext cx="180627" cy="12890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198813" y="2544481"/>
              <a:ext cx="180627" cy="10641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399510" y="2921410"/>
              <a:ext cx="180627" cy="6872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00206" y="3020469"/>
              <a:ext cx="180627" cy="5881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00903" y="3608666"/>
              <a:ext cx="180627" cy="7756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01600" y="2955745"/>
              <a:ext cx="180627" cy="65292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02297" y="3019068"/>
              <a:ext cx="180627" cy="58959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02994" y="3608666"/>
              <a:ext cx="180627" cy="10960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3691" y="3608666"/>
              <a:ext cx="180627" cy="10990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4388" y="2638287"/>
              <a:ext cx="180627" cy="9703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5085" y="3608666"/>
              <a:ext cx="180627" cy="48049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5782" y="2942610"/>
              <a:ext cx="180627" cy="6660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6479" y="3608666"/>
              <a:ext cx="180627" cy="12040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74575" y="3348603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62445" y="38329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19338" y="3399210"/>
              <a:ext cx="30527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418405" y="3871700"/>
              <a:ext cx="49417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634312" y="3869247"/>
              <a:ext cx="47811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96057" y="33702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96754" y="3779958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6905" y="3827875"/>
              <a:ext cx="42186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25542" y="3866347"/>
              <a:ext cx="4859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94945" y="3365520"/>
              <a:ext cx="34945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37353" y="3415661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939219" y="3972444"/>
              <a:ext cx="66281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56448" y="395357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17382" y="3269099"/>
              <a:ext cx="5101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600011" y="3902972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823557" y="3890342"/>
              <a:ext cx="51404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91831" y="3355929"/>
              <a:ext cx="36544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99709" y="3801642"/>
              <a:ext cx="36544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92342" y="3811318"/>
              <a:ext cx="38157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713083" y="3782763"/>
              <a:ext cx="337389" cy="56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815785" y="3261417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031020" y="3871615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269846" y="3324530"/>
              <a:ext cx="4177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527110" y="37586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701376" y="3789697"/>
              <a:ext cx="35750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938226" y="3746275"/>
              <a:ext cx="28516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84250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319541" y="3770409"/>
              <a:ext cx="32535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69605" y="3726966"/>
              <a:ext cx="24098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805255" y="3481166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909616" y="3784828"/>
              <a:ext cx="3493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151159" y="3750640"/>
              <a:ext cx="281175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86402" y="3454598"/>
              <a:ext cx="21296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28845" y="3504785"/>
              <a:ext cx="12855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723978" y="3769968"/>
              <a:ext cx="32535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893392" y="3341828"/>
              <a:ext cx="389651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91219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400032" y="3466772"/>
              <a:ext cx="1926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50588" y="3608666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50588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5380" y="50228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2596" y="35669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2596" y="2111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15794" y="506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15794" y="3608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15794" y="2152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50588" y="1662570"/>
              <a:ext cx="275532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037" y="2878426"/>
              <a:ext cx="115879" cy="56847"/>
            </a:xfrm>
            <a:custGeom>
              <a:avLst/>
              <a:pathLst>
                <a:path w="115879" h="56847">
                  <a:moveTo>
                    <a:pt x="0" y="0"/>
                  </a:moveTo>
                  <a:lnTo>
                    <a:pt x="115879" y="568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86" y="4836207"/>
              <a:ext cx="154035" cy="54270"/>
            </a:xfrm>
            <a:custGeom>
              <a:avLst/>
              <a:pathLst>
                <a:path w="154035" h="54270">
                  <a:moveTo>
                    <a:pt x="154035" y="5427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7026" y="298920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2592" y="324568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9152" y="4889619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9353" y="249700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1802" y="421312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871" y="4618853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67" y="324333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694" y="280173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61382" y="482707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59438" y="406038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66304" y="39928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92" y="230742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4517" y="46045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0251" y="324225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3947" y="460593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3" y="268148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045682" y="375746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4569" y="43862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20" y="35101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8580" y="22414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10139" y="52102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8894" y="27111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447" y="25091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16" y="51156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837" y="364563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579" y="302204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4743" y="430910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39721" y="3454515"/>
              <a:ext cx="86437" cy="33904"/>
            </a:xfrm>
            <a:custGeom>
              <a:avLst/>
              <a:pathLst>
                <a:path w="86437" h="33904">
                  <a:moveTo>
                    <a:pt x="0" y="0"/>
                  </a:moveTo>
                  <a:lnTo>
                    <a:pt x="86437" y="339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3753" y="3787519"/>
              <a:ext cx="10427" cy="142255"/>
            </a:xfrm>
            <a:custGeom>
              <a:avLst/>
              <a:pathLst>
                <a:path w="10427" h="142255">
                  <a:moveTo>
                    <a:pt x="0" y="0"/>
                  </a:moveTo>
                  <a:lnTo>
                    <a:pt x="10427" y="1422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957" y="224464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3986" y="29117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8527" y="392428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153" y="360824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7520" y="3136038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4108" y="2822234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0917" y="385472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139" y="331540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3608" y="432502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11243" y="508668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7819" y="254275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80855" y="378465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318" y="39489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65" y="305015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7179" y="335510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7442" y="40871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7539" y="46992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39396" y="41058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5234" y="31378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7701" y="432525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5896" y="33872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2133" y="24432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73224" y="363259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928" y="372034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840044" y="520849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7965" y="4381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25113" y="414494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2021-05-04T12:07:20Z</dcterms:modified>
  <cp:category/>
</cp:coreProperties>
</file>