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Music Descriptor Space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a000.scree4plsc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607504"/>
              <a:ext cx="5926666" cy="2497539"/>
            </a:xfrm>
            <a:custGeom>
              <a:avLst/>
              <a:pathLst>
                <a:path w="5926666" h="2497539">
                  <a:moveTo>
                    <a:pt x="0" y="0"/>
                  </a:moveTo>
                  <a:lnTo>
                    <a:pt x="237066" y="1785596"/>
                  </a:lnTo>
                  <a:lnTo>
                    <a:pt x="474133" y="2283170"/>
                  </a:lnTo>
                  <a:lnTo>
                    <a:pt x="711200" y="2359195"/>
                  </a:lnTo>
                  <a:lnTo>
                    <a:pt x="948266" y="2440127"/>
                  </a:lnTo>
                  <a:lnTo>
                    <a:pt x="1185333" y="2443680"/>
                  </a:lnTo>
                  <a:lnTo>
                    <a:pt x="1422399" y="2454173"/>
                  </a:lnTo>
                  <a:lnTo>
                    <a:pt x="1659466" y="2474433"/>
                  </a:lnTo>
                  <a:lnTo>
                    <a:pt x="1896533" y="2482755"/>
                  </a:lnTo>
                  <a:lnTo>
                    <a:pt x="2133600" y="2486418"/>
                  </a:lnTo>
                  <a:lnTo>
                    <a:pt x="2370666" y="2487707"/>
                  </a:lnTo>
                  <a:lnTo>
                    <a:pt x="2607733" y="2488684"/>
                  </a:lnTo>
                  <a:lnTo>
                    <a:pt x="2844799" y="2492235"/>
                  </a:lnTo>
                  <a:lnTo>
                    <a:pt x="3081866" y="2492930"/>
                  </a:lnTo>
                  <a:lnTo>
                    <a:pt x="3318933" y="2494339"/>
                  </a:lnTo>
                  <a:lnTo>
                    <a:pt x="3556000" y="2494982"/>
                  </a:lnTo>
                  <a:lnTo>
                    <a:pt x="3793066" y="2495430"/>
                  </a:lnTo>
                  <a:lnTo>
                    <a:pt x="4030133" y="2495519"/>
                  </a:lnTo>
                  <a:lnTo>
                    <a:pt x="4267200" y="2496218"/>
                  </a:lnTo>
                  <a:lnTo>
                    <a:pt x="4504266" y="2496413"/>
                  </a:lnTo>
                  <a:lnTo>
                    <a:pt x="4741333" y="2496956"/>
                  </a:lnTo>
                  <a:lnTo>
                    <a:pt x="4978399" y="2497142"/>
                  </a:lnTo>
                  <a:lnTo>
                    <a:pt x="5215466" y="2497270"/>
                  </a:lnTo>
                  <a:lnTo>
                    <a:pt x="5452533" y="2497340"/>
                  </a:lnTo>
                  <a:lnTo>
                    <a:pt x="5689600" y="2497502"/>
                  </a:lnTo>
                  <a:lnTo>
                    <a:pt x="5926666" y="2497539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54479" y="5211762"/>
              <a:ext cx="5926666" cy="0"/>
            </a:xfrm>
            <a:custGeom>
              <a:avLst/>
              <a:pathLst>
                <a:path w="5926666" h="0">
                  <a:moveTo>
                    <a:pt x="0" y="0"/>
                  </a:moveTo>
                  <a:lnTo>
                    <a:pt x="59266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54479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39813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925146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5110480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295813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481146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512101" y="542954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697434" y="5431483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840389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025722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211055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7396389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3039" y="4724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434317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396222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358126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320030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3039" y="281934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 rot="-5400000">
              <a:off x="1236946" y="504939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194567" y="466843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94567" y="42874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4530" y="3906484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94567" y="352556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194567" y="314460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194567" y="276364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194567" y="238268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4729475" y="2031414"/>
              <a:ext cx="5080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356801" y="5795830"/>
              <a:ext cx="796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-254475" y="3700229"/>
              <a:ext cx="23044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40" name="pt39"/>
            <p:cNvSpPr/>
            <p:nvPr/>
          </p:nvSpPr>
          <p:spPr>
            <a:xfrm>
              <a:off x="1757256" y="25732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94323" y="435881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31390" y="485638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468456" y="493241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705523" y="501334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942590" y="501689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179656" y="502738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416723" y="504764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653790" y="50559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890856" y="505963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127923" y="506092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364990" y="506189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602056" y="506545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839123" y="506614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076190" y="506755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313256" y="506819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550323" y="506864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787390" y="506873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6024456" y="506943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6261523" y="506962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6498590" y="507017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6735656" y="507035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6972723" y="507048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7209789" y="507055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7446856" y="507071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7683923" y="507075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645920" y="4883209"/>
              <a:ext cx="6217919" cy="0"/>
            </a:xfrm>
            <a:custGeom>
              <a:avLst/>
              <a:pathLst>
                <a:path w="6217919" h="0">
                  <a:moveTo>
                    <a:pt x="0" y="0"/>
                  </a:moveTo>
                  <a:lnTo>
                    <a:pt x="6217919" y="0"/>
                  </a:lnTo>
                  <a:lnTo>
                    <a:pt x="6217919" y="0"/>
                  </a:lnTo>
                </a:path>
              </a:pathLst>
            </a:custGeom>
            <a:ln w="1905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6"/>
            <p:cNvSpPr/>
            <p:nvPr/>
          </p:nvSpPr>
          <p:spPr>
            <a:xfrm rot="-5400000">
              <a:off x="7250473" y="3700229"/>
              <a:ext cx="24735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68" name="pl67"/>
            <p:cNvSpPr/>
            <p:nvPr/>
          </p:nvSpPr>
          <p:spPr>
            <a:xfrm>
              <a:off x="7863839" y="2633102"/>
              <a:ext cx="0" cy="2387325"/>
            </a:xfrm>
            <a:custGeom>
              <a:avLst/>
              <a:pathLst>
                <a:path w="0" h="2387325">
                  <a:moveTo>
                    <a:pt x="0" y="238732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7863839" y="462254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7863839" y="4224653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7863839" y="3826765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7863839" y="3428877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7863839" y="303099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863839" y="2633102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5"/>
            <p:cNvSpPr/>
            <p:nvPr/>
          </p:nvSpPr>
          <p:spPr>
            <a:xfrm rot="-5400000">
              <a:off x="8094946" y="496472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8052567" y="456684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8052567" y="4168954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8052567" y="3771066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052567" y="33731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010188" y="2975291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010188" y="2577403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12744" y="3605362"/>
              <a:ext cx="7604466" cy="0"/>
            </a:xfrm>
            <a:custGeom>
              <a:avLst/>
              <a:pathLst>
                <a:path w="7604466" h="0">
                  <a:moveTo>
                    <a:pt x="0" y="0"/>
                  </a:moveTo>
                  <a:lnTo>
                    <a:pt x="7604466" y="0"/>
                  </a:lnTo>
                  <a:lnTo>
                    <a:pt x="7604466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12744" y="4341771"/>
              <a:ext cx="7604466" cy="0"/>
            </a:xfrm>
            <a:custGeom>
              <a:avLst/>
              <a:pathLst>
                <a:path w="7604466" h="0">
                  <a:moveTo>
                    <a:pt x="0" y="0"/>
                  </a:moveTo>
                  <a:lnTo>
                    <a:pt x="7604466" y="0"/>
                  </a:lnTo>
                  <a:lnTo>
                    <a:pt x="7604466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7101" y="3973566"/>
              <a:ext cx="206145" cy="149758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76152" y="2962954"/>
              <a:ext cx="206145" cy="101061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05202" y="2626731"/>
              <a:ext cx="206145" cy="134683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34252" y="3352532"/>
              <a:ext cx="206145" cy="62103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63302" y="3973566"/>
              <a:ext cx="206145" cy="46940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92352" y="3384690"/>
              <a:ext cx="206145" cy="58887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421403" y="3973566"/>
              <a:ext cx="206145" cy="8007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0453" y="3973566"/>
              <a:ext cx="206145" cy="5050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879503" y="3973566"/>
              <a:ext cx="206145" cy="57336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3108553" y="3973566"/>
              <a:ext cx="206145" cy="45905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337603" y="3154896"/>
              <a:ext cx="206145" cy="81866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566654" y="3973566"/>
              <a:ext cx="206145" cy="74696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795704" y="3973566"/>
              <a:ext cx="206145" cy="82106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4024754" y="3973566"/>
              <a:ext cx="206145" cy="154969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253804" y="3973566"/>
              <a:ext cx="206145" cy="148323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482854" y="2716740"/>
              <a:ext cx="206145" cy="125682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711905" y="2380384"/>
              <a:ext cx="206145" cy="159318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940955" y="3026514"/>
              <a:ext cx="206145" cy="94705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170005" y="2630093"/>
              <a:ext cx="206145" cy="134347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5399055" y="2589599"/>
              <a:ext cx="206145" cy="1383967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628105" y="2841735"/>
              <a:ext cx="206145" cy="113183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857156" y="3973566"/>
              <a:ext cx="206145" cy="104506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6086206" y="3973566"/>
              <a:ext cx="206145" cy="123816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6315256" y="2625383"/>
              <a:ext cx="206145" cy="134818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6544306" y="2755987"/>
              <a:ext cx="206145" cy="12175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773356" y="3137873"/>
              <a:ext cx="206145" cy="83569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7002407" y="3973566"/>
              <a:ext cx="206145" cy="92563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7231457" y="3973566"/>
              <a:ext cx="206145" cy="13182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7460507" y="3973566"/>
              <a:ext cx="206145" cy="126794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7689557" y="3973566"/>
              <a:ext cx="206145" cy="144099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918607" y="3973566"/>
              <a:ext cx="206145" cy="125415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8147658" y="3293699"/>
              <a:ext cx="206145" cy="679867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8376708" y="3973566"/>
              <a:ext cx="206145" cy="106788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 rot="-5400000">
              <a:off x="953743" y="3713504"/>
              <a:ext cx="377653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1169966" y="4197878"/>
              <a:ext cx="417669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1388483" y="4209509"/>
              <a:ext cx="437819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1578610" y="4241427"/>
              <a:ext cx="502220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1887941" y="3735121"/>
              <a:ext cx="341447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2139134" y="4118519"/>
              <a:ext cx="29737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2383852" y="3780562"/>
              <a:ext cx="26515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2430604" y="3561715"/>
              <a:ext cx="630633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2701824" y="3612319"/>
              <a:ext cx="54629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2936043" y="3617086"/>
              <a:ext cx="55031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3171516" y="4252991"/>
              <a:ext cx="522228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3415105" y="3643676"/>
              <a:ext cx="494033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3738851" y="3757247"/>
              <a:ext cx="305277" cy="66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3967901" y="3757247"/>
              <a:ext cx="305277" cy="66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4196951" y="3757247"/>
              <a:ext cx="305277" cy="66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4426107" y="4123685"/>
              <a:ext cx="305277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tempo.F5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4655052" y="4123579"/>
              <a:ext cx="305277" cy="66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4884208" y="4123685"/>
              <a:ext cx="305277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5171077" y="4053370"/>
              <a:ext cx="188791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5376732" y="4096235"/>
              <a:ext cx="249028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5590996" y="4099188"/>
              <a:ext cx="26515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5883512" y="3855725"/>
              <a:ext cx="152585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6126607" y="3872579"/>
              <a:ext cx="124496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6347629" y="4031608"/>
              <a:ext cx="140552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6535321" y="4065439"/>
              <a:ext cx="20890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6790467" y="4034124"/>
              <a:ext cx="15671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7017488" y="3843632"/>
              <a:ext cx="16077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7144150" y="3720766"/>
              <a:ext cx="365549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7498402" y="3869664"/>
              <a:ext cx="128589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7713426" y="3852832"/>
              <a:ext cx="156643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7898278" y="3799794"/>
              <a:ext cx="245040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8139820" y="4079861"/>
              <a:ext cx="220973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8386990" y="3836437"/>
              <a:ext cx="184733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1012744" y="3973566"/>
              <a:ext cx="7604466" cy="0"/>
            </a:xfrm>
            <a:custGeom>
              <a:avLst/>
              <a:pathLst>
                <a:path w="7604466" h="0">
                  <a:moveTo>
                    <a:pt x="0" y="0"/>
                  </a:moveTo>
                  <a:lnTo>
                    <a:pt x="7604466" y="0"/>
                  </a:lnTo>
                  <a:lnTo>
                    <a:pt x="760446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012744" y="1873174"/>
              <a:ext cx="0" cy="4148604"/>
            </a:xfrm>
            <a:custGeom>
              <a:avLst/>
              <a:pathLst>
                <a:path w="0" h="4148604">
                  <a:moveTo>
                    <a:pt x="0" y="41486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5"/>
            <p:cNvSpPr/>
            <p:nvPr/>
          </p:nvSpPr>
          <p:spPr>
            <a:xfrm>
              <a:off x="695380" y="5036488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32596" y="393187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32596" y="282726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977949" y="50781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977949" y="39735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977949" y="28689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1"/>
            <p:cNvSpPr/>
            <p:nvPr/>
          </p:nvSpPr>
          <p:spPr>
            <a:xfrm rot="-5400000">
              <a:off x="-91517" y="3878123"/>
              <a:ext cx="1299716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Signed Contributions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012744" y="1662570"/>
              <a:ext cx="2586186" cy="1081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Contributions to the First Latent Variables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50588" y="3366023"/>
              <a:ext cx="7666622" cy="0"/>
            </a:xfrm>
            <a:custGeom>
              <a:avLst/>
              <a:pathLst>
                <a:path w="7666622" h="0">
                  <a:moveTo>
                    <a:pt x="0" y="0"/>
                  </a:moveTo>
                  <a:lnTo>
                    <a:pt x="7666622" y="0"/>
                  </a:lnTo>
                  <a:lnTo>
                    <a:pt x="7666622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50588" y="3851308"/>
              <a:ext cx="7666622" cy="0"/>
            </a:xfrm>
            <a:custGeom>
              <a:avLst/>
              <a:pathLst>
                <a:path w="7666622" h="0">
                  <a:moveTo>
                    <a:pt x="0" y="0"/>
                  </a:moveTo>
                  <a:lnTo>
                    <a:pt x="7666622" y="0"/>
                  </a:lnTo>
                  <a:lnTo>
                    <a:pt x="7666622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80693" y="3608666"/>
              <a:ext cx="180627" cy="46778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81390" y="3232529"/>
              <a:ext cx="180627" cy="37613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382087" y="3608666"/>
              <a:ext cx="180627" cy="37841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582784" y="3151317"/>
              <a:ext cx="180627" cy="4573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783481" y="3320698"/>
              <a:ext cx="180627" cy="28796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984177" y="3608666"/>
              <a:ext cx="180627" cy="27416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84874" y="2916794"/>
              <a:ext cx="180627" cy="69187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85571" y="3172134"/>
              <a:ext cx="180627" cy="43653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586268" y="3129988"/>
              <a:ext cx="180627" cy="47867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86965" y="3608666"/>
              <a:ext cx="180627" cy="90349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87662" y="3608666"/>
              <a:ext cx="180627" cy="3173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188359" y="3284992"/>
              <a:ext cx="180627" cy="32367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389056" y="2740938"/>
              <a:ext cx="180627" cy="86772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589753" y="3608666"/>
              <a:ext cx="180627" cy="39001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790450" y="3080595"/>
              <a:ext cx="180627" cy="52807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991147" y="2872813"/>
              <a:ext cx="180627" cy="73585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191843" y="3608666"/>
              <a:ext cx="180627" cy="185378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392540" y="3004361"/>
              <a:ext cx="180627" cy="60430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593237" y="3148981"/>
              <a:ext cx="180627" cy="45968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793934" y="3240305"/>
              <a:ext cx="180627" cy="36836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994631" y="3608666"/>
              <a:ext cx="180627" cy="37911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195328" y="3137264"/>
              <a:ext cx="180627" cy="47140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396025" y="3608666"/>
              <a:ext cx="180627" cy="38840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596722" y="3338442"/>
              <a:ext cx="180627" cy="27022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797419" y="2577649"/>
              <a:ext cx="180627" cy="103101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998116" y="2319567"/>
              <a:ext cx="180627" cy="128909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198813" y="2544481"/>
              <a:ext cx="180627" cy="106418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399510" y="2921410"/>
              <a:ext cx="180627" cy="68725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600206" y="3020469"/>
              <a:ext cx="180627" cy="5881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800903" y="3608666"/>
              <a:ext cx="180627" cy="77563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001600" y="2955745"/>
              <a:ext cx="180627" cy="65292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202297" y="3019068"/>
              <a:ext cx="180627" cy="589597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402994" y="3608666"/>
              <a:ext cx="180627" cy="109603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603691" y="3608666"/>
              <a:ext cx="180627" cy="109907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804388" y="2638287"/>
              <a:ext cx="180627" cy="9703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005085" y="3608666"/>
              <a:ext cx="180627" cy="48049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205782" y="2942610"/>
              <a:ext cx="180627" cy="66605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8406479" y="3608666"/>
              <a:ext cx="180627" cy="120405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 rot="-5400000">
              <a:off x="874575" y="3348603"/>
              <a:ext cx="377653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062445" y="3832978"/>
              <a:ext cx="417669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319338" y="3399210"/>
              <a:ext cx="30527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418405" y="3871700"/>
              <a:ext cx="49417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634312" y="3869247"/>
              <a:ext cx="478118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1896057" y="3370221"/>
              <a:ext cx="341447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096754" y="3779958"/>
              <a:ext cx="341447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256905" y="3827875"/>
              <a:ext cx="421869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425542" y="3866347"/>
              <a:ext cx="485987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694945" y="3365520"/>
              <a:ext cx="349457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937353" y="3415661"/>
              <a:ext cx="26515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2939219" y="3972444"/>
              <a:ext cx="662816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156448" y="3953575"/>
              <a:ext cx="630633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417382" y="3269099"/>
              <a:ext cx="510159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600011" y="3902972"/>
              <a:ext cx="54629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823557" y="3890342"/>
              <a:ext cx="514041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091831" y="3355929"/>
              <a:ext cx="365443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299709" y="3801642"/>
              <a:ext cx="365443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492342" y="3811318"/>
              <a:ext cx="381570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713083" y="3782763"/>
              <a:ext cx="337389" cy="566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4815785" y="3261417"/>
              <a:ext cx="522228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031020" y="3871615"/>
              <a:ext cx="494033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269846" y="3324530"/>
              <a:ext cx="41777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527110" y="3758679"/>
              <a:ext cx="305277" cy="66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5701376" y="3789697"/>
              <a:ext cx="357503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5938226" y="3746275"/>
              <a:ext cx="285163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184250" y="3707720"/>
              <a:ext cx="208905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319541" y="3770409"/>
              <a:ext cx="325356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569605" y="3726966"/>
              <a:ext cx="240982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805255" y="3481166"/>
              <a:ext cx="15671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6909616" y="3784828"/>
              <a:ext cx="349387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151159" y="3750640"/>
              <a:ext cx="281175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386402" y="3454598"/>
              <a:ext cx="212963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628845" y="3504785"/>
              <a:ext cx="128554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7723978" y="3769968"/>
              <a:ext cx="325356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7893392" y="3341828"/>
              <a:ext cx="389651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191219" y="3707720"/>
              <a:ext cx="208905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400032" y="3466772"/>
              <a:ext cx="192672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950588" y="3608666"/>
              <a:ext cx="7666622" cy="0"/>
            </a:xfrm>
            <a:custGeom>
              <a:avLst/>
              <a:pathLst>
                <a:path w="7666622" h="0">
                  <a:moveTo>
                    <a:pt x="0" y="0"/>
                  </a:moveTo>
                  <a:lnTo>
                    <a:pt x="7666622" y="0"/>
                  </a:lnTo>
                  <a:lnTo>
                    <a:pt x="766662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950588" y="1873174"/>
              <a:ext cx="0" cy="4148604"/>
            </a:xfrm>
            <a:custGeom>
              <a:avLst/>
              <a:pathLst>
                <a:path w="0" h="4148604">
                  <a:moveTo>
                    <a:pt x="0" y="41486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695380" y="502282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32596" y="356697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32596" y="211111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89" name="pl88"/>
            <p:cNvSpPr/>
            <p:nvPr/>
          </p:nvSpPr>
          <p:spPr>
            <a:xfrm>
              <a:off x="915794" y="506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15794" y="36086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15794" y="2152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91517" y="3878123"/>
              <a:ext cx="1299716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950588" y="1662570"/>
              <a:ext cx="2755329" cy="1081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Contributions to the Second Latent Variables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396392" y="1600200"/>
              <a:ext cx="435121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912080" y="1917773"/>
              <a:ext cx="3765937" cy="3781760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912080" y="5350390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912080" y="4702472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912080" y="4054553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912080" y="3406635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912080" y="2758716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912080" y="2110798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139873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787791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435710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083628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731547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37946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912080" y="5674350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912080" y="5026431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912080" y="4378512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912080" y="3730594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12080" y="3082675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12080" y="2434757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463832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11751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759669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407588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055506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912080" y="3730594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759669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439180" y="290558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954312" y="331522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770403" y="495579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841292" y="241324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038432" y="425327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731683" y="475417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246923" y="315413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089127" y="290307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832890" y="4793174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4173486" y="421190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155741" y="389466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539169" y="246149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4052053" y="462288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409375" y="314739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219106" y="466748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547819" y="258602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983307" y="391142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064718" y="457831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970481" y="341200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5916190" y="239504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396067" y="511280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5257637" y="286423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6102454" y="241388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721636" y="501779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294589" y="379889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43773" y="2932522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483054" y="421340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999138" y="2878942"/>
              <a:ext cx="115760" cy="56368"/>
            </a:xfrm>
            <a:custGeom>
              <a:avLst/>
              <a:pathLst>
                <a:path w="115760" h="56368">
                  <a:moveTo>
                    <a:pt x="0" y="0"/>
                  </a:moveTo>
                  <a:lnTo>
                    <a:pt x="115760" y="5636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884429" y="4836367"/>
              <a:ext cx="152568" cy="55830"/>
            </a:xfrm>
            <a:custGeom>
              <a:avLst/>
              <a:pathLst>
                <a:path w="152568" h="55830">
                  <a:moveTo>
                    <a:pt x="152568" y="55830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536954" y="2988902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831746" y="3242782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868556" y="4888884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718730" y="249751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914498" y="4213719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609622" y="4619482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127716" y="3244423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875795" y="2802489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059858" y="482927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4247477" y="406096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954423" y="399253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352824" y="230760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828194" y="460751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471535" y="324342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325563" y="4608235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361680" y="2681119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797117" y="400723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7017" y="438895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032776" y="350982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5977894" y="224172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209758" y="521103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5069334" y="271118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164093" y="250956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535034" y="511557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355458" y="3645899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024963" y="3023073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545142" y="430863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8" name="pg87"/>
            <p:cNvSpPr/>
            <p:nvPr/>
          </p:nvSpPr>
          <p:spPr>
            <a:xfrm>
              <a:off x="4194117" y="2902610"/>
              <a:ext cx="1283439" cy="1030430"/>
            </a:xfrm>
            <a:custGeom>
              <a:avLst/>
              <a:pathLst>
                <a:path w="1283439" h="1030430">
                  <a:moveTo>
                    <a:pt x="814740" y="547767"/>
                  </a:moveTo>
                  <a:lnTo>
                    <a:pt x="0" y="1030430"/>
                  </a:lnTo>
                  <a:lnTo>
                    <a:pt x="933386" y="38838"/>
                  </a:lnTo>
                  <a:lnTo>
                    <a:pt x="1101896" y="0"/>
                  </a:lnTo>
                  <a:lnTo>
                    <a:pt x="1283439" y="41350"/>
                  </a:lnTo>
                  <a:lnTo>
                    <a:pt x="1253634" y="283160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434444" y="4291646"/>
              <a:ext cx="823038" cy="859533"/>
            </a:xfrm>
            <a:custGeom>
              <a:avLst/>
              <a:pathLst>
                <a:path w="823038" h="859533">
                  <a:moveTo>
                    <a:pt x="325568" y="764529"/>
                  </a:moveTo>
                  <a:lnTo>
                    <a:pt x="0" y="859533"/>
                  </a:lnTo>
                  <a:lnTo>
                    <a:pt x="642364" y="0"/>
                  </a:lnTo>
                  <a:lnTo>
                    <a:pt x="823038" y="414215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5282150" y="2433422"/>
              <a:ext cx="858681" cy="759089"/>
            </a:xfrm>
            <a:custGeom>
              <a:avLst/>
              <a:pathLst>
                <a:path w="858681" h="759089">
                  <a:moveTo>
                    <a:pt x="3149" y="759089"/>
                  </a:moveTo>
                  <a:lnTo>
                    <a:pt x="0" y="537477"/>
                  </a:lnTo>
                  <a:lnTo>
                    <a:pt x="295395" y="66447"/>
                  </a:lnTo>
                  <a:lnTo>
                    <a:pt x="672416" y="0"/>
                  </a:lnTo>
                  <a:lnTo>
                    <a:pt x="858681" y="18842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3871267" y="3837275"/>
              <a:ext cx="1150416" cy="994274"/>
            </a:xfrm>
            <a:custGeom>
              <a:avLst/>
              <a:pathLst>
                <a:path w="1150416" h="994274">
                  <a:moveTo>
                    <a:pt x="0" y="994274"/>
                  </a:moveTo>
                  <a:lnTo>
                    <a:pt x="461698" y="0"/>
                  </a:lnTo>
                  <a:lnTo>
                    <a:pt x="1150416" y="112528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2656872" y="563265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656872" y="498473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656872" y="433682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694089" y="368890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2694089" y="304098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694089" y="239306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98" name="pl97"/>
            <p:cNvSpPr/>
            <p:nvPr/>
          </p:nvSpPr>
          <p:spPr>
            <a:xfrm>
              <a:off x="2877286" y="56743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7286" y="5026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7286" y="43785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877286" y="37305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877286" y="30826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877286" y="2434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463832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111751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4759669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407588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6055506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8"/>
            <p:cNvSpPr/>
            <p:nvPr/>
          </p:nvSpPr>
          <p:spPr>
            <a:xfrm>
              <a:off x="3367543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5461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4681988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329907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977825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639474" y="5895963"/>
              <a:ext cx="311150" cy="12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Lx 1</a:t>
              </a:r>
            </a:p>
          </p:txBody>
        </p:sp>
        <p:sp>
          <p:nvSpPr>
            <p:cNvPr id="115" name="tx114"/>
            <p:cNvSpPr/>
            <p:nvPr/>
          </p:nvSpPr>
          <p:spPr>
            <a:xfrm rot="-5400000">
              <a:off x="2348866" y="3729390"/>
              <a:ext cx="311150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Ly 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912080" y="1660164"/>
              <a:ext cx="1800026" cy="144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Latent Variable Plot 1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740865" y="1600200"/>
              <a:ext cx="3662268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256553" y="1917773"/>
              <a:ext cx="3076991" cy="3781760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256553" y="5335277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256553" y="469435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256553" y="405343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256553" y="341251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256553" y="277159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256553" y="213067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30218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94310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58402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22494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86586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256553" y="5655737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56553" y="501481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256553" y="437389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256553" y="373297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256553" y="309205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56553" y="245113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62264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26356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90448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54540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618632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256553" y="373297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90448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5707900" y="239554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296212" y="306222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127311" y="395468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935105" y="3669101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167721" y="309722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885236" y="272327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803545" y="400787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355771" y="322170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858752" y="4185405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673959" y="498937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731078" y="2694298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318491" y="393870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088366" y="3853585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396538" y="3203602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230557" y="330954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187924" y="399128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4168829" y="4604344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577396" y="4055855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778670" y="328907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555291" y="422958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5098687" y="345432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5425418" y="259660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546831" y="390540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104203" y="362283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003477" y="511330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081558" y="453601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280079" y="4049460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40240" y="3454024"/>
              <a:ext cx="85937" cy="34324"/>
            </a:xfrm>
            <a:custGeom>
              <a:avLst/>
              <a:pathLst>
                <a:path w="85937" h="34324">
                  <a:moveTo>
                    <a:pt x="0" y="0"/>
                  </a:moveTo>
                  <a:lnTo>
                    <a:pt x="85937" y="3432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566138" y="3785428"/>
              <a:ext cx="17394" cy="144441"/>
            </a:xfrm>
            <a:custGeom>
              <a:avLst/>
              <a:pathLst>
                <a:path w="17394" h="144441">
                  <a:moveTo>
                    <a:pt x="0" y="0"/>
                  </a:moveTo>
                  <a:lnTo>
                    <a:pt x="17394" y="1444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>
              <a:off x="5796296" y="224582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184088" y="2912553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3981238" y="3923802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4815620" y="3608290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048433" y="3136831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973600" y="2821569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4691701" y="3855793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4594" y="3316067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894165" y="432594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713044" y="4837995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568195" y="254333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4173033" y="378342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925632" y="394870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5435771" y="304979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108037" y="335600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226965" y="4086901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208419" y="470002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640168" y="410719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614913" y="313719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410365" y="432628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816414" y="3386609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5261587" y="244268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465443" y="363050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5183603" y="372039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041997" y="496005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918113" y="4382658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4116700" y="414486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7" name="pg86"/>
            <p:cNvSpPr/>
            <p:nvPr/>
          </p:nvSpPr>
          <p:spPr>
            <a:xfrm>
              <a:off x="4817046" y="2433921"/>
              <a:ext cx="952408" cy="893534"/>
            </a:xfrm>
            <a:custGeom>
              <a:avLst/>
              <a:pathLst>
                <a:path w="952408" h="893534">
                  <a:moveTo>
                    <a:pt x="617867" y="808057"/>
                  </a:moveTo>
                  <a:lnTo>
                    <a:pt x="577101" y="826159"/>
                  </a:lnTo>
                  <a:lnTo>
                    <a:pt x="0" y="893534"/>
                  </a:lnTo>
                  <a:lnTo>
                    <a:pt x="646748" y="201060"/>
                  </a:lnTo>
                  <a:lnTo>
                    <a:pt x="929230" y="0"/>
                  </a:lnTo>
                  <a:lnTo>
                    <a:pt x="952408" y="298753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4165688" y="2761649"/>
              <a:ext cx="1757924" cy="1231410"/>
            </a:xfrm>
            <a:custGeom>
              <a:avLst/>
              <a:pathLst>
                <a:path w="1757924" h="1231410">
                  <a:moveTo>
                    <a:pt x="976892" y="899557"/>
                  </a:moveTo>
                  <a:lnTo>
                    <a:pt x="0" y="1231410"/>
                  </a:lnTo>
                  <a:lnTo>
                    <a:pt x="1040409" y="373956"/>
                  </a:lnTo>
                  <a:lnTo>
                    <a:pt x="1757924" y="0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4119934" y="3707478"/>
              <a:ext cx="1106366" cy="866917"/>
            </a:xfrm>
            <a:custGeom>
              <a:avLst/>
              <a:pathLst>
                <a:path w="1106366" h="866917">
                  <a:moveTo>
                    <a:pt x="0" y="866917"/>
                  </a:moveTo>
                  <a:lnTo>
                    <a:pt x="236933" y="269607"/>
                  </a:lnTo>
                  <a:lnTo>
                    <a:pt x="853547" y="0"/>
                  </a:lnTo>
                  <a:lnTo>
                    <a:pt x="1106366" y="322188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712336" y="3891962"/>
              <a:ext cx="1414406" cy="1259717"/>
            </a:xfrm>
            <a:custGeom>
              <a:avLst/>
              <a:pathLst>
                <a:path w="1414406" h="1259717">
                  <a:moveTo>
                    <a:pt x="329517" y="1259717"/>
                  </a:moveTo>
                  <a:lnTo>
                    <a:pt x="0" y="1135787"/>
                  </a:lnTo>
                  <a:lnTo>
                    <a:pt x="606119" y="195874"/>
                  </a:lnTo>
                  <a:lnTo>
                    <a:pt x="1414406" y="0"/>
                  </a:lnTo>
                  <a:lnTo>
                    <a:pt x="1184792" y="331819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3001345" y="561404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3001345" y="497312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3001345" y="43322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038562" y="369128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038562" y="305036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038562" y="240944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97" name="pl96"/>
            <p:cNvSpPr/>
            <p:nvPr/>
          </p:nvSpPr>
          <p:spPr>
            <a:xfrm>
              <a:off x="3221759" y="56557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221759" y="50148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221759" y="43738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221759" y="37329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221759" y="30920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221759" y="24511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622645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426356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90448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554540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618632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7"/>
            <p:cNvSpPr/>
            <p:nvPr/>
          </p:nvSpPr>
          <p:spPr>
            <a:xfrm>
              <a:off x="3526355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167275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826803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67723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108643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639474" y="5895963"/>
              <a:ext cx="311150" cy="12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Lx 2</a:t>
              </a:r>
            </a:p>
          </p:txBody>
        </p:sp>
        <p:sp>
          <p:nvSpPr>
            <p:cNvPr id="114" name="tx113"/>
            <p:cNvSpPr/>
            <p:nvPr/>
          </p:nvSpPr>
          <p:spPr>
            <a:xfrm rot="-5400000">
              <a:off x="2693339" y="3729390"/>
              <a:ext cx="311150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Ly 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3256553" y="1660164"/>
              <a:ext cx="1800026" cy="144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2021-05-06T15:59:15Z</dcterms:modified>
  <cp:category/>
</cp:coreProperties>
</file>