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  <p:sldId id="258" r:id="rId10"/>
    <p:sldId id="259" r:id="rId11"/>
    <p:sldId id="260" r:id="rId12"/>
    <p:sldId id="261" r:id="rId13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Relationship Id="rId11" Type="http://schemas.openxmlformats.org/officeDocument/2006/relationships/slide" Target="slides/slide4.xml"/>
<Relationship Id="rId12" Type="http://schemas.openxmlformats.org/officeDocument/2006/relationships/slide" Target="slides/slide5.xml"/>
<Relationship Id="rId13" Type="http://schemas.openxmlformats.org/officeDocument/2006/relationships/slide" Target="slides/slide6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6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Music Descriptor Space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a000.scree4plsc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4"/>
            <p:cNvSpPr/>
            <p:nvPr/>
          </p:nvSpPr>
          <p:spPr>
            <a:xfrm>
              <a:off x="1791546" y="2607504"/>
              <a:ext cx="5926666" cy="2497539"/>
            </a:xfrm>
            <a:custGeom>
              <a:avLst/>
              <a:pathLst>
                <a:path w="5926666" h="2497539">
                  <a:moveTo>
                    <a:pt x="0" y="0"/>
                  </a:moveTo>
                  <a:lnTo>
                    <a:pt x="237066" y="1785596"/>
                  </a:lnTo>
                  <a:lnTo>
                    <a:pt x="474133" y="2283170"/>
                  </a:lnTo>
                  <a:lnTo>
                    <a:pt x="711200" y="2359195"/>
                  </a:lnTo>
                  <a:lnTo>
                    <a:pt x="948266" y="2440127"/>
                  </a:lnTo>
                  <a:lnTo>
                    <a:pt x="1185333" y="2443680"/>
                  </a:lnTo>
                  <a:lnTo>
                    <a:pt x="1422399" y="2454173"/>
                  </a:lnTo>
                  <a:lnTo>
                    <a:pt x="1659466" y="2474433"/>
                  </a:lnTo>
                  <a:lnTo>
                    <a:pt x="1896533" y="2482755"/>
                  </a:lnTo>
                  <a:lnTo>
                    <a:pt x="2133600" y="2486418"/>
                  </a:lnTo>
                  <a:lnTo>
                    <a:pt x="2370666" y="2487707"/>
                  </a:lnTo>
                  <a:lnTo>
                    <a:pt x="2607733" y="2488684"/>
                  </a:lnTo>
                  <a:lnTo>
                    <a:pt x="2844799" y="2492235"/>
                  </a:lnTo>
                  <a:lnTo>
                    <a:pt x="3081866" y="2492930"/>
                  </a:lnTo>
                  <a:lnTo>
                    <a:pt x="3318933" y="2494339"/>
                  </a:lnTo>
                  <a:lnTo>
                    <a:pt x="3556000" y="2494982"/>
                  </a:lnTo>
                  <a:lnTo>
                    <a:pt x="3793066" y="2495430"/>
                  </a:lnTo>
                  <a:lnTo>
                    <a:pt x="4030133" y="2495519"/>
                  </a:lnTo>
                  <a:lnTo>
                    <a:pt x="4267200" y="2496218"/>
                  </a:lnTo>
                  <a:lnTo>
                    <a:pt x="4504266" y="2496413"/>
                  </a:lnTo>
                  <a:lnTo>
                    <a:pt x="4741333" y="2496956"/>
                  </a:lnTo>
                  <a:lnTo>
                    <a:pt x="4978399" y="2497142"/>
                  </a:lnTo>
                  <a:lnTo>
                    <a:pt x="5215466" y="2497270"/>
                  </a:lnTo>
                  <a:lnTo>
                    <a:pt x="5452533" y="2497340"/>
                  </a:lnTo>
                  <a:lnTo>
                    <a:pt x="5689600" y="2497502"/>
                  </a:lnTo>
                  <a:lnTo>
                    <a:pt x="5926666" y="2497539"/>
                  </a:lnTo>
                </a:path>
              </a:pathLst>
            </a:custGeom>
            <a:ln w="9525" cap="rnd">
              <a:solidFill>
                <a:srgbClr val="006D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554479" y="5211762"/>
              <a:ext cx="5926666" cy="0"/>
            </a:xfrm>
            <a:custGeom>
              <a:avLst/>
              <a:pathLst>
                <a:path w="5926666" h="0">
                  <a:moveTo>
                    <a:pt x="0" y="0"/>
                  </a:moveTo>
                  <a:lnTo>
                    <a:pt x="592666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54479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739813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3925146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5110480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6295813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7481146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tx12"/>
            <p:cNvSpPr/>
            <p:nvPr/>
          </p:nvSpPr>
          <p:spPr>
            <a:xfrm>
              <a:off x="1512101" y="5429549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2697434" y="5431483"/>
              <a:ext cx="84757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3840389" y="542954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5025722" y="542954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6211055" y="542954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7396389" y="542954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19" name="pl18"/>
            <p:cNvSpPr/>
            <p:nvPr/>
          </p:nvSpPr>
          <p:spPr>
            <a:xfrm>
              <a:off x="1554479" y="2438388"/>
              <a:ext cx="0" cy="2666706"/>
            </a:xfrm>
            <a:custGeom>
              <a:avLst/>
              <a:pathLst>
                <a:path w="0" h="2666706">
                  <a:moveTo>
                    <a:pt x="0" y="266670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463039" y="5105094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1463039" y="4724136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1463039" y="4343178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1463039" y="3962220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1463039" y="3581262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1463039" y="3200304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63039" y="2819346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3039" y="2438388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7"/>
            <p:cNvSpPr/>
            <p:nvPr/>
          </p:nvSpPr>
          <p:spPr>
            <a:xfrm rot="-5400000">
              <a:off x="1236946" y="5049395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9" name="tx28"/>
            <p:cNvSpPr/>
            <p:nvPr/>
          </p:nvSpPr>
          <p:spPr>
            <a:xfrm rot="-5400000">
              <a:off x="1194567" y="4668437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0" name="tx29"/>
            <p:cNvSpPr/>
            <p:nvPr/>
          </p:nvSpPr>
          <p:spPr>
            <a:xfrm rot="-5400000">
              <a:off x="1194567" y="428747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31" name="tx30"/>
            <p:cNvSpPr/>
            <p:nvPr/>
          </p:nvSpPr>
          <p:spPr>
            <a:xfrm rot="-5400000">
              <a:off x="1194530" y="3906484"/>
              <a:ext cx="169515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32" name="tx31"/>
            <p:cNvSpPr/>
            <p:nvPr/>
          </p:nvSpPr>
          <p:spPr>
            <a:xfrm rot="-5400000">
              <a:off x="1194567" y="3525563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33" name="tx32"/>
            <p:cNvSpPr/>
            <p:nvPr/>
          </p:nvSpPr>
          <p:spPr>
            <a:xfrm rot="-5400000">
              <a:off x="1194567" y="3144605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34" name="tx33"/>
            <p:cNvSpPr/>
            <p:nvPr/>
          </p:nvSpPr>
          <p:spPr>
            <a:xfrm rot="-5400000">
              <a:off x="1194567" y="2763647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35" name="tx34"/>
            <p:cNvSpPr/>
            <p:nvPr/>
          </p:nvSpPr>
          <p:spPr>
            <a:xfrm rot="-5400000">
              <a:off x="1194567" y="238268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70</a:t>
              </a:r>
            </a:p>
          </p:txBody>
        </p:sp>
        <p:sp>
          <p:nvSpPr>
            <p:cNvPr id="36" name="pl35"/>
            <p:cNvSpPr/>
            <p:nvPr/>
          </p:nvSpPr>
          <p:spPr>
            <a:xfrm>
              <a:off x="1554479" y="2331719"/>
              <a:ext cx="6400800" cy="2880043"/>
            </a:xfrm>
            <a:custGeom>
              <a:avLst/>
              <a:pathLst>
                <a:path w="6400800" h="2880043">
                  <a:moveTo>
                    <a:pt x="0" y="2880043"/>
                  </a:moveTo>
                  <a:lnTo>
                    <a:pt x="6400800" y="2880043"/>
                  </a:lnTo>
                  <a:lnTo>
                    <a:pt x="6400800" y="0"/>
                  </a:lnTo>
                  <a:lnTo>
                    <a:pt x="0" y="0"/>
                  </a:lnTo>
                  <a:lnTo>
                    <a:pt x="0" y="288004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tx36"/>
            <p:cNvSpPr/>
            <p:nvPr/>
          </p:nvSpPr>
          <p:spPr>
            <a:xfrm>
              <a:off x="4729475" y="2031414"/>
              <a:ext cx="50809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4356801" y="5795830"/>
              <a:ext cx="796156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Dimensions</a:t>
              </a:r>
            </a:p>
          </p:txBody>
        </p:sp>
        <p:sp>
          <p:nvSpPr>
            <p:cNvPr id="39" name="tx38"/>
            <p:cNvSpPr/>
            <p:nvPr/>
          </p:nvSpPr>
          <p:spPr>
            <a:xfrm rot="-5400000">
              <a:off x="-254475" y="3700229"/>
              <a:ext cx="2304454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Percentage of Explained Variance</a:t>
              </a:r>
            </a:p>
          </p:txBody>
        </p:sp>
        <p:sp>
          <p:nvSpPr>
            <p:cNvPr id="40" name="pt39"/>
            <p:cNvSpPr/>
            <p:nvPr/>
          </p:nvSpPr>
          <p:spPr>
            <a:xfrm>
              <a:off x="1757256" y="257321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1994323" y="4358811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2231390" y="485638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2468456" y="4932410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2705523" y="5013342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2942590" y="501689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3179656" y="5027388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3416723" y="5047647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3653790" y="5055969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890856" y="5059633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4127923" y="5060922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4364990" y="5061898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4602056" y="5065450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4839123" y="5066145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5076190" y="5067553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5313256" y="5068196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5550323" y="506864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5787390" y="5068733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6024456" y="5069432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6261523" y="5069628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6498590" y="5070171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6735656" y="5070356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6972723" y="507048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7209789" y="5070555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7446856" y="5070717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7683923" y="507075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1645920" y="4883209"/>
              <a:ext cx="6217919" cy="0"/>
            </a:xfrm>
            <a:custGeom>
              <a:avLst/>
              <a:pathLst>
                <a:path w="6217919" h="0">
                  <a:moveTo>
                    <a:pt x="0" y="0"/>
                  </a:moveTo>
                  <a:lnTo>
                    <a:pt x="6217919" y="0"/>
                  </a:lnTo>
                  <a:lnTo>
                    <a:pt x="6217919" y="0"/>
                  </a:lnTo>
                </a:path>
              </a:pathLst>
            </a:custGeom>
            <a:ln w="1905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tx66"/>
            <p:cNvSpPr/>
            <p:nvPr/>
          </p:nvSpPr>
          <p:spPr>
            <a:xfrm rot="-5400000">
              <a:off x="7250473" y="3700229"/>
              <a:ext cx="2473597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Inertia Extracted by the Components</a:t>
              </a:r>
            </a:p>
          </p:txBody>
        </p:sp>
        <p:sp>
          <p:nvSpPr>
            <p:cNvPr id="68" name="pl67"/>
            <p:cNvSpPr/>
            <p:nvPr/>
          </p:nvSpPr>
          <p:spPr>
            <a:xfrm>
              <a:off x="7863839" y="2633102"/>
              <a:ext cx="0" cy="2387325"/>
            </a:xfrm>
            <a:custGeom>
              <a:avLst/>
              <a:pathLst>
                <a:path w="0" h="2387325">
                  <a:moveTo>
                    <a:pt x="0" y="238732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7863839" y="5020428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7863839" y="4622540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7863839" y="4224653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7863839" y="3826765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7863839" y="3428877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7863839" y="3030990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7863839" y="2633102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tx75"/>
            <p:cNvSpPr/>
            <p:nvPr/>
          </p:nvSpPr>
          <p:spPr>
            <a:xfrm rot="-5400000">
              <a:off x="8094946" y="4964729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77" name="tx76"/>
            <p:cNvSpPr/>
            <p:nvPr/>
          </p:nvSpPr>
          <p:spPr>
            <a:xfrm rot="-5400000">
              <a:off x="8052567" y="4566841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78" name="tx77"/>
            <p:cNvSpPr/>
            <p:nvPr/>
          </p:nvSpPr>
          <p:spPr>
            <a:xfrm rot="-5400000">
              <a:off x="8052567" y="4168954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79" name="tx78"/>
            <p:cNvSpPr/>
            <p:nvPr/>
          </p:nvSpPr>
          <p:spPr>
            <a:xfrm rot="-5400000">
              <a:off x="8052567" y="3771066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80" name="tx79"/>
            <p:cNvSpPr/>
            <p:nvPr/>
          </p:nvSpPr>
          <p:spPr>
            <a:xfrm rot="-5400000">
              <a:off x="8052567" y="337317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80</a:t>
              </a:r>
            </a:p>
          </p:txBody>
        </p:sp>
        <p:sp>
          <p:nvSpPr>
            <p:cNvPr id="81" name="tx80"/>
            <p:cNvSpPr/>
            <p:nvPr/>
          </p:nvSpPr>
          <p:spPr>
            <a:xfrm rot="-5400000">
              <a:off x="8010188" y="2975291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82" name="tx81"/>
            <p:cNvSpPr/>
            <p:nvPr/>
          </p:nvSpPr>
          <p:spPr>
            <a:xfrm rot="-5400000">
              <a:off x="8010188" y="2577403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120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contribution1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057343" y="3631339"/>
              <a:ext cx="7559867" cy="0"/>
            </a:xfrm>
            <a:custGeom>
              <a:avLst/>
              <a:pathLst>
                <a:path w="7559867" h="0">
                  <a:moveTo>
                    <a:pt x="0" y="0"/>
                  </a:moveTo>
                  <a:lnTo>
                    <a:pt x="7559867" y="0"/>
                  </a:lnTo>
                  <a:lnTo>
                    <a:pt x="7559867" y="0"/>
                  </a:lnTo>
                </a:path>
              </a:pathLst>
            </a:custGeom>
            <a:ln w="13550" cap="flat">
              <a:solidFill>
                <a:srgbClr val="BEBEBE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057343" y="4359831"/>
              <a:ext cx="7559867" cy="0"/>
            </a:xfrm>
            <a:custGeom>
              <a:avLst/>
              <a:pathLst>
                <a:path w="7559867" h="0">
                  <a:moveTo>
                    <a:pt x="0" y="0"/>
                  </a:moveTo>
                  <a:lnTo>
                    <a:pt x="7559867" y="0"/>
                  </a:lnTo>
                  <a:lnTo>
                    <a:pt x="7559867" y="0"/>
                  </a:lnTo>
                </a:path>
              </a:pathLst>
            </a:custGeom>
            <a:ln w="13550" cap="flat">
              <a:solidFill>
                <a:srgbClr val="BEBEBE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091499" y="3995585"/>
              <a:ext cx="204936" cy="1481482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319206" y="2995838"/>
              <a:ext cx="204936" cy="999747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546912" y="2663229"/>
              <a:ext cx="204936" cy="1332356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774619" y="3381228"/>
              <a:ext cx="204936" cy="614357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002326" y="3995585"/>
              <a:ext cx="204936" cy="464362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230033" y="3413040"/>
              <a:ext cx="204936" cy="582545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457740" y="3995585"/>
              <a:ext cx="204936" cy="792116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685447" y="3995585"/>
              <a:ext cx="204936" cy="499631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913154" y="3995585"/>
              <a:ext cx="204936" cy="567205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3140860" y="3995585"/>
              <a:ext cx="204936" cy="454115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3368567" y="3185716"/>
              <a:ext cx="204936" cy="809868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3596274" y="3995585"/>
              <a:ext cx="204936" cy="738932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3823981" y="3995585"/>
              <a:ext cx="204936" cy="812239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4051688" y="3995585"/>
              <a:ext cx="204936" cy="1533040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4279395" y="3995585"/>
              <a:ext cx="204936" cy="1467294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4507102" y="2752270"/>
              <a:ext cx="204936" cy="1243315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4734809" y="2419530"/>
              <a:ext cx="204936" cy="1576055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4962515" y="3058714"/>
              <a:ext cx="204936" cy="936870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5190222" y="2666555"/>
              <a:ext cx="204936" cy="1329030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5417929" y="2626496"/>
              <a:ext cx="204936" cy="1369089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5645636" y="2875922"/>
              <a:ext cx="204936" cy="1119663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5873343" y="3995585"/>
              <a:ext cx="204936" cy="1033833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6101050" y="3995585"/>
              <a:ext cx="204936" cy="1224858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6328757" y="2661896"/>
              <a:ext cx="204936" cy="1333689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rc31"/>
            <p:cNvSpPr/>
            <p:nvPr/>
          </p:nvSpPr>
          <p:spPr>
            <a:xfrm>
              <a:off x="6556463" y="2791096"/>
              <a:ext cx="204936" cy="1204489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6784170" y="3168876"/>
              <a:ext cx="204936" cy="826709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7011877" y="3995585"/>
              <a:ext cx="204936" cy="915683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7239584" y="3995585"/>
              <a:ext cx="204936" cy="1304088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7467291" y="3995585"/>
              <a:ext cx="204936" cy="1254311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7694998" y="3995585"/>
              <a:ext cx="204936" cy="1425504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7922705" y="3995585"/>
              <a:ext cx="204936" cy="1240669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8150411" y="3323027"/>
              <a:ext cx="204936" cy="672558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8378118" y="3995585"/>
              <a:ext cx="204936" cy="1056400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tx40"/>
            <p:cNvSpPr/>
            <p:nvPr/>
          </p:nvSpPr>
          <p:spPr>
            <a:xfrm rot="-5400000">
              <a:off x="899320" y="3605491"/>
              <a:ext cx="56647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artic.Legato</a:t>
              </a:r>
            </a:p>
          </p:txBody>
        </p:sp>
        <p:sp>
          <p:nvSpPr>
            <p:cNvPr id="42" name="tx41"/>
            <p:cNvSpPr/>
            <p:nvPr/>
          </p:nvSpPr>
          <p:spPr>
            <a:xfrm rot="-5400000">
              <a:off x="1107786" y="4332054"/>
              <a:ext cx="62650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artic.Marcato</a:t>
              </a:r>
            </a:p>
          </p:txBody>
        </p:sp>
        <p:sp>
          <p:nvSpPr>
            <p:cNvPr id="43" name="tx42"/>
            <p:cNvSpPr/>
            <p:nvPr/>
          </p:nvSpPr>
          <p:spPr>
            <a:xfrm rot="-5400000">
              <a:off x="1319693" y="4349500"/>
              <a:ext cx="656728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artic.Staccato</a:t>
              </a:r>
            </a:p>
          </p:txBody>
        </p:sp>
        <p:sp>
          <p:nvSpPr>
            <p:cNvPr id="44" name="tx43"/>
            <p:cNvSpPr/>
            <p:nvPr/>
          </p:nvSpPr>
          <p:spPr>
            <a:xfrm rot="-5400000">
              <a:off x="1489016" y="4397377"/>
              <a:ext cx="753330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cont.Undulating</a:t>
              </a:r>
            </a:p>
          </p:txBody>
        </p:sp>
        <p:sp>
          <p:nvSpPr>
            <p:cNvPr id="45" name="tx44"/>
            <p:cNvSpPr/>
            <p:nvPr/>
          </p:nvSpPr>
          <p:spPr>
            <a:xfrm rot="-5400000">
              <a:off x="1837143" y="3637917"/>
              <a:ext cx="512171" cy="1007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density.D2</a:t>
              </a:r>
            </a:p>
          </p:txBody>
        </p:sp>
        <p:sp>
          <p:nvSpPr>
            <p:cNvPr id="46" name="tx45"/>
            <p:cNvSpPr/>
            <p:nvPr/>
          </p:nvSpPr>
          <p:spPr>
            <a:xfrm rot="-5400000">
              <a:off x="2098065" y="4213014"/>
              <a:ext cx="44605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dyn.Loud</a:t>
              </a:r>
            </a:p>
          </p:txBody>
        </p:sp>
        <p:sp>
          <p:nvSpPr>
            <p:cNvPr id="47" name="tx46"/>
            <p:cNvSpPr/>
            <p:nvPr/>
          </p:nvSpPr>
          <p:spPr>
            <a:xfrm rot="-5400000">
              <a:off x="2349273" y="3706078"/>
              <a:ext cx="39773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dyn.Soft</a:t>
              </a:r>
            </a:p>
          </p:txBody>
        </p:sp>
        <p:sp>
          <p:nvSpPr>
            <p:cNvPr id="48" name="tx47"/>
            <p:cNvSpPr/>
            <p:nvPr/>
          </p:nvSpPr>
          <p:spPr>
            <a:xfrm rot="-5400000">
              <a:off x="2303533" y="3377809"/>
              <a:ext cx="945950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genre.Impressionist</a:t>
              </a:r>
            </a:p>
          </p:txBody>
        </p:sp>
        <p:sp>
          <p:nvSpPr>
            <p:cNvPr id="49" name="tx48"/>
            <p:cNvSpPr/>
            <p:nvPr/>
          </p:nvSpPr>
          <p:spPr>
            <a:xfrm rot="-5400000">
              <a:off x="2594494" y="3453714"/>
              <a:ext cx="81944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harm.Ambiguous</a:t>
              </a:r>
            </a:p>
          </p:txBody>
        </p:sp>
        <p:sp>
          <p:nvSpPr>
            <p:cNvPr id="50" name="tx49"/>
            <p:cNvSpPr/>
            <p:nvPr/>
          </p:nvSpPr>
          <p:spPr>
            <a:xfrm rot="-5400000">
              <a:off x="2829955" y="3460865"/>
              <a:ext cx="825476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harm.Whole tone</a:t>
              </a:r>
            </a:p>
          </p:txBody>
        </p:sp>
        <p:sp>
          <p:nvSpPr>
            <p:cNvPr id="51" name="tx50"/>
            <p:cNvSpPr/>
            <p:nvPr/>
          </p:nvSpPr>
          <p:spPr>
            <a:xfrm rot="-5400000">
              <a:off x="3067296" y="4414723"/>
              <a:ext cx="78334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motion.Conjunct</a:t>
              </a:r>
            </a:p>
          </p:txBody>
        </p:sp>
        <p:sp>
          <p:nvSpPr>
            <p:cNvPr id="52" name="tx51"/>
            <p:cNvSpPr/>
            <p:nvPr/>
          </p:nvSpPr>
          <p:spPr>
            <a:xfrm rot="-5400000">
              <a:off x="3316811" y="3500749"/>
              <a:ext cx="74104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motion.Disjunct</a:t>
              </a:r>
            </a:p>
          </p:txBody>
        </p:sp>
        <p:sp>
          <p:nvSpPr>
            <p:cNvPr id="53" name="tx52"/>
            <p:cNvSpPr/>
            <p:nvPr/>
          </p:nvSpPr>
          <p:spPr>
            <a:xfrm rot="-5400000">
              <a:off x="3686561" y="3671106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tempo.F1</a:t>
              </a:r>
            </a:p>
          </p:txBody>
        </p:sp>
        <p:sp>
          <p:nvSpPr>
            <p:cNvPr id="54" name="tx53"/>
            <p:cNvSpPr/>
            <p:nvPr/>
          </p:nvSpPr>
          <p:spPr>
            <a:xfrm rot="-5400000">
              <a:off x="3914268" y="3671106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tempo.F2</a:t>
              </a:r>
            </a:p>
          </p:txBody>
        </p:sp>
        <p:sp>
          <p:nvSpPr>
            <p:cNvPr id="55" name="tx54"/>
            <p:cNvSpPr/>
            <p:nvPr/>
          </p:nvSpPr>
          <p:spPr>
            <a:xfrm rot="-5400000">
              <a:off x="4141974" y="3671106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tempo.F3</a:t>
              </a:r>
            </a:p>
          </p:txBody>
        </p:sp>
        <p:sp>
          <p:nvSpPr>
            <p:cNvPr id="56" name="tx55"/>
            <p:cNvSpPr/>
            <p:nvPr/>
          </p:nvSpPr>
          <p:spPr>
            <a:xfrm rot="-5400000">
              <a:off x="4369840" y="4220764"/>
              <a:ext cx="457915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tempo.F5</a:t>
              </a:r>
            </a:p>
          </p:txBody>
        </p:sp>
        <p:sp>
          <p:nvSpPr>
            <p:cNvPr id="57" name="tx56"/>
            <p:cNvSpPr/>
            <p:nvPr/>
          </p:nvSpPr>
          <p:spPr>
            <a:xfrm rot="-5400000">
              <a:off x="4597388" y="4220605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tempo.F6</a:t>
              </a:r>
            </a:p>
          </p:txBody>
        </p:sp>
        <p:sp>
          <p:nvSpPr>
            <p:cNvPr id="58" name="tx57"/>
            <p:cNvSpPr/>
            <p:nvPr/>
          </p:nvSpPr>
          <p:spPr>
            <a:xfrm rot="-5400000">
              <a:off x="4825254" y="4220764"/>
              <a:ext cx="457915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tempo.F7</a:t>
              </a:r>
            </a:p>
          </p:txBody>
        </p:sp>
        <p:sp>
          <p:nvSpPr>
            <p:cNvPr id="59" name="tx58"/>
            <p:cNvSpPr/>
            <p:nvPr/>
          </p:nvSpPr>
          <p:spPr>
            <a:xfrm rot="-5400000">
              <a:off x="5139690" y="4115291"/>
              <a:ext cx="283186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Bright</a:t>
              </a:r>
            </a:p>
          </p:txBody>
        </p:sp>
        <p:sp>
          <p:nvSpPr>
            <p:cNvPr id="60" name="tx59"/>
            <p:cNvSpPr/>
            <p:nvPr/>
          </p:nvSpPr>
          <p:spPr>
            <a:xfrm rot="-5400000">
              <a:off x="5332303" y="4179588"/>
              <a:ext cx="373542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Colorful</a:t>
              </a:r>
            </a:p>
          </p:txBody>
        </p:sp>
        <p:sp>
          <p:nvSpPr>
            <p:cNvPr id="61" name="tx60"/>
            <p:cNvSpPr/>
            <p:nvPr/>
          </p:nvSpPr>
          <p:spPr>
            <a:xfrm rot="-5400000">
              <a:off x="5537831" y="4184018"/>
              <a:ext cx="39773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Dancing</a:t>
              </a:r>
            </a:p>
          </p:txBody>
        </p:sp>
        <p:sp>
          <p:nvSpPr>
            <p:cNvPr id="62" name="tx61"/>
            <p:cNvSpPr/>
            <p:nvPr/>
          </p:nvSpPr>
          <p:spPr>
            <a:xfrm rot="-5400000">
              <a:off x="5860736" y="3818824"/>
              <a:ext cx="22887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Dark</a:t>
              </a:r>
            </a:p>
          </p:txBody>
        </p:sp>
        <p:sp>
          <p:nvSpPr>
            <p:cNvPr id="63" name="tx62"/>
            <p:cNvSpPr/>
            <p:nvPr/>
          </p:nvSpPr>
          <p:spPr>
            <a:xfrm rot="-5400000">
              <a:off x="6109510" y="3844104"/>
              <a:ext cx="18674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Dull</a:t>
              </a:r>
            </a:p>
          </p:txBody>
        </p:sp>
        <p:sp>
          <p:nvSpPr>
            <p:cNvPr id="64" name="tx63"/>
            <p:cNvSpPr/>
            <p:nvPr/>
          </p:nvSpPr>
          <p:spPr>
            <a:xfrm rot="-5400000">
              <a:off x="6325175" y="4082648"/>
              <a:ext cx="21082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Fast</a:t>
              </a:r>
            </a:p>
          </p:txBody>
        </p:sp>
        <p:sp>
          <p:nvSpPr>
            <p:cNvPr id="65" name="tx64"/>
            <p:cNvSpPr/>
            <p:nvPr/>
          </p:nvSpPr>
          <p:spPr>
            <a:xfrm rot="-5400000">
              <a:off x="6490845" y="4133394"/>
              <a:ext cx="31335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Happy</a:t>
              </a:r>
            </a:p>
          </p:txBody>
        </p:sp>
        <p:sp>
          <p:nvSpPr>
            <p:cNvPr id="66" name="tx65"/>
            <p:cNvSpPr/>
            <p:nvPr/>
          </p:nvSpPr>
          <p:spPr>
            <a:xfrm rot="-5400000">
              <a:off x="6757696" y="4086422"/>
              <a:ext cx="2350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67" name="tx66"/>
            <p:cNvSpPr/>
            <p:nvPr/>
          </p:nvSpPr>
          <p:spPr>
            <a:xfrm rot="-5400000">
              <a:off x="6982359" y="3800684"/>
              <a:ext cx="24115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Long</a:t>
              </a:r>
            </a:p>
          </p:txBody>
        </p:sp>
        <p:sp>
          <p:nvSpPr>
            <p:cNvPr id="68" name="tx67"/>
            <p:cNvSpPr/>
            <p:nvPr/>
          </p:nvSpPr>
          <p:spPr>
            <a:xfrm rot="-5400000">
              <a:off x="7056483" y="3616385"/>
              <a:ext cx="548323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Melancholy</a:t>
              </a:r>
            </a:p>
          </p:txBody>
        </p:sp>
        <p:sp>
          <p:nvSpPr>
            <p:cNvPr id="69" name="tx68"/>
            <p:cNvSpPr/>
            <p:nvPr/>
          </p:nvSpPr>
          <p:spPr>
            <a:xfrm rot="-5400000">
              <a:off x="7471993" y="3839732"/>
              <a:ext cx="192884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Sad</a:t>
              </a:r>
            </a:p>
          </p:txBody>
        </p:sp>
        <p:sp>
          <p:nvSpPr>
            <p:cNvPr id="70" name="tx69"/>
            <p:cNvSpPr/>
            <p:nvPr/>
          </p:nvSpPr>
          <p:spPr>
            <a:xfrm rot="-5400000">
              <a:off x="7678660" y="3814483"/>
              <a:ext cx="234965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Slow</a:t>
              </a:r>
            </a:p>
          </p:txBody>
        </p:sp>
        <p:sp>
          <p:nvSpPr>
            <p:cNvPr id="71" name="tx70"/>
            <p:cNvSpPr/>
            <p:nvPr/>
          </p:nvSpPr>
          <p:spPr>
            <a:xfrm rot="-5400000">
              <a:off x="7840069" y="3734926"/>
              <a:ext cx="367560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Solemn</a:t>
              </a:r>
            </a:p>
          </p:txBody>
        </p:sp>
        <p:sp>
          <p:nvSpPr>
            <p:cNvPr id="72" name="tx71"/>
            <p:cNvSpPr/>
            <p:nvPr/>
          </p:nvSpPr>
          <p:spPr>
            <a:xfrm rot="-5400000">
              <a:off x="8086514" y="4155027"/>
              <a:ext cx="331460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Valiant</a:t>
              </a:r>
            </a:p>
          </p:txBody>
        </p:sp>
        <p:sp>
          <p:nvSpPr>
            <p:cNvPr id="73" name="tx72"/>
            <p:cNvSpPr/>
            <p:nvPr/>
          </p:nvSpPr>
          <p:spPr>
            <a:xfrm rot="-5400000">
              <a:off x="8341401" y="3789891"/>
              <a:ext cx="27709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Weak</a:t>
              </a:r>
            </a:p>
          </p:txBody>
        </p:sp>
        <p:sp>
          <p:nvSpPr>
            <p:cNvPr id="74" name="pl73"/>
            <p:cNvSpPr/>
            <p:nvPr/>
          </p:nvSpPr>
          <p:spPr>
            <a:xfrm>
              <a:off x="1057343" y="3995585"/>
              <a:ext cx="7559867" cy="0"/>
            </a:xfrm>
            <a:custGeom>
              <a:avLst/>
              <a:pathLst>
                <a:path w="7559867" h="0">
                  <a:moveTo>
                    <a:pt x="0" y="0"/>
                  </a:moveTo>
                  <a:lnTo>
                    <a:pt x="7559867" y="0"/>
                  </a:lnTo>
                  <a:lnTo>
                    <a:pt x="755986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1057343" y="1917773"/>
              <a:ext cx="0" cy="4104006"/>
            </a:xfrm>
            <a:custGeom>
              <a:avLst/>
              <a:pathLst>
                <a:path w="0" h="4104006">
                  <a:moveTo>
                    <a:pt x="0" y="410400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tx75"/>
            <p:cNvSpPr/>
            <p:nvPr/>
          </p:nvSpPr>
          <p:spPr>
            <a:xfrm>
              <a:off x="739978" y="5046632"/>
              <a:ext cx="25473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-0.05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777195" y="3953893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777195" y="2861155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0.05</a:t>
              </a:r>
            </a:p>
          </p:txBody>
        </p:sp>
        <p:sp>
          <p:nvSpPr>
            <p:cNvPr id="79" name="pl78"/>
            <p:cNvSpPr/>
            <p:nvPr/>
          </p:nvSpPr>
          <p:spPr>
            <a:xfrm>
              <a:off x="1022548" y="508832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022548" y="399558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022548" y="29028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tx81"/>
            <p:cNvSpPr/>
            <p:nvPr/>
          </p:nvSpPr>
          <p:spPr>
            <a:xfrm rot="-5400000">
              <a:off x="-297619" y="3877304"/>
              <a:ext cx="1732954" cy="1849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i="1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Signed Contributions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1057343" y="1660164"/>
              <a:ext cx="3448248" cy="1441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Contributions to the First Latent Variables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contribution2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995187" y="3394574"/>
              <a:ext cx="7622023" cy="0"/>
            </a:xfrm>
            <a:custGeom>
              <a:avLst/>
              <a:pathLst>
                <a:path w="7622023" h="0">
                  <a:moveTo>
                    <a:pt x="0" y="0"/>
                  </a:moveTo>
                  <a:lnTo>
                    <a:pt x="7622023" y="0"/>
                  </a:lnTo>
                  <a:lnTo>
                    <a:pt x="7622023" y="0"/>
                  </a:lnTo>
                </a:path>
              </a:pathLst>
            </a:custGeom>
            <a:ln w="13550" cap="flat">
              <a:solidFill>
                <a:srgbClr val="BEBEBE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995187" y="3874642"/>
              <a:ext cx="7622023" cy="0"/>
            </a:xfrm>
            <a:custGeom>
              <a:avLst/>
              <a:pathLst>
                <a:path w="7622023" h="0">
                  <a:moveTo>
                    <a:pt x="0" y="0"/>
                  </a:moveTo>
                  <a:lnTo>
                    <a:pt x="7622023" y="0"/>
                  </a:lnTo>
                  <a:lnTo>
                    <a:pt x="7622023" y="0"/>
                  </a:lnTo>
                </a:path>
              </a:pathLst>
            </a:custGeom>
            <a:ln w="13550" cap="flat">
              <a:solidFill>
                <a:srgbClr val="BEBEBE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025117" y="3634608"/>
              <a:ext cx="179576" cy="462760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224646" y="3262515"/>
              <a:ext cx="179576" cy="372093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424175" y="3634608"/>
              <a:ext cx="179576" cy="374350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623705" y="3182175"/>
              <a:ext cx="179576" cy="452432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823234" y="3349736"/>
              <a:ext cx="179576" cy="284871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022764" y="3634608"/>
              <a:ext cx="179576" cy="271214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222293" y="2950173"/>
              <a:ext cx="179576" cy="684434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421822" y="3202769"/>
              <a:ext cx="179576" cy="431838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621352" y="3161076"/>
              <a:ext cx="179576" cy="473531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820881" y="3634608"/>
              <a:ext cx="179576" cy="893784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3020411" y="3634608"/>
              <a:ext cx="179576" cy="313948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3219940" y="3314413"/>
              <a:ext cx="179576" cy="320194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3419469" y="2776208"/>
              <a:ext cx="179576" cy="858399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3618999" y="3634608"/>
              <a:ext cx="179576" cy="385824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3818528" y="3112213"/>
              <a:ext cx="179576" cy="522394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4018058" y="2906665"/>
              <a:ext cx="179576" cy="727942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4217587" y="3634608"/>
              <a:ext cx="179576" cy="1833854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4417116" y="3036799"/>
              <a:ext cx="179576" cy="597808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4616646" y="3179864"/>
              <a:ext cx="179576" cy="454743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4816175" y="3270206"/>
              <a:ext cx="179576" cy="364401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5015705" y="3634608"/>
              <a:ext cx="179576" cy="375039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5215234" y="3168273"/>
              <a:ext cx="179576" cy="466334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5414763" y="3634608"/>
              <a:ext cx="179576" cy="384226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5614293" y="3367289"/>
              <a:ext cx="179576" cy="267318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rc31"/>
            <p:cNvSpPr/>
            <p:nvPr/>
          </p:nvSpPr>
          <p:spPr>
            <a:xfrm>
              <a:off x="5813822" y="2614675"/>
              <a:ext cx="179576" cy="1019932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6013352" y="2359367"/>
              <a:ext cx="179576" cy="1275240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6212881" y="2581863"/>
              <a:ext cx="179576" cy="1052745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6412411" y="2954740"/>
              <a:ext cx="179576" cy="679867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6611940" y="3052734"/>
              <a:ext cx="179576" cy="581873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6811469" y="3634608"/>
              <a:ext cx="179576" cy="767298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7010999" y="2988706"/>
              <a:ext cx="179576" cy="645901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7210528" y="3051348"/>
              <a:ext cx="179576" cy="583259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7410058" y="3634608"/>
              <a:ext cx="179576" cy="1084251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7609587" y="3634608"/>
              <a:ext cx="179576" cy="1087263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7809116" y="2674661"/>
              <a:ext cx="179576" cy="959946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8008646" y="3634608"/>
              <a:ext cx="179576" cy="475327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8208175" y="2975712"/>
              <a:ext cx="179576" cy="658895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8407705" y="3634608"/>
              <a:ext cx="179576" cy="1191114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" name="tx45"/>
            <p:cNvSpPr/>
            <p:nvPr/>
          </p:nvSpPr>
          <p:spPr>
            <a:xfrm rot="-5400000">
              <a:off x="820258" y="3244514"/>
              <a:ext cx="56647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artic.Legato</a:t>
              </a:r>
            </a:p>
          </p:txBody>
        </p:sp>
        <p:sp>
          <p:nvSpPr>
            <p:cNvPr id="47" name="tx46"/>
            <p:cNvSpPr/>
            <p:nvPr/>
          </p:nvSpPr>
          <p:spPr>
            <a:xfrm rot="-5400000">
              <a:off x="1000547" y="3971076"/>
              <a:ext cx="62650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artic.Marcato</a:t>
              </a:r>
            </a:p>
          </p:txBody>
        </p:sp>
        <p:sp>
          <p:nvSpPr>
            <p:cNvPr id="48" name="tx47"/>
            <p:cNvSpPr/>
            <p:nvPr/>
          </p:nvSpPr>
          <p:spPr>
            <a:xfrm rot="-5400000">
              <a:off x="1284370" y="3320424"/>
              <a:ext cx="45791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cont.Arch</a:t>
              </a:r>
            </a:p>
          </p:txBody>
        </p:sp>
        <p:sp>
          <p:nvSpPr>
            <p:cNvPr id="49" name="tx48"/>
            <p:cNvSpPr/>
            <p:nvPr/>
          </p:nvSpPr>
          <p:spPr>
            <a:xfrm rot="-5400000">
              <a:off x="1331455" y="4029158"/>
              <a:ext cx="74126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cont.Ascending</a:t>
              </a:r>
            </a:p>
          </p:txBody>
        </p:sp>
        <p:sp>
          <p:nvSpPr>
            <p:cNvPr id="50" name="tx49"/>
            <p:cNvSpPr/>
            <p:nvPr/>
          </p:nvSpPr>
          <p:spPr>
            <a:xfrm rot="-5400000">
              <a:off x="1553799" y="4025480"/>
              <a:ext cx="717177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cont.Monotone</a:t>
              </a:r>
            </a:p>
          </p:txBody>
        </p:sp>
        <p:sp>
          <p:nvSpPr>
            <p:cNvPr id="51" name="tx50"/>
            <p:cNvSpPr/>
            <p:nvPr/>
          </p:nvSpPr>
          <p:spPr>
            <a:xfrm rot="-5400000">
              <a:off x="1844901" y="3276940"/>
              <a:ext cx="512171" cy="1007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density.D3</a:t>
              </a:r>
            </a:p>
          </p:txBody>
        </p:sp>
        <p:sp>
          <p:nvSpPr>
            <p:cNvPr id="52" name="tx51"/>
            <p:cNvSpPr/>
            <p:nvPr/>
          </p:nvSpPr>
          <p:spPr>
            <a:xfrm rot="-5400000">
              <a:off x="2044430" y="3891545"/>
              <a:ext cx="512171" cy="1007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density.D6</a:t>
              </a:r>
            </a:p>
          </p:txBody>
        </p:sp>
        <p:sp>
          <p:nvSpPr>
            <p:cNvPr id="53" name="tx52"/>
            <p:cNvSpPr/>
            <p:nvPr/>
          </p:nvSpPr>
          <p:spPr>
            <a:xfrm rot="-5400000">
              <a:off x="2183140" y="3963422"/>
              <a:ext cx="632803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dyn.BothS&amp;L</a:t>
              </a:r>
            </a:p>
          </p:txBody>
        </p:sp>
        <p:sp>
          <p:nvSpPr>
            <p:cNvPr id="54" name="tx53"/>
            <p:cNvSpPr/>
            <p:nvPr/>
          </p:nvSpPr>
          <p:spPr>
            <a:xfrm rot="-5400000">
              <a:off x="2334581" y="4021129"/>
              <a:ext cx="728981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dyn.Gra_Cresc</a:t>
              </a:r>
            </a:p>
          </p:txBody>
        </p:sp>
        <p:sp>
          <p:nvSpPr>
            <p:cNvPr id="55" name="tx54"/>
            <p:cNvSpPr/>
            <p:nvPr/>
          </p:nvSpPr>
          <p:spPr>
            <a:xfrm rot="-5400000">
              <a:off x="2637169" y="3269889"/>
              <a:ext cx="524186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dyn.Mezzo</a:t>
              </a:r>
            </a:p>
          </p:txBody>
        </p:sp>
        <p:sp>
          <p:nvSpPr>
            <p:cNvPr id="56" name="tx55"/>
            <p:cNvSpPr/>
            <p:nvPr/>
          </p:nvSpPr>
          <p:spPr>
            <a:xfrm rot="-5400000">
              <a:off x="2899264" y="3345101"/>
              <a:ext cx="39773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dyn.Soft</a:t>
              </a:r>
            </a:p>
          </p:txBody>
        </p:sp>
        <p:sp>
          <p:nvSpPr>
            <p:cNvPr id="57" name="tx56"/>
            <p:cNvSpPr/>
            <p:nvPr/>
          </p:nvSpPr>
          <p:spPr>
            <a:xfrm rot="-5400000">
              <a:off x="2800548" y="4180274"/>
              <a:ext cx="994224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genre.Contemporary</a:t>
              </a:r>
            </a:p>
          </p:txBody>
        </p:sp>
        <p:sp>
          <p:nvSpPr>
            <p:cNvPr id="58" name="tx57"/>
            <p:cNvSpPr/>
            <p:nvPr/>
          </p:nvSpPr>
          <p:spPr>
            <a:xfrm rot="-5400000">
              <a:off x="3024876" y="4151972"/>
              <a:ext cx="945950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genre.Impressionist</a:t>
              </a:r>
            </a:p>
          </p:txBody>
        </p:sp>
        <p:sp>
          <p:nvSpPr>
            <p:cNvPr id="59" name="tx58"/>
            <p:cNvSpPr/>
            <p:nvPr/>
          </p:nvSpPr>
          <p:spPr>
            <a:xfrm rot="-5400000">
              <a:off x="3314760" y="3125258"/>
              <a:ext cx="76523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genre.Romantic</a:t>
              </a:r>
            </a:p>
          </p:txBody>
        </p:sp>
        <p:sp>
          <p:nvSpPr>
            <p:cNvPr id="60" name="tx59"/>
            <p:cNvSpPr/>
            <p:nvPr/>
          </p:nvSpPr>
          <p:spPr>
            <a:xfrm rot="-5400000">
              <a:off x="3487188" y="4076067"/>
              <a:ext cx="81944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harm.Ambiguous</a:t>
              </a:r>
            </a:p>
          </p:txBody>
        </p:sp>
        <p:sp>
          <p:nvSpPr>
            <p:cNvPr id="61" name="tx60"/>
            <p:cNvSpPr/>
            <p:nvPr/>
          </p:nvSpPr>
          <p:spPr>
            <a:xfrm rot="-5400000">
              <a:off x="3720991" y="4057122"/>
              <a:ext cx="771062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harm.Chromatic</a:t>
              </a:r>
            </a:p>
          </p:txBody>
        </p:sp>
        <p:sp>
          <p:nvSpPr>
            <p:cNvPr id="62" name="tx61"/>
            <p:cNvSpPr/>
            <p:nvPr/>
          </p:nvSpPr>
          <p:spPr>
            <a:xfrm rot="-5400000">
              <a:off x="4021886" y="3255502"/>
              <a:ext cx="54816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harm.Major</a:t>
              </a:r>
            </a:p>
          </p:txBody>
        </p:sp>
        <p:sp>
          <p:nvSpPr>
            <p:cNvPr id="63" name="tx62"/>
            <p:cNvSpPr/>
            <p:nvPr/>
          </p:nvSpPr>
          <p:spPr>
            <a:xfrm rot="-5400000">
              <a:off x="4232187" y="3924072"/>
              <a:ext cx="54816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harm.Minor</a:t>
              </a:r>
            </a:p>
          </p:txBody>
        </p:sp>
        <p:sp>
          <p:nvSpPr>
            <p:cNvPr id="64" name="tx63"/>
            <p:cNvSpPr/>
            <p:nvPr/>
          </p:nvSpPr>
          <p:spPr>
            <a:xfrm rot="-5400000">
              <a:off x="4419621" y="3938586"/>
              <a:ext cx="57235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harm.Modal</a:t>
              </a:r>
            </a:p>
          </p:txBody>
        </p:sp>
        <p:sp>
          <p:nvSpPr>
            <p:cNvPr id="65" name="tx64"/>
            <p:cNvSpPr/>
            <p:nvPr/>
          </p:nvSpPr>
          <p:spPr>
            <a:xfrm rot="-5400000">
              <a:off x="4649216" y="3895754"/>
              <a:ext cx="506084" cy="850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harm.Quin</a:t>
              </a:r>
            </a:p>
          </p:txBody>
        </p:sp>
        <p:sp>
          <p:nvSpPr>
            <p:cNvPr id="66" name="tx65"/>
            <p:cNvSpPr/>
            <p:nvPr/>
          </p:nvSpPr>
          <p:spPr>
            <a:xfrm rot="-5400000">
              <a:off x="4701753" y="3113734"/>
              <a:ext cx="78334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motion.Conjunct</a:t>
              </a:r>
            </a:p>
          </p:txBody>
        </p:sp>
        <p:sp>
          <p:nvSpPr>
            <p:cNvPr id="67" name="tx66"/>
            <p:cNvSpPr/>
            <p:nvPr/>
          </p:nvSpPr>
          <p:spPr>
            <a:xfrm rot="-5400000">
              <a:off x="4923091" y="4029031"/>
              <a:ext cx="74104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motion.Disjunct</a:t>
              </a:r>
            </a:p>
          </p:txBody>
        </p:sp>
        <p:sp>
          <p:nvSpPr>
            <p:cNvPr id="68" name="tx67"/>
            <p:cNvSpPr/>
            <p:nvPr/>
          </p:nvSpPr>
          <p:spPr>
            <a:xfrm rot="-5400000">
              <a:off x="5179813" y="3208403"/>
              <a:ext cx="626663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range.R.Mod</a:t>
              </a:r>
            </a:p>
          </p:txBody>
        </p:sp>
        <p:sp>
          <p:nvSpPr>
            <p:cNvPr id="69" name="tx68"/>
            <p:cNvSpPr/>
            <p:nvPr/>
          </p:nvSpPr>
          <p:spPr>
            <a:xfrm rot="-5400000">
              <a:off x="5464193" y="3859627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tempo.F6</a:t>
              </a:r>
            </a:p>
          </p:txBody>
        </p:sp>
        <p:sp>
          <p:nvSpPr>
            <p:cNvPr id="70" name="tx69"/>
            <p:cNvSpPr/>
            <p:nvPr/>
          </p:nvSpPr>
          <p:spPr>
            <a:xfrm rot="-5400000">
              <a:off x="5624076" y="3906155"/>
              <a:ext cx="53625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Aggressive</a:t>
              </a:r>
            </a:p>
          </p:txBody>
        </p:sp>
        <p:sp>
          <p:nvSpPr>
            <p:cNvPr id="71" name="tx70"/>
            <p:cNvSpPr/>
            <p:nvPr/>
          </p:nvSpPr>
          <p:spPr>
            <a:xfrm rot="-5400000">
              <a:off x="5877834" y="3841022"/>
              <a:ext cx="427744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Complex</a:t>
              </a:r>
            </a:p>
          </p:txBody>
        </p:sp>
        <p:sp>
          <p:nvSpPr>
            <p:cNvPr id="72" name="tx71"/>
            <p:cNvSpPr/>
            <p:nvPr/>
          </p:nvSpPr>
          <p:spPr>
            <a:xfrm rot="-5400000">
              <a:off x="6145355" y="3783188"/>
              <a:ext cx="31335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Dense</a:t>
              </a:r>
            </a:p>
          </p:txBody>
        </p:sp>
        <p:sp>
          <p:nvSpPr>
            <p:cNvPr id="73" name="tx72"/>
            <p:cNvSpPr/>
            <p:nvPr/>
          </p:nvSpPr>
          <p:spPr>
            <a:xfrm rot="-5400000">
              <a:off x="6246775" y="3877222"/>
              <a:ext cx="488034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Disturbing</a:t>
              </a:r>
            </a:p>
          </p:txBody>
        </p:sp>
        <p:sp>
          <p:nvSpPr>
            <p:cNvPr id="74" name="tx73"/>
            <p:cNvSpPr/>
            <p:nvPr/>
          </p:nvSpPr>
          <p:spPr>
            <a:xfrm rot="-5400000">
              <a:off x="6520356" y="3812057"/>
              <a:ext cx="361473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Incisive</a:t>
              </a:r>
            </a:p>
          </p:txBody>
        </p:sp>
        <p:sp>
          <p:nvSpPr>
            <p:cNvPr id="75" name="tx74"/>
            <p:cNvSpPr/>
            <p:nvPr/>
          </p:nvSpPr>
          <p:spPr>
            <a:xfrm rot="-5400000">
              <a:off x="6772315" y="3443359"/>
              <a:ext cx="2350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76" name="tx75"/>
            <p:cNvSpPr/>
            <p:nvPr/>
          </p:nvSpPr>
          <p:spPr>
            <a:xfrm rot="-5400000">
              <a:off x="6827340" y="3898850"/>
              <a:ext cx="52408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Mysterious</a:t>
              </a:r>
            </a:p>
          </p:txBody>
        </p:sp>
        <p:sp>
          <p:nvSpPr>
            <p:cNvPr id="77" name="tx76"/>
            <p:cNvSpPr/>
            <p:nvPr/>
          </p:nvSpPr>
          <p:spPr>
            <a:xfrm rot="-5400000">
              <a:off x="7088138" y="3847569"/>
              <a:ext cx="421763" cy="801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Powerful</a:t>
              </a:r>
            </a:p>
          </p:txBody>
        </p:sp>
        <p:sp>
          <p:nvSpPr>
            <p:cNvPr id="78" name="tx77"/>
            <p:cNvSpPr/>
            <p:nvPr/>
          </p:nvSpPr>
          <p:spPr>
            <a:xfrm rot="-5400000">
              <a:off x="7339488" y="3403506"/>
              <a:ext cx="31944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Round</a:t>
              </a:r>
            </a:p>
          </p:txBody>
        </p:sp>
        <p:sp>
          <p:nvSpPr>
            <p:cNvPr id="79" name="tx78"/>
            <p:cNvSpPr/>
            <p:nvPr/>
          </p:nvSpPr>
          <p:spPr>
            <a:xfrm rot="-5400000">
              <a:off x="7601636" y="3478786"/>
              <a:ext cx="192831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Soft</a:t>
              </a:r>
            </a:p>
          </p:txBody>
        </p:sp>
        <p:sp>
          <p:nvSpPr>
            <p:cNvPr id="80" name="tx79"/>
            <p:cNvSpPr/>
            <p:nvPr/>
          </p:nvSpPr>
          <p:spPr>
            <a:xfrm rot="-5400000">
              <a:off x="7642819" y="3876560"/>
              <a:ext cx="488034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Surprising</a:t>
              </a:r>
            </a:p>
          </p:txBody>
        </p:sp>
        <p:sp>
          <p:nvSpPr>
            <p:cNvPr id="81" name="tx80"/>
            <p:cNvSpPr/>
            <p:nvPr/>
          </p:nvSpPr>
          <p:spPr>
            <a:xfrm rot="-5400000">
              <a:off x="7795424" y="3234351"/>
              <a:ext cx="584476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Transparent</a:t>
              </a:r>
            </a:p>
          </p:txBody>
        </p:sp>
        <p:sp>
          <p:nvSpPr>
            <p:cNvPr id="82" name="tx81"/>
            <p:cNvSpPr/>
            <p:nvPr/>
          </p:nvSpPr>
          <p:spPr>
            <a:xfrm rot="-5400000">
              <a:off x="8140649" y="3783188"/>
              <a:ext cx="31335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Varied</a:t>
              </a:r>
            </a:p>
          </p:txBody>
        </p:sp>
        <p:sp>
          <p:nvSpPr>
            <p:cNvPr id="83" name="tx82"/>
            <p:cNvSpPr/>
            <p:nvPr/>
          </p:nvSpPr>
          <p:spPr>
            <a:xfrm rot="-5400000">
              <a:off x="8352353" y="3421768"/>
              <a:ext cx="28900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Warm</a:t>
              </a:r>
            </a:p>
          </p:txBody>
        </p:sp>
        <p:sp>
          <p:nvSpPr>
            <p:cNvPr id="84" name="pl83"/>
            <p:cNvSpPr/>
            <p:nvPr/>
          </p:nvSpPr>
          <p:spPr>
            <a:xfrm>
              <a:off x="995187" y="3634608"/>
              <a:ext cx="7622023" cy="0"/>
            </a:xfrm>
            <a:custGeom>
              <a:avLst/>
              <a:pathLst>
                <a:path w="7622023" h="0">
                  <a:moveTo>
                    <a:pt x="0" y="0"/>
                  </a:moveTo>
                  <a:lnTo>
                    <a:pt x="7622023" y="0"/>
                  </a:lnTo>
                  <a:lnTo>
                    <a:pt x="762202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995187" y="1917773"/>
              <a:ext cx="0" cy="4104006"/>
            </a:xfrm>
            <a:custGeom>
              <a:avLst/>
              <a:pathLst>
                <a:path w="0" h="4104006">
                  <a:moveTo>
                    <a:pt x="0" y="410400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tx85"/>
            <p:cNvSpPr/>
            <p:nvPr/>
          </p:nvSpPr>
          <p:spPr>
            <a:xfrm>
              <a:off x="739978" y="5033120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-0.1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777195" y="3592916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777195" y="2152712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</a:t>
              </a:r>
            </a:p>
          </p:txBody>
        </p:sp>
        <p:sp>
          <p:nvSpPr>
            <p:cNvPr id="89" name="pl88"/>
            <p:cNvSpPr/>
            <p:nvPr/>
          </p:nvSpPr>
          <p:spPr>
            <a:xfrm>
              <a:off x="960393" y="50748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960393" y="36346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960393" y="21944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tx91"/>
            <p:cNvSpPr/>
            <p:nvPr/>
          </p:nvSpPr>
          <p:spPr>
            <a:xfrm rot="-5400000">
              <a:off x="-297619" y="3877304"/>
              <a:ext cx="1732954" cy="1849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i="1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Signed Contributions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995187" y="1660164"/>
              <a:ext cx="3673772" cy="1441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Contributions to the Second Latent Variables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plot1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2396392" y="1600200"/>
              <a:ext cx="4351214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2912080" y="1917773"/>
              <a:ext cx="3765937" cy="3781760"/>
            </a:xfrm>
            <a:prstGeom prst="rect">
              <a:avLst/>
            </a:prstGeom>
            <a:solidFill>
              <a:srgbClr val="E6E6FA">
                <a:alpha val="20000"/>
              </a:srgbClr>
            </a:solidFill>
            <a:ln w="13550" cap="rnd">
              <a:solidFill>
                <a:srgbClr val="9932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2912080" y="5350390"/>
              <a:ext cx="3765937" cy="0"/>
            </a:xfrm>
            <a:custGeom>
              <a:avLst/>
              <a:pathLst>
                <a:path w="3765937" h="0">
                  <a:moveTo>
                    <a:pt x="0" y="0"/>
                  </a:moveTo>
                  <a:lnTo>
                    <a:pt x="3765937" y="0"/>
                  </a:lnTo>
                  <a:lnTo>
                    <a:pt x="376593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912080" y="4702472"/>
              <a:ext cx="3765937" cy="0"/>
            </a:xfrm>
            <a:custGeom>
              <a:avLst/>
              <a:pathLst>
                <a:path w="3765937" h="0">
                  <a:moveTo>
                    <a:pt x="0" y="0"/>
                  </a:moveTo>
                  <a:lnTo>
                    <a:pt x="3765937" y="0"/>
                  </a:lnTo>
                  <a:lnTo>
                    <a:pt x="376593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912080" y="4054553"/>
              <a:ext cx="3765937" cy="0"/>
            </a:xfrm>
            <a:custGeom>
              <a:avLst/>
              <a:pathLst>
                <a:path w="3765937" h="0">
                  <a:moveTo>
                    <a:pt x="0" y="0"/>
                  </a:moveTo>
                  <a:lnTo>
                    <a:pt x="3765937" y="0"/>
                  </a:lnTo>
                  <a:lnTo>
                    <a:pt x="376593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2912080" y="3406635"/>
              <a:ext cx="3765937" cy="0"/>
            </a:xfrm>
            <a:custGeom>
              <a:avLst/>
              <a:pathLst>
                <a:path w="3765937" h="0">
                  <a:moveTo>
                    <a:pt x="0" y="0"/>
                  </a:moveTo>
                  <a:lnTo>
                    <a:pt x="3765937" y="0"/>
                  </a:lnTo>
                  <a:lnTo>
                    <a:pt x="376593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2912080" y="2758716"/>
              <a:ext cx="3765937" cy="0"/>
            </a:xfrm>
            <a:custGeom>
              <a:avLst/>
              <a:pathLst>
                <a:path w="3765937" h="0">
                  <a:moveTo>
                    <a:pt x="0" y="0"/>
                  </a:moveTo>
                  <a:lnTo>
                    <a:pt x="3765937" y="0"/>
                  </a:lnTo>
                  <a:lnTo>
                    <a:pt x="376593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912080" y="2110798"/>
              <a:ext cx="3765937" cy="0"/>
            </a:xfrm>
            <a:custGeom>
              <a:avLst/>
              <a:pathLst>
                <a:path w="3765937" h="0">
                  <a:moveTo>
                    <a:pt x="0" y="0"/>
                  </a:moveTo>
                  <a:lnTo>
                    <a:pt x="3765937" y="0"/>
                  </a:lnTo>
                  <a:lnTo>
                    <a:pt x="376593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3139873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3787791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4435710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5083628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5731547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6379465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912080" y="5674350"/>
              <a:ext cx="3765937" cy="0"/>
            </a:xfrm>
            <a:custGeom>
              <a:avLst/>
              <a:pathLst>
                <a:path w="3765937" h="0">
                  <a:moveTo>
                    <a:pt x="0" y="0"/>
                  </a:moveTo>
                  <a:lnTo>
                    <a:pt x="3765937" y="0"/>
                  </a:lnTo>
                  <a:lnTo>
                    <a:pt x="376593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912080" y="5026431"/>
              <a:ext cx="3765937" cy="0"/>
            </a:xfrm>
            <a:custGeom>
              <a:avLst/>
              <a:pathLst>
                <a:path w="3765937" h="0">
                  <a:moveTo>
                    <a:pt x="0" y="0"/>
                  </a:moveTo>
                  <a:lnTo>
                    <a:pt x="3765937" y="0"/>
                  </a:lnTo>
                  <a:lnTo>
                    <a:pt x="376593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912080" y="4378512"/>
              <a:ext cx="3765937" cy="0"/>
            </a:xfrm>
            <a:custGeom>
              <a:avLst/>
              <a:pathLst>
                <a:path w="3765937" h="0">
                  <a:moveTo>
                    <a:pt x="0" y="0"/>
                  </a:moveTo>
                  <a:lnTo>
                    <a:pt x="3765937" y="0"/>
                  </a:lnTo>
                  <a:lnTo>
                    <a:pt x="376593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912080" y="3730594"/>
              <a:ext cx="3765937" cy="0"/>
            </a:xfrm>
            <a:custGeom>
              <a:avLst/>
              <a:pathLst>
                <a:path w="3765937" h="0">
                  <a:moveTo>
                    <a:pt x="0" y="0"/>
                  </a:moveTo>
                  <a:lnTo>
                    <a:pt x="3765937" y="0"/>
                  </a:lnTo>
                  <a:lnTo>
                    <a:pt x="376593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912080" y="3082675"/>
              <a:ext cx="3765937" cy="0"/>
            </a:xfrm>
            <a:custGeom>
              <a:avLst/>
              <a:pathLst>
                <a:path w="3765937" h="0">
                  <a:moveTo>
                    <a:pt x="0" y="0"/>
                  </a:moveTo>
                  <a:lnTo>
                    <a:pt x="3765937" y="0"/>
                  </a:lnTo>
                  <a:lnTo>
                    <a:pt x="376593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12080" y="2434757"/>
              <a:ext cx="3765937" cy="0"/>
            </a:xfrm>
            <a:custGeom>
              <a:avLst/>
              <a:pathLst>
                <a:path w="3765937" h="0">
                  <a:moveTo>
                    <a:pt x="0" y="0"/>
                  </a:moveTo>
                  <a:lnTo>
                    <a:pt x="3765937" y="0"/>
                  </a:lnTo>
                  <a:lnTo>
                    <a:pt x="376593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463832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4111751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4759669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5407588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6055506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2912080" y="3730594"/>
              <a:ext cx="3765937" cy="0"/>
            </a:xfrm>
            <a:custGeom>
              <a:avLst/>
              <a:pathLst>
                <a:path w="3765937" h="0">
                  <a:moveTo>
                    <a:pt x="0" y="0"/>
                  </a:moveTo>
                  <a:lnTo>
                    <a:pt x="3765937" y="0"/>
                  </a:lnTo>
                  <a:lnTo>
                    <a:pt x="3765937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759669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5439180" y="2905585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4954312" y="3315221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3770403" y="4955790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5841292" y="2413244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4038432" y="4253270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3731683" y="4754178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5246923" y="3154135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5089127" y="2903073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3832890" y="4793174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4173486" y="4211906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4155741" y="3894664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5539169" y="2461493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4052053" y="4622887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5409375" y="3147394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4219106" y="4667486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5547819" y="2586025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4983307" y="3911427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4064718" y="4578319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4970481" y="3412001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5916190" y="2395045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396067" y="5112803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5257637" y="2864234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6102454" y="2413887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721636" y="5017799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4294589" y="3798899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5243773" y="2932522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4483054" y="4213409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4999138" y="2878942"/>
              <a:ext cx="115760" cy="56368"/>
            </a:xfrm>
            <a:custGeom>
              <a:avLst/>
              <a:pathLst>
                <a:path w="115760" h="56368">
                  <a:moveTo>
                    <a:pt x="0" y="0"/>
                  </a:moveTo>
                  <a:lnTo>
                    <a:pt x="115760" y="56368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3884429" y="4836367"/>
              <a:ext cx="152568" cy="55830"/>
            </a:xfrm>
            <a:custGeom>
              <a:avLst/>
              <a:pathLst>
                <a:path w="152568" h="55830">
                  <a:moveTo>
                    <a:pt x="152568" y="55830"/>
                  </a:move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1" name="tx60"/>
            <p:cNvSpPr/>
            <p:nvPr/>
          </p:nvSpPr>
          <p:spPr>
            <a:xfrm>
              <a:off x="5536954" y="2988902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4831746" y="3242782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3868556" y="4888884"/>
              <a:ext cx="100482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5718730" y="2497515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3914498" y="4213719"/>
              <a:ext cx="100482" cy="129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3609622" y="4619482"/>
              <a:ext cx="100482" cy="1275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127716" y="3244423"/>
              <a:ext cx="100482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4875795" y="2802489"/>
              <a:ext cx="100482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4059858" y="4829275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4247477" y="4060962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11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3954423" y="3992537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5352824" y="2307603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13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3828194" y="4607510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5471535" y="3243422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4325563" y="4608235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18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5361680" y="2681119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19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4797117" y="4007234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4107017" y="4388957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21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5032776" y="3509823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22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5977894" y="2241729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23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3209758" y="5211033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5069334" y="2711182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6164093" y="2509569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26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3535034" y="5115573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27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4355458" y="3645899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5024963" y="3023073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29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4545142" y="4308631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88" name="pg87"/>
            <p:cNvSpPr/>
            <p:nvPr/>
          </p:nvSpPr>
          <p:spPr>
            <a:xfrm>
              <a:off x="4194117" y="2902610"/>
              <a:ext cx="1283439" cy="1030430"/>
            </a:xfrm>
            <a:custGeom>
              <a:avLst/>
              <a:pathLst>
                <a:path w="1283439" h="1030430">
                  <a:moveTo>
                    <a:pt x="814740" y="547767"/>
                  </a:moveTo>
                  <a:lnTo>
                    <a:pt x="0" y="1030430"/>
                  </a:lnTo>
                  <a:lnTo>
                    <a:pt x="933386" y="38838"/>
                  </a:lnTo>
                  <a:lnTo>
                    <a:pt x="1101896" y="0"/>
                  </a:lnTo>
                  <a:lnTo>
                    <a:pt x="1283439" y="41350"/>
                  </a:lnTo>
                  <a:lnTo>
                    <a:pt x="1253634" y="283160"/>
                  </a:lnTo>
                  <a:close/>
                </a:path>
              </a:pathLst>
            </a:custGeom>
            <a:solidFill>
              <a:srgbClr val="FF0000">
                <a:alpha val="29803"/>
              </a:srgbClr>
            </a:solidFill>
            <a:ln w="27101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g88"/>
            <p:cNvSpPr/>
            <p:nvPr/>
          </p:nvSpPr>
          <p:spPr>
            <a:xfrm>
              <a:off x="3434444" y="4291646"/>
              <a:ext cx="823038" cy="859533"/>
            </a:xfrm>
            <a:custGeom>
              <a:avLst/>
              <a:pathLst>
                <a:path w="823038" h="859533">
                  <a:moveTo>
                    <a:pt x="325568" y="764529"/>
                  </a:moveTo>
                  <a:lnTo>
                    <a:pt x="0" y="859533"/>
                  </a:lnTo>
                  <a:lnTo>
                    <a:pt x="642364" y="0"/>
                  </a:lnTo>
                  <a:lnTo>
                    <a:pt x="823038" y="414215"/>
                  </a:lnTo>
                  <a:close/>
                </a:path>
              </a:pathLst>
            </a:custGeom>
            <a:solidFill>
              <a:srgbClr val="50A45C">
                <a:alpha val="29803"/>
              </a:srgbClr>
            </a:solidFill>
            <a:ln w="27101" cap="rnd">
              <a:solidFill>
                <a:srgbClr val="50A45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g89"/>
            <p:cNvSpPr/>
            <p:nvPr/>
          </p:nvSpPr>
          <p:spPr>
            <a:xfrm>
              <a:off x="5282150" y="2433422"/>
              <a:ext cx="858681" cy="759089"/>
            </a:xfrm>
            <a:custGeom>
              <a:avLst/>
              <a:pathLst>
                <a:path w="858681" h="759089">
                  <a:moveTo>
                    <a:pt x="3149" y="759089"/>
                  </a:moveTo>
                  <a:lnTo>
                    <a:pt x="0" y="537477"/>
                  </a:lnTo>
                  <a:lnTo>
                    <a:pt x="295395" y="66447"/>
                  </a:lnTo>
                  <a:lnTo>
                    <a:pt x="672416" y="0"/>
                  </a:lnTo>
                  <a:lnTo>
                    <a:pt x="858681" y="18842"/>
                  </a:lnTo>
                  <a:close/>
                </a:path>
              </a:pathLst>
            </a:custGeom>
            <a:solidFill>
              <a:srgbClr val="F69100">
                <a:alpha val="29803"/>
              </a:srgbClr>
            </a:solidFill>
            <a:ln w="27101" cap="rnd">
              <a:solidFill>
                <a:srgbClr val="F6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g90"/>
            <p:cNvSpPr/>
            <p:nvPr/>
          </p:nvSpPr>
          <p:spPr>
            <a:xfrm>
              <a:off x="3871267" y="3837275"/>
              <a:ext cx="1150416" cy="994274"/>
            </a:xfrm>
            <a:custGeom>
              <a:avLst/>
              <a:pathLst>
                <a:path w="1150416" h="994274">
                  <a:moveTo>
                    <a:pt x="0" y="994274"/>
                  </a:moveTo>
                  <a:lnTo>
                    <a:pt x="461698" y="0"/>
                  </a:lnTo>
                  <a:lnTo>
                    <a:pt x="1150416" y="112528"/>
                  </a:lnTo>
                  <a:close/>
                </a:path>
              </a:pathLst>
            </a:custGeom>
            <a:solidFill>
              <a:srgbClr val="5BBCD6">
                <a:alpha val="29803"/>
              </a:srgbClr>
            </a:solidFill>
            <a:ln w="27101" cap="rnd">
              <a:solidFill>
                <a:srgbClr val="5BBCD6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tx91"/>
            <p:cNvSpPr/>
            <p:nvPr/>
          </p:nvSpPr>
          <p:spPr>
            <a:xfrm>
              <a:off x="2656872" y="5632658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-1.5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2656872" y="4984739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2656872" y="4336821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2694089" y="3688902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2694089" y="3040984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2694089" y="2393065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98" name="pl97"/>
            <p:cNvSpPr/>
            <p:nvPr/>
          </p:nvSpPr>
          <p:spPr>
            <a:xfrm>
              <a:off x="2877286" y="567435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2877286" y="502643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2877286" y="43785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2877286" y="37305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2877286" y="30826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2877286" y="243475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3463832" y="56995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4111751" y="56995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4759669" y="56995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5407588" y="56995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6055506" y="56995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tx108"/>
            <p:cNvSpPr/>
            <p:nvPr/>
          </p:nvSpPr>
          <p:spPr>
            <a:xfrm>
              <a:off x="3367543" y="5760471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4015461" y="5760471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4681988" y="576047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5329907" y="576047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5977825" y="576047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639474" y="5895963"/>
              <a:ext cx="311150" cy="122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i="1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Lx 1</a:t>
              </a:r>
            </a:p>
          </p:txBody>
        </p:sp>
        <p:sp>
          <p:nvSpPr>
            <p:cNvPr id="115" name="tx114"/>
            <p:cNvSpPr/>
            <p:nvPr/>
          </p:nvSpPr>
          <p:spPr>
            <a:xfrm rot="-5400000">
              <a:off x="2348866" y="3729390"/>
              <a:ext cx="311150" cy="1585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i="1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Ly 1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2912080" y="1660164"/>
              <a:ext cx="1800026" cy="1441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Latent Variable Plot 1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plot2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2740865" y="1600200"/>
              <a:ext cx="3662268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3256553" y="1917773"/>
              <a:ext cx="3076991" cy="3781760"/>
            </a:xfrm>
            <a:prstGeom prst="rect">
              <a:avLst/>
            </a:prstGeom>
            <a:solidFill>
              <a:srgbClr val="E6E6FA">
                <a:alpha val="20000"/>
              </a:srgbClr>
            </a:solidFill>
            <a:ln w="13550" cap="rnd">
              <a:solidFill>
                <a:srgbClr val="9932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3256553" y="5335277"/>
              <a:ext cx="3076991" cy="0"/>
            </a:xfrm>
            <a:custGeom>
              <a:avLst/>
              <a:pathLst>
                <a:path w="3076991" h="0">
                  <a:moveTo>
                    <a:pt x="0" y="0"/>
                  </a:moveTo>
                  <a:lnTo>
                    <a:pt x="3076991" y="0"/>
                  </a:lnTo>
                  <a:lnTo>
                    <a:pt x="307699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3256553" y="4694358"/>
              <a:ext cx="3076991" cy="0"/>
            </a:xfrm>
            <a:custGeom>
              <a:avLst/>
              <a:pathLst>
                <a:path w="3076991" h="0">
                  <a:moveTo>
                    <a:pt x="0" y="0"/>
                  </a:moveTo>
                  <a:lnTo>
                    <a:pt x="3076991" y="0"/>
                  </a:lnTo>
                  <a:lnTo>
                    <a:pt x="307699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3256553" y="4053438"/>
              <a:ext cx="3076991" cy="0"/>
            </a:xfrm>
            <a:custGeom>
              <a:avLst/>
              <a:pathLst>
                <a:path w="3076991" h="0">
                  <a:moveTo>
                    <a:pt x="0" y="0"/>
                  </a:moveTo>
                  <a:lnTo>
                    <a:pt x="3076991" y="0"/>
                  </a:lnTo>
                  <a:lnTo>
                    <a:pt x="307699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3256553" y="3412518"/>
              <a:ext cx="3076991" cy="0"/>
            </a:xfrm>
            <a:custGeom>
              <a:avLst/>
              <a:pathLst>
                <a:path w="3076991" h="0">
                  <a:moveTo>
                    <a:pt x="0" y="0"/>
                  </a:moveTo>
                  <a:lnTo>
                    <a:pt x="3076991" y="0"/>
                  </a:lnTo>
                  <a:lnTo>
                    <a:pt x="307699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3256553" y="2771599"/>
              <a:ext cx="3076991" cy="0"/>
            </a:xfrm>
            <a:custGeom>
              <a:avLst/>
              <a:pathLst>
                <a:path w="3076991" h="0">
                  <a:moveTo>
                    <a:pt x="0" y="0"/>
                  </a:moveTo>
                  <a:lnTo>
                    <a:pt x="3076991" y="0"/>
                  </a:lnTo>
                  <a:lnTo>
                    <a:pt x="307699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3256553" y="2130679"/>
              <a:ext cx="3076991" cy="0"/>
            </a:xfrm>
            <a:custGeom>
              <a:avLst/>
              <a:pathLst>
                <a:path w="3076991" h="0">
                  <a:moveTo>
                    <a:pt x="0" y="0"/>
                  </a:moveTo>
                  <a:lnTo>
                    <a:pt x="3076991" y="0"/>
                  </a:lnTo>
                  <a:lnTo>
                    <a:pt x="307699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3302185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3943105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4584024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5224944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5865864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256553" y="5655737"/>
              <a:ext cx="3076991" cy="0"/>
            </a:xfrm>
            <a:custGeom>
              <a:avLst/>
              <a:pathLst>
                <a:path w="3076991" h="0">
                  <a:moveTo>
                    <a:pt x="0" y="0"/>
                  </a:moveTo>
                  <a:lnTo>
                    <a:pt x="3076991" y="0"/>
                  </a:lnTo>
                  <a:lnTo>
                    <a:pt x="307699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256553" y="5014818"/>
              <a:ext cx="3076991" cy="0"/>
            </a:xfrm>
            <a:custGeom>
              <a:avLst/>
              <a:pathLst>
                <a:path w="3076991" h="0">
                  <a:moveTo>
                    <a:pt x="0" y="0"/>
                  </a:moveTo>
                  <a:lnTo>
                    <a:pt x="3076991" y="0"/>
                  </a:lnTo>
                  <a:lnTo>
                    <a:pt x="307699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3256553" y="4373898"/>
              <a:ext cx="3076991" cy="0"/>
            </a:xfrm>
            <a:custGeom>
              <a:avLst/>
              <a:pathLst>
                <a:path w="3076991" h="0">
                  <a:moveTo>
                    <a:pt x="0" y="0"/>
                  </a:moveTo>
                  <a:lnTo>
                    <a:pt x="3076991" y="0"/>
                  </a:lnTo>
                  <a:lnTo>
                    <a:pt x="307699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3256553" y="3732978"/>
              <a:ext cx="3076991" cy="0"/>
            </a:xfrm>
            <a:custGeom>
              <a:avLst/>
              <a:pathLst>
                <a:path w="3076991" h="0">
                  <a:moveTo>
                    <a:pt x="0" y="0"/>
                  </a:moveTo>
                  <a:lnTo>
                    <a:pt x="3076991" y="0"/>
                  </a:lnTo>
                  <a:lnTo>
                    <a:pt x="307699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3256553" y="3092059"/>
              <a:ext cx="3076991" cy="0"/>
            </a:xfrm>
            <a:custGeom>
              <a:avLst/>
              <a:pathLst>
                <a:path w="3076991" h="0">
                  <a:moveTo>
                    <a:pt x="0" y="0"/>
                  </a:moveTo>
                  <a:lnTo>
                    <a:pt x="3076991" y="0"/>
                  </a:lnTo>
                  <a:lnTo>
                    <a:pt x="307699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3256553" y="2451139"/>
              <a:ext cx="3076991" cy="0"/>
            </a:xfrm>
            <a:custGeom>
              <a:avLst/>
              <a:pathLst>
                <a:path w="3076991" h="0">
                  <a:moveTo>
                    <a:pt x="0" y="0"/>
                  </a:moveTo>
                  <a:lnTo>
                    <a:pt x="3076991" y="0"/>
                  </a:lnTo>
                  <a:lnTo>
                    <a:pt x="307699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3622645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4263564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4904484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5545404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6186324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3256553" y="3732978"/>
              <a:ext cx="3076991" cy="0"/>
            </a:xfrm>
            <a:custGeom>
              <a:avLst/>
              <a:pathLst>
                <a:path w="3076991" h="0">
                  <a:moveTo>
                    <a:pt x="0" y="0"/>
                  </a:moveTo>
                  <a:lnTo>
                    <a:pt x="3076991" y="0"/>
                  </a:lnTo>
                  <a:lnTo>
                    <a:pt x="3076991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904484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5707900" y="2395545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5296212" y="3062223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4127311" y="3954683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4935105" y="3669101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5167721" y="3097229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5885236" y="2723273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4803545" y="4007874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5355771" y="3221704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4858752" y="4185405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3673959" y="4989373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5731078" y="2694298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4318491" y="3938709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5088366" y="3853585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5396538" y="3203602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5230557" y="3309543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5187924" y="3991289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4168829" y="4604344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4577396" y="4055855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4778670" y="3289079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4555291" y="4229587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5098687" y="3454320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5425418" y="2596605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4546831" y="3905409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5104203" y="3622830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4003477" y="5113303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4081558" y="4536019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4280079" y="4049460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40240" y="3454024"/>
              <a:ext cx="85937" cy="34324"/>
            </a:xfrm>
            <a:custGeom>
              <a:avLst/>
              <a:pathLst>
                <a:path w="85937" h="34324">
                  <a:moveTo>
                    <a:pt x="0" y="0"/>
                  </a:moveTo>
                  <a:lnTo>
                    <a:pt x="85937" y="3432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4566138" y="3785428"/>
              <a:ext cx="17394" cy="144441"/>
            </a:xfrm>
            <a:custGeom>
              <a:avLst/>
              <a:pathLst>
                <a:path w="17394" h="144441">
                  <a:moveTo>
                    <a:pt x="0" y="0"/>
                  </a:moveTo>
                  <a:lnTo>
                    <a:pt x="17394" y="14444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0" name="tx59"/>
            <p:cNvSpPr/>
            <p:nvPr/>
          </p:nvSpPr>
          <p:spPr>
            <a:xfrm>
              <a:off x="5796296" y="2245825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5184088" y="2912553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3981238" y="3923802"/>
              <a:ext cx="100482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4815620" y="3608290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5048433" y="3136831"/>
              <a:ext cx="100482" cy="129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973600" y="2821569"/>
              <a:ext cx="100482" cy="1275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4691701" y="3855793"/>
              <a:ext cx="100482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444594" y="3316067"/>
              <a:ext cx="100482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4894165" y="4325945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3713044" y="4837995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11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5568195" y="2543337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4173033" y="3783422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13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4925632" y="3948701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5435771" y="3049797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5108037" y="3356004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18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5226965" y="4086901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19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4208419" y="4700029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4640168" y="4107192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21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4614913" y="3137193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22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4410365" y="4326285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23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4816414" y="3386609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5261587" y="2442680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4465443" y="3630502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26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5183603" y="3720391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27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4041997" y="4960050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3918113" y="4382658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29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4116700" y="4144865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87" name="pg86"/>
            <p:cNvSpPr/>
            <p:nvPr/>
          </p:nvSpPr>
          <p:spPr>
            <a:xfrm>
              <a:off x="4817046" y="2433921"/>
              <a:ext cx="952408" cy="893534"/>
            </a:xfrm>
            <a:custGeom>
              <a:avLst/>
              <a:pathLst>
                <a:path w="952408" h="893534">
                  <a:moveTo>
                    <a:pt x="617867" y="808057"/>
                  </a:moveTo>
                  <a:lnTo>
                    <a:pt x="577101" y="826159"/>
                  </a:lnTo>
                  <a:lnTo>
                    <a:pt x="0" y="893534"/>
                  </a:lnTo>
                  <a:lnTo>
                    <a:pt x="646748" y="201060"/>
                  </a:lnTo>
                  <a:lnTo>
                    <a:pt x="929230" y="0"/>
                  </a:lnTo>
                  <a:lnTo>
                    <a:pt x="952408" y="298753"/>
                  </a:lnTo>
                  <a:close/>
                </a:path>
              </a:pathLst>
            </a:custGeom>
            <a:solidFill>
              <a:srgbClr val="FF0000">
                <a:alpha val="29803"/>
              </a:srgbClr>
            </a:solidFill>
            <a:ln w="27101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g87"/>
            <p:cNvSpPr/>
            <p:nvPr/>
          </p:nvSpPr>
          <p:spPr>
            <a:xfrm>
              <a:off x="4165688" y="2761649"/>
              <a:ext cx="1757924" cy="1231410"/>
            </a:xfrm>
            <a:custGeom>
              <a:avLst/>
              <a:pathLst>
                <a:path w="1757924" h="1231410">
                  <a:moveTo>
                    <a:pt x="976892" y="899557"/>
                  </a:moveTo>
                  <a:lnTo>
                    <a:pt x="0" y="1231410"/>
                  </a:lnTo>
                  <a:lnTo>
                    <a:pt x="1040409" y="373956"/>
                  </a:lnTo>
                  <a:lnTo>
                    <a:pt x="1757924" y="0"/>
                  </a:lnTo>
                  <a:close/>
                </a:path>
              </a:pathLst>
            </a:custGeom>
            <a:solidFill>
              <a:srgbClr val="50A45C">
                <a:alpha val="29803"/>
              </a:srgbClr>
            </a:solidFill>
            <a:ln w="27101" cap="rnd">
              <a:solidFill>
                <a:srgbClr val="50A45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g88"/>
            <p:cNvSpPr/>
            <p:nvPr/>
          </p:nvSpPr>
          <p:spPr>
            <a:xfrm>
              <a:off x="4119934" y="3707478"/>
              <a:ext cx="1106366" cy="866917"/>
            </a:xfrm>
            <a:custGeom>
              <a:avLst/>
              <a:pathLst>
                <a:path w="1106366" h="866917">
                  <a:moveTo>
                    <a:pt x="0" y="866917"/>
                  </a:moveTo>
                  <a:lnTo>
                    <a:pt x="236933" y="269607"/>
                  </a:lnTo>
                  <a:lnTo>
                    <a:pt x="853547" y="0"/>
                  </a:lnTo>
                  <a:lnTo>
                    <a:pt x="1106366" y="322188"/>
                  </a:lnTo>
                  <a:close/>
                </a:path>
              </a:pathLst>
            </a:custGeom>
            <a:solidFill>
              <a:srgbClr val="F69100">
                <a:alpha val="29803"/>
              </a:srgbClr>
            </a:solidFill>
            <a:ln w="27101" cap="rnd">
              <a:solidFill>
                <a:srgbClr val="F6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g89"/>
            <p:cNvSpPr/>
            <p:nvPr/>
          </p:nvSpPr>
          <p:spPr>
            <a:xfrm>
              <a:off x="3712336" y="3891962"/>
              <a:ext cx="1414406" cy="1259717"/>
            </a:xfrm>
            <a:custGeom>
              <a:avLst/>
              <a:pathLst>
                <a:path w="1414406" h="1259717">
                  <a:moveTo>
                    <a:pt x="329517" y="1259717"/>
                  </a:moveTo>
                  <a:lnTo>
                    <a:pt x="0" y="1135787"/>
                  </a:lnTo>
                  <a:lnTo>
                    <a:pt x="606119" y="195874"/>
                  </a:lnTo>
                  <a:lnTo>
                    <a:pt x="1414406" y="0"/>
                  </a:lnTo>
                  <a:lnTo>
                    <a:pt x="1184792" y="331819"/>
                  </a:lnTo>
                  <a:close/>
                </a:path>
              </a:pathLst>
            </a:custGeom>
            <a:solidFill>
              <a:srgbClr val="5BBCD6">
                <a:alpha val="29803"/>
              </a:srgbClr>
            </a:solidFill>
            <a:ln w="27101" cap="rnd">
              <a:solidFill>
                <a:srgbClr val="5BBCD6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tx90"/>
            <p:cNvSpPr/>
            <p:nvPr/>
          </p:nvSpPr>
          <p:spPr>
            <a:xfrm>
              <a:off x="3001345" y="5614046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-1.5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3001345" y="4973126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3001345" y="4332206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3038562" y="3691287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3038562" y="3050367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3038562" y="2409447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97" name="pl96"/>
            <p:cNvSpPr/>
            <p:nvPr/>
          </p:nvSpPr>
          <p:spPr>
            <a:xfrm>
              <a:off x="3221759" y="565573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221759" y="501481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3221759" y="437389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3221759" y="37329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3221759" y="309205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3221759" y="245113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3622645" y="56995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4263564" y="56995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4904484" y="56995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5545404" y="56995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6186324" y="56995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tx107"/>
            <p:cNvSpPr/>
            <p:nvPr/>
          </p:nvSpPr>
          <p:spPr>
            <a:xfrm>
              <a:off x="3526355" y="5760471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4167275" y="5760471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4826803" y="576047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467723" y="576047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6108643" y="576047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4639474" y="5895963"/>
              <a:ext cx="311150" cy="122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i="1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Lx 2</a:t>
              </a:r>
            </a:p>
          </p:txBody>
        </p:sp>
        <p:sp>
          <p:nvSpPr>
            <p:cNvPr id="114" name="tx113"/>
            <p:cNvSpPr/>
            <p:nvPr/>
          </p:nvSpPr>
          <p:spPr>
            <a:xfrm rot="-5400000">
              <a:off x="2693339" y="3729390"/>
              <a:ext cx="311150" cy="1585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i="1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Ly 2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3256553" y="1660164"/>
              <a:ext cx="1800026" cy="1441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Latent Variable Plot 2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2021-05-10T23:47:14Z</dcterms:modified>
  <cp:category/>
</cp:coreProperties>
</file>