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Music Descriptor Space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a000.scree4plsc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07504"/>
              <a:ext cx="5926666" cy="2497539"/>
            </a:xfrm>
            <a:custGeom>
              <a:avLst/>
              <a:pathLst>
                <a:path w="5926666" h="2497539">
                  <a:moveTo>
                    <a:pt x="0" y="0"/>
                  </a:moveTo>
                  <a:lnTo>
                    <a:pt x="237066" y="1785596"/>
                  </a:lnTo>
                  <a:lnTo>
                    <a:pt x="474133" y="2283170"/>
                  </a:lnTo>
                  <a:lnTo>
                    <a:pt x="711200" y="2359195"/>
                  </a:lnTo>
                  <a:lnTo>
                    <a:pt x="948266" y="2440127"/>
                  </a:lnTo>
                  <a:lnTo>
                    <a:pt x="1185333" y="2443680"/>
                  </a:lnTo>
                  <a:lnTo>
                    <a:pt x="1422399" y="2454173"/>
                  </a:lnTo>
                  <a:lnTo>
                    <a:pt x="1659466" y="2474433"/>
                  </a:lnTo>
                  <a:lnTo>
                    <a:pt x="1896533" y="2482755"/>
                  </a:lnTo>
                  <a:lnTo>
                    <a:pt x="2133600" y="2486418"/>
                  </a:lnTo>
                  <a:lnTo>
                    <a:pt x="2370666" y="2487707"/>
                  </a:lnTo>
                  <a:lnTo>
                    <a:pt x="2607733" y="2488684"/>
                  </a:lnTo>
                  <a:lnTo>
                    <a:pt x="2844799" y="2492235"/>
                  </a:lnTo>
                  <a:lnTo>
                    <a:pt x="3081866" y="2492930"/>
                  </a:lnTo>
                  <a:lnTo>
                    <a:pt x="3318933" y="2494339"/>
                  </a:lnTo>
                  <a:lnTo>
                    <a:pt x="3556000" y="2494982"/>
                  </a:lnTo>
                  <a:lnTo>
                    <a:pt x="3793066" y="2495430"/>
                  </a:lnTo>
                  <a:lnTo>
                    <a:pt x="4030133" y="2495519"/>
                  </a:lnTo>
                  <a:lnTo>
                    <a:pt x="4267200" y="2496218"/>
                  </a:lnTo>
                  <a:lnTo>
                    <a:pt x="4504266" y="2496413"/>
                  </a:lnTo>
                  <a:lnTo>
                    <a:pt x="4741333" y="2496956"/>
                  </a:lnTo>
                  <a:lnTo>
                    <a:pt x="4978399" y="2497142"/>
                  </a:lnTo>
                  <a:lnTo>
                    <a:pt x="5215466" y="2497270"/>
                  </a:lnTo>
                  <a:lnTo>
                    <a:pt x="5452533" y="2497340"/>
                  </a:lnTo>
                  <a:lnTo>
                    <a:pt x="5689600" y="2497502"/>
                  </a:lnTo>
                  <a:lnTo>
                    <a:pt x="5926666" y="2497539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54479" y="5211762"/>
              <a:ext cx="5926666" cy="0"/>
            </a:xfrm>
            <a:custGeom>
              <a:avLst/>
              <a:pathLst>
                <a:path w="5926666" h="0">
                  <a:moveTo>
                    <a:pt x="0" y="0"/>
                  </a:moveTo>
                  <a:lnTo>
                    <a:pt x="59266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4479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3981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9251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5110480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29581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4811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512101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697434" y="5431483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840389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025722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211055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396389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3039" y="4724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43431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39622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5812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2003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81934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4567" y="466843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42874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30" y="390648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67" y="352556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314460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194567" y="276364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4729475" y="2031414"/>
              <a:ext cx="5080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40" name="pt39"/>
            <p:cNvSpPr/>
            <p:nvPr/>
          </p:nvSpPr>
          <p:spPr>
            <a:xfrm>
              <a:off x="1757256" y="25732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94323" y="435881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31390" y="485638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468456" y="493241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705523" y="50133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942590" y="501689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179656" y="502738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416723" y="504764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653790" y="50559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890856" y="505963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127923" y="506092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364990" y="506189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602056" y="506545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839123" y="506614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076190" y="506755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313256" y="506819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550323" y="506864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787390" y="506873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6024456" y="506943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6261523" y="50696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6498590" y="507017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735656" y="507035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972723" y="507048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7209789" y="50705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7446856" y="507071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683923" y="507075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645920" y="4883209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  <a:lnTo>
                    <a:pt x="6217919" y="0"/>
                  </a:lnTo>
                </a:path>
              </a:pathLst>
            </a:custGeom>
            <a:ln w="1905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68" name="pl67"/>
            <p:cNvSpPr/>
            <p:nvPr/>
          </p:nvSpPr>
          <p:spPr>
            <a:xfrm>
              <a:off x="7863839" y="2633102"/>
              <a:ext cx="0" cy="2387325"/>
            </a:xfrm>
            <a:custGeom>
              <a:avLst/>
              <a:pathLst>
                <a:path w="0" h="2387325">
                  <a:moveTo>
                    <a:pt x="0" y="23873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7863839" y="462254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7863839" y="422465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7863839" y="3826765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7863839" y="3428877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7863839" y="303099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863839" y="2633102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5"/>
            <p:cNvSpPr/>
            <p:nvPr/>
          </p:nvSpPr>
          <p:spPr>
            <a:xfrm rot="-5400000">
              <a:off x="8094946" y="496472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8052567" y="456684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8052567" y="4168954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8052567" y="3771066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052567" y="33731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010188" y="2975291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010188" y="2577403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57343" y="3631339"/>
              <a:ext cx="7559867" cy="0"/>
            </a:xfrm>
            <a:custGeom>
              <a:avLst/>
              <a:pathLst>
                <a:path w="7559867" h="0">
                  <a:moveTo>
                    <a:pt x="0" y="0"/>
                  </a:moveTo>
                  <a:lnTo>
                    <a:pt x="7559867" y="0"/>
                  </a:lnTo>
                  <a:lnTo>
                    <a:pt x="7559867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57343" y="4359831"/>
              <a:ext cx="7559867" cy="0"/>
            </a:xfrm>
            <a:custGeom>
              <a:avLst/>
              <a:pathLst>
                <a:path w="7559867" h="0">
                  <a:moveTo>
                    <a:pt x="0" y="0"/>
                  </a:moveTo>
                  <a:lnTo>
                    <a:pt x="7559867" y="0"/>
                  </a:lnTo>
                  <a:lnTo>
                    <a:pt x="7559867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91499" y="3995585"/>
              <a:ext cx="204936" cy="148148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19206" y="2995838"/>
              <a:ext cx="204936" cy="999747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46912" y="2663229"/>
              <a:ext cx="204936" cy="1332356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74619" y="3381228"/>
              <a:ext cx="204936" cy="614357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02326" y="3995585"/>
              <a:ext cx="204936" cy="46436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0033" y="3413040"/>
              <a:ext cx="204936" cy="58254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457740" y="3995585"/>
              <a:ext cx="204936" cy="792116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85447" y="3995585"/>
              <a:ext cx="204936" cy="499631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3154" y="3995585"/>
              <a:ext cx="204936" cy="56720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140860" y="3995585"/>
              <a:ext cx="204936" cy="45411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368567" y="3185716"/>
              <a:ext cx="204936" cy="80986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596274" y="3995585"/>
              <a:ext cx="204936" cy="73893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823981" y="3995585"/>
              <a:ext cx="204936" cy="81223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051688" y="3995585"/>
              <a:ext cx="204936" cy="1533040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279395" y="3995585"/>
              <a:ext cx="204936" cy="146729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507102" y="2752270"/>
              <a:ext cx="204936" cy="124331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734809" y="2419530"/>
              <a:ext cx="204936" cy="157605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962515" y="3058714"/>
              <a:ext cx="204936" cy="936870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190222" y="2666555"/>
              <a:ext cx="204936" cy="1329030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417929" y="2626496"/>
              <a:ext cx="204936" cy="136908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645636" y="2875922"/>
              <a:ext cx="204936" cy="1119663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873343" y="3995585"/>
              <a:ext cx="204936" cy="1033833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6101050" y="3995585"/>
              <a:ext cx="204936" cy="1224858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6328757" y="2661896"/>
              <a:ext cx="204936" cy="133368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6556463" y="2791096"/>
              <a:ext cx="204936" cy="120448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784170" y="3168876"/>
              <a:ext cx="204936" cy="82670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7011877" y="3995585"/>
              <a:ext cx="204936" cy="915683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239584" y="3995585"/>
              <a:ext cx="204936" cy="1304088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467291" y="3995585"/>
              <a:ext cx="204936" cy="1254311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7694998" y="3995585"/>
              <a:ext cx="204936" cy="1425504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922705" y="3995585"/>
              <a:ext cx="204936" cy="124066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8150411" y="3323027"/>
              <a:ext cx="204936" cy="672558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8378118" y="3995585"/>
              <a:ext cx="204936" cy="1056400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 rot="-5400000">
              <a:off x="899320" y="3605491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1107786" y="4332054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1319693" y="4349500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1489016" y="4397377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1837143" y="3637917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2098065" y="4213014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2349273" y="3706078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2303533" y="3377809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2594494" y="3453714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2829955" y="3460865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3067296" y="4414723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3316811" y="3500749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3686561" y="3671106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3914268" y="3671106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4141974" y="3671106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4369840" y="4220764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tempo.F5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4597388" y="4220605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4825254" y="4220764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5139690" y="4115291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5332303" y="4179588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5537831" y="4184018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5860736" y="3818824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6109510" y="3844104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6325175" y="4082648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6490845" y="4133394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6757696" y="4086422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6982359" y="3800684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7056483" y="3616385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7471993" y="3839732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7678660" y="3814483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7840069" y="3734926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8086514" y="4155027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8341401" y="3789891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1057343" y="3995585"/>
              <a:ext cx="7559867" cy="0"/>
            </a:xfrm>
            <a:custGeom>
              <a:avLst/>
              <a:pathLst>
                <a:path w="7559867" h="0">
                  <a:moveTo>
                    <a:pt x="0" y="0"/>
                  </a:moveTo>
                  <a:lnTo>
                    <a:pt x="7559867" y="0"/>
                  </a:lnTo>
                  <a:lnTo>
                    <a:pt x="75598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057343" y="1917773"/>
              <a:ext cx="0" cy="4104006"/>
            </a:xfrm>
            <a:custGeom>
              <a:avLst/>
              <a:pathLst>
                <a:path w="0" h="4104006">
                  <a:moveTo>
                    <a:pt x="0" y="41040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5"/>
            <p:cNvSpPr/>
            <p:nvPr/>
          </p:nvSpPr>
          <p:spPr>
            <a:xfrm>
              <a:off x="739978" y="5046632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77195" y="395389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77195" y="286115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022548" y="50883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022548" y="3995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022548" y="29028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1"/>
            <p:cNvSpPr/>
            <p:nvPr/>
          </p:nvSpPr>
          <p:spPr>
            <a:xfrm rot="-5400000">
              <a:off x="-297619" y="3877304"/>
              <a:ext cx="1732954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Signed Contributions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057343" y="1660164"/>
              <a:ext cx="3448248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Contributions to the First Latent Variables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95187" y="3394574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95187" y="3874642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5117" y="3634608"/>
              <a:ext cx="179576" cy="462760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24646" y="3262515"/>
              <a:ext cx="179576" cy="372093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24175" y="3634608"/>
              <a:ext cx="179576" cy="374350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23705" y="3182175"/>
              <a:ext cx="179576" cy="45243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23234" y="3349736"/>
              <a:ext cx="179576" cy="284871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22764" y="3634608"/>
              <a:ext cx="179576" cy="27121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22293" y="2950173"/>
              <a:ext cx="179576" cy="68443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21822" y="3202769"/>
              <a:ext cx="179576" cy="43183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21352" y="3161076"/>
              <a:ext cx="179576" cy="473531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20881" y="3634608"/>
              <a:ext cx="179576" cy="89378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20411" y="3634608"/>
              <a:ext cx="179576" cy="31394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19940" y="3314413"/>
              <a:ext cx="179576" cy="32019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19469" y="2776208"/>
              <a:ext cx="179576" cy="85839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18999" y="3634608"/>
              <a:ext cx="179576" cy="38582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818528" y="3112213"/>
              <a:ext cx="179576" cy="52239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018058" y="2906665"/>
              <a:ext cx="179576" cy="72794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217587" y="3634608"/>
              <a:ext cx="179576" cy="183385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417116" y="3036799"/>
              <a:ext cx="179576" cy="59780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616646" y="3179864"/>
              <a:ext cx="179576" cy="454743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816175" y="3270206"/>
              <a:ext cx="179576" cy="364401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015705" y="3634608"/>
              <a:ext cx="179576" cy="37503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215234" y="3168273"/>
              <a:ext cx="179576" cy="46633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414763" y="3634608"/>
              <a:ext cx="179576" cy="384226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614293" y="3367289"/>
              <a:ext cx="179576" cy="26731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813822" y="2614675"/>
              <a:ext cx="179576" cy="1019932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013352" y="2359367"/>
              <a:ext cx="179576" cy="1275240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212881" y="2581863"/>
              <a:ext cx="179576" cy="1052745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412411" y="2954740"/>
              <a:ext cx="179576" cy="679867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611940" y="3052734"/>
              <a:ext cx="179576" cy="581873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811469" y="3634608"/>
              <a:ext cx="179576" cy="767298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010999" y="2988706"/>
              <a:ext cx="179576" cy="645901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210528" y="3051348"/>
              <a:ext cx="179576" cy="58325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410058" y="3634608"/>
              <a:ext cx="179576" cy="1084251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609587" y="3634608"/>
              <a:ext cx="179576" cy="1087263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809116" y="2674661"/>
              <a:ext cx="179576" cy="959946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008646" y="3634608"/>
              <a:ext cx="179576" cy="475327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208175" y="2975712"/>
              <a:ext cx="179576" cy="658895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8407705" y="3634608"/>
              <a:ext cx="179576" cy="1191114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-5400000">
              <a:off x="820258" y="3244514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000547" y="3971076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284370" y="3320424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331455" y="4029158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553799" y="4025480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1844901" y="3276940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044430" y="3891545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183140" y="3963422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334581" y="4021129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637169" y="3269889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9264" y="3345101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2800548" y="4180274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024876" y="415197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314760" y="3125258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487188" y="4076067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720991" y="4057122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021886" y="3255502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232187" y="3924072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419621" y="3938586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649216" y="3895754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701753" y="3113734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4923091" y="4029031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179813" y="3208403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464193" y="3859627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5624076" y="3906155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5877834" y="3841022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145355" y="378318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246775" y="3877222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520356" y="3812057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772315" y="3443359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6827340" y="3898850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088138" y="3847569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339488" y="3403506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601636" y="3478786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7642819" y="3876560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7795424" y="3234351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140649" y="378318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352353" y="342176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995187" y="3634608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995187" y="1917773"/>
              <a:ext cx="0" cy="4104006"/>
            </a:xfrm>
            <a:custGeom>
              <a:avLst/>
              <a:pathLst>
                <a:path w="0" h="4104006">
                  <a:moveTo>
                    <a:pt x="0" y="41040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739978" y="5033120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77195" y="359291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77195" y="215271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89" name="pl88"/>
            <p:cNvSpPr/>
            <p:nvPr/>
          </p:nvSpPr>
          <p:spPr>
            <a:xfrm>
              <a:off x="960393" y="5074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60393" y="36346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60393" y="21944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297619" y="3877304"/>
              <a:ext cx="1732954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995187" y="1660164"/>
              <a:ext cx="3673772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Contributions to the Second Latent Variables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396392" y="1600200"/>
              <a:ext cx="435121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912080" y="1917773"/>
              <a:ext cx="3765937" cy="3781760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912080" y="5350390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912080" y="4702472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912080" y="4054553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912080" y="3406635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912080" y="2758716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912080" y="2110798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139873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787791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435710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083628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731547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37946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912080" y="5674350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912080" y="5026431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912080" y="4378512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12080" y="3730594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12080" y="3082675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12080" y="2434757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463832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11751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759669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407588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055506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12080" y="3730594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759669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439180" y="290558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954312" y="331522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770403" y="495579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841292" y="241324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038432" y="425327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731683" y="475417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246923" y="315413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089127" y="290307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832890" y="479317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4173486" y="421190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155741" y="389466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539169" y="246149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4052053" y="462288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409375" y="314739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219106" y="466748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547819" y="258602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983307" y="391142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064718" y="457831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970481" y="341200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916190" y="239504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396067" y="511280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5257637" y="286423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6102454" y="241388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721636" y="501779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294589" y="379889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43773" y="2932522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483054" y="421340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999138" y="2878942"/>
              <a:ext cx="115760" cy="56368"/>
            </a:xfrm>
            <a:custGeom>
              <a:avLst/>
              <a:pathLst>
                <a:path w="115760" h="56368">
                  <a:moveTo>
                    <a:pt x="0" y="0"/>
                  </a:moveTo>
                  <a:lnTo>
                    <a:pt x="115760" y="5636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884429" y="4836367"/>
              <a:ext cx="152568" cy="55830"/>
            </a:xfrm>
            <a:custGeom>
              <a:avLst/>
              <a:pathLst>
                <a:path w="152568" h="55830">
                  <a:moveTo>
                    <a:pt x="152568" y="55830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536954" y="2988902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831746" y="3242782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868556" y="4888884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718730" y="249751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914498" y="4213719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609622" y="4619482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127716" y="3244423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875795" y="2802489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059858" y="482927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247477" y="406096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954423" y="399253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352824" y="230760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828194" y="460751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471535" y="324342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325563" y="4608235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361680" y="268111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797117" y="400723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7017" y="438895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032776" y="350982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977894" y="224172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209758" y="521103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5069334" y="271118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164093" y="250956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535034" y="511557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355458" y="364589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024963" y="3023073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545142" y="430863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8" name="pg87"/>
            <p:cNvSpPr/>
            <p:nvPr/>
          </p:nvSpPr>
          <p:spPr>
            <a:xfrm>
              <a:off x="4194117" y="2902610"/>
              <a:ext cx="1283439" cy="1030430"/>
            </a:xfrm>
            <a:custGeom>
              <a:avLst/>
              <a:pathLst>
                <a:path w="1283439" h="1030430">
                  <a:moveTo>
                    <a:pt x="814740" y="547767"/>
                  </a:moveTo>
                  <a:lnTo>
                    <a:pt x="0" y="1030430"/>
                  </a:lnTo>
                  <a:lnTo>
                    <a:pt x="933386" y="38838"/>
                  </a:lnTo>
                  <a:lnTo>
                    <a:pt x="1101896" y="0"/>
                  </a:lnTo>
                  <a:lnTo>
                    <a:pt x="1283439" y="41350"/>
                  </a:lnTo>
                  <a:lnTo>
                    <a:pt x="1253634" y="283160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434444" y="4291646"/>
              <a:ext cx="823038" cy="859533"/>
            </a:xfrm>
            <a:custGeom>
              <a:avLst/>
              <a:pathLst>
                <a:path w="823038" h="859533">
                  <a:moveTo>
                    <a:pt x="325568" y="764529"/>
                  </a:moveTo>
                  <a:lnTo>
                    <a:pt x="0" y="859533"/>
                  </a:lnTo>
                  <a:lnTo>
                    <a:pt x="642364" y="0"/>
                  </a:lnTo>
                  <a:lnTo>
                    <a:pt x="823038" y="414215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5282150" y="2433422"/>
              <a:ext cx="858681" cy="759089"/>
            </a:xfrm>
            <a:custGeom>
              <a:avLst/>
              <a:pathLst>
                <a:path w="858681" h="759089">
                  <a:moveTo>
                    <a:pt x="3149" y="759089"/>
                  </a:moveTo>
                  <a:lnTo>
                    <a:pt x="0" y="537477"/>
                  </a:lnTo>
                  <a:lnTo>
                    <a:pt x="295395" y="66447"/>
                  </a:lnTo>
                  <a:lnTo>
                    <a:pt x="672416" y="0"/>
                  </a:lnTo>
                  <a:lnTo>
                    <a:pt x="858681" y="18842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871267" y="3837275"/>
              <a:ext cx="1150416" cy="994274"/>
            </a:xfrm>
            <a:custGeom>
              <a:avLst/>
              <a:pathLst>
                <a:path w="1150416" h="994274">
                  <a:moveTo>
                    <a:pt x="0" y="994274"/>
                  </a:moveTo>
                  <a:lnTo>
                    <a:pt x="461698" y="0"/>
                  </a:lnTo>
                  <a:lnTo>
                    <a:pt x="1150416" y="112528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2656872" y="563265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656872" y="498473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656872" y="433682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694089" y="368890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2694089" y="304098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694089" y="23930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2877286" y="56743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7286" y="5026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7286" y="43785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877286" y="3730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877286" y="30826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877286" y="2434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463832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111751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4759669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407588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6055506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>
              <a:off x="3367543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5461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4681988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329907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977825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639474" y="5895963"/>
              <a:ext cx="311150" cy="12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Lx 1</a:t>
              </a:r>
            </a:p>
          </p:txBody>
        </p:sp>
        <p:sp>
          <p:nvSpPr>
            <p:cNvPr id="115" name="tx114"/>
            <p:cNvSpPr/>
            <p:nvPr/>
          </p:nvSpPr>
          <p:spPr>
            <a:xfrm rot="-5400000">
              <a:off x="2348866" y="3729390"/>
              <a:ext cx="311150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Ly 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912080" y="1660164"/>
              <a:ext cx="1800026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Latent Variable Plot 1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740865" y="1600200"/>
              <a:ext cx="3662268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256553" y="1917773"/>
              <a:ext cx="3076991" cy="3781760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256553" y="5335277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256553" y="469435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256553" y="405343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256553" y="341251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256553" y="277159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256553" y="213067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30218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94310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58402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22494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86586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256553" y="5655737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56553" y="501481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256553" y="437389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56553" y="373297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256553" y="309205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56553" y="245113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62264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26356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90448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4540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618632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256553" y="373297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90448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707900" y="239554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296212" y="306222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127311" y="395468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935105" y="3669101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167721" y="309722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885236" y="272327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803545" y="400787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355771" y="322170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858752" y="418540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673959" y="498937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731078" y="2694298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318491" y="393870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088366" y="385358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396538" y="3203602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230557" y="330954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187924" y="399128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168829" y="460434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577396" y="405585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778670" y="328907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555291" y="422958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098687" y="345432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5425418" y="259660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546831" y="390540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104203" y="362283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003477" y="511330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081558" y="453601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280079" y="404946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40240" y="3454024"/>
              <a:ext cx="85937" cy="34324"/>
            </a:xfrm>
            <a:custGeom>
              <a:avLst/>
              <a:pathLst>
                <a:path w="85937" h="34324">
                  <a:moveTo>
                    <a:pt x="0" y="0"/>
                  </a:moveTo>
                  <a:lnTo>
                    <a:pt x="85937" y="3432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566138" y="3785428"/>
              <a:ext cx="17394" cy="144441"/>
            </a:xfrm>
            <a:custGeom>
              <a:avLst/>
              <a:pathLst>
                <a:path w="17394" h="144441">
                  <a:moveTo>
                    <a:pt x="0" y="0"/>
                  </a:moveTo>
                  <a:lnTo>
                    <a:pt x="17394" y="1444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>
              <a:off x="5796296" y="224582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184088" y="2912553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981238" y="3923802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815620" y="3608290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048433" y="3136831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973600" y="2821569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4691701" y="3855793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4594" y="3316067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894165" y="432594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713044" y="4837995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568195" y="254333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173033" y="378342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925632" y="394870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5435771" y="304979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108037" y="335600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226965" y="4086901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208419" y="470002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640168" y="410719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614913" y="313719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410365" y="432628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816414" y="3386609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5261587" y="244268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465443" y="363050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5183603" y="372039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041997" y="496005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918113" y="4382658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116700" y="414486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7" name="pg86"/>
            <p:cNvSpPr/>
            <p:nvPr/>
          </p:nvSpPr>
          <p:spPr>
            <a:xfrm>
              <a:off x="4817046" y="2433921"/>
              <a:ext cx="952408" cy="893534"/>
            </a:xfrm>
            <a:custGeom>
              <a:avLst/>
              <a:pathLst>
                <a:path w="952408" h="893534">
                  <a:moveTo>
                    <a:pt x="617867" y="808057"/>
                  </a:moveTo>
                  <a:lnTo>
                    <a:pt x="577101" y="826159"/>
                  </a:lnTo>
                  <a:lnTo>
                    <a:pt x="0" y="893534"/>
                  </a:lnTo>
                  <a:lnTo>
                    <a:pt x="646748" y="201060"/>
                  </a:lnTo>
                  <a:lnTo>
                    <a:pt x="929230" y="0"/>
                  </a:lnTo>
                  <a:lnTo>
                    <a:pt x="952408" y="298753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4165688" y="2761649"/>
              <a:ext cx="1757924" cy="1231410"/>
            </a:xfrm>
            <a:custGeom>
              <a:avLst/>
              <a:pathLst>
                <a:path w="1757924" h="1231410">
                  <a:moveTo>
                    <a:pt x="976892" y="899557"/>
                  </a:moveTo>
                  <a:lnTo>
                    <a:pt x="0" y="1231410"/>
                  </a:lnTo>
                  <a:lnTo>
                    <a:pt x="1040409" y="373956"/>
                  </a:lnTo>
                  <a:lnTo>
                    <a:pt x="1757924" y="0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4119934" y="3707478"/>
              <a:ext cx="1106366" cy="866917"/>
            </a:xfrm>
            <a:custGeom>
              <a:avLst/>
              <a:pathLst>
                <a:path w="1106366" h="866917">
                  <a:moveTo>
                    <a:pt x="0" y="866917"/>
                  </a:moveTo>
                  <a:lnTo>
                    <a:pt x="236933" y="269607"/>
                  </a:lnTo>
                  <a:lnTo>
                    <a:pt x="853547" y="0"/>
                  </a:lnTo>
                  <a:lnTo>
                    <a:pt x="1106366" y="322188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712336" y="3891962"/>
              <a:ext cx="1414406" cy="1259717"/>
            </a:xfrm>
            <a:custGeom>
              <a:avLst/>
              <a:pathLst>
                <a:path w="1414406" h="1259717">
                  <a:moveTo>
                    <a:pt x="329517" y="1259717"/>
                  </a:moveTo>
                  <a:lnTo>
                    <a:pt x="0" y="1135787"/>
                  </a:lnTo>
                  <a:lnTo>
                    <a:pt x="606119" y="195874"/>
                  </a:lnTo>
                  <a:lnTo>
                    <a:pt x="1414406" y="0"/>
                  </a:lnTo>
                  <a:lnTo>
                    <a:pt x="1184792" y="331819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3001345" y="561404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3001345" y="497312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001345" y="43322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038562" y="369128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038562" y="305036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038562" y="24094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7" name="pl96"/>
            <p:cNvSpPr/>
            <p:nvPr/>
          </p:nvSpPr>
          <p:spPr>
            <a:xfrm>
              <a:off x="3221759" y="56557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221759" y="50148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221759" y="43738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221759" y="37329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221759" y="30920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221759" y="24511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622645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26356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90448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554540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618632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3526355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167275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826803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67723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108643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639474" y="5895963"/>
              <a:ext cx="311150" cy="12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Lx 2</a:t>
              </a:r>
            </a:p>
          </p:txBody>
        </p:sp>
        <p:sp>
          <p:nvSpPr>
            <p:cNvPr id="114" name="tx113"/>
            <p:cNvSpPr/>
            <p:nvPr/>
          </p:nvSpPr>
          <p:spPr>
            <a:xfrm rot="-5400000">
              <a:off x="2693339" y="3729390"/>
              <a:ext cx="311150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Ly 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3256553" y="1660164"/>
              <a:ext cx="1800026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2021-05-10T23:55:36Z</dcterms:modified>
  <cp:category/>
</cp:coreProperties>
</file>