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57343" y="3631339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57343" y="4359831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91499" y="3995585"/>
              <a:ext cx="204936" cy="148148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19206" y="2995838"/>
              <a:ext cx="204936" cy="99974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546912" y="2663229"/>
              <a:ext cx="204936" cy="133235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74619" y="3381228"/>
              <a:ext cx="204936" cy="614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02326" y="3995585"/>
              <a:ext cx="204936" cy="4643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230033" y="3413040"/>
              <a:ext cx="204936" cy="58254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57740" y="3995585"/>
              <a:ext cx="204936" cy="79211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85447" y="3995585"/>
              <a:ext cx="204936" cy="4996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913154" y="3995585"/>
              <a:ext cx="204936" cy="56720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40860" y="3995585"/>
              <a:ext cx="204936" cy="4541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68567" y="3185716"/>
              <a:ext cx="204936" cy="80986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96274" y="3995585"/>
              <a:ext cx="204936" cy="7389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823981" y="3995585"/>
              <a:ext cx="204936" cy="8122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51688" y="3995585"/>
              <a:ext cx="204936" cy="153304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79395" y="3995585"/>
              <a:ext cx="204936" cy="14672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507102" y="2752270"/>
              <a:ext cx="204936" cy="124331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34809" y="2419530"/>
              <a:ext cx="204936" cy="157605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62515" y="3058714"/>
              <a:ext cx="204936" cy="93687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90222" y="2666555"/>
              <a:ext cx="204936" cy="132903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417929" y="2626496"/>
              <a:ext cx="204936" cy="13690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45636" y="2875922"/>
              <a:ext cx="204936" cy="11196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73343" y="3995585"/>
              <a:ext cx="204936" cy="103383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101050" y="3995585"/>
              <a:ext cx="204936" cy="12248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28757" y="2661896"/>
              <a:ext cx="204936" cy="13336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56463" y="2791096"/>
              <a:ext cx="204936" cy="120448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84170" y="3168876"/>
              <a:ext cx="204936" cy="826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011877" y="3995585"/>
              <a:ext cx="204936" cy="91568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39584" y="3995585"/>
              <a:ext cx="204936" cy="13040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67291" y="3995585"/>
              <a:ext cx="204936" cy="125431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94998" y="3995585"/>
              <a:ext cx="204936" cy="14255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22705" y="3995585"/>
              <a:ext cx="204936" cy="124066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50411" y="3323027"/>
              <a:ext cx="204936" cy="6725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8118" y="3995585"/>
              <a:ext cx="204936" cy="105640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99320" y="360549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107786" y="433205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319693" y="4349500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89016" y="4397377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837143" y="3637917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98065" y="4213014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349273" y="370607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303533" y="3377809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94494" y="345371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829955" y="3460865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67296" y="4414723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316811" y="3500749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86561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914268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41974" y="367110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69840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97388" y="4220605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825254" y="422076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39690" y="411529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32303" y="4179588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37831" y="418401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60736" y="381882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109510" y="3844104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25175" y="40826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90845" y="4133394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57696" y="4086422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82359" y="380068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56483" y="361638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71993" y="3839732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8660" y="3814483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40069" y="373492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6514" y="415502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1401" y="3789891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057343" y="3995585"/>
              <a:ext cx="7559867" cy="0"/>
            </a:xfrm>
            <a:custGeom>
              <a:avLst/>
              <a:pathLst>
                <a:path w="7559867" h="0">
                  <a:moveTo>
                    <a:pt x="0" y="0"/>
                  </a:moveTo>
                  <a:lnTo>
                    <a:pt x="7559867" y="0"/>
                  </a:lnTo>
                  <a:lnTo>
                    <a:pt x="75598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057343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04663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395389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28611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022548" y="5088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022548" y="3995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022548" y="2902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057343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394574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387464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3634608"/>
              <a:ext cx="179576" cy="4627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262515"/>
              <a:ext cx="179576" cy="37209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3634608"/>
              <a:ext cx="179576" cy="3743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182175"/>
              <a:ext cx="179576" cy="452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349736"/>
              <a:ext cx="179576" cy="28487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3634608"/>
              <a:ext cx="179576" cy="27121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2950173"/>
              <a:ext cx="179576" cy="6844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202769"/>
              <a:ext cx="179576" cy="43183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161076"/>
              <a:ext cx="179576" cy="47353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3634608"/>
              <a:ext cx="179576" cy="89378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3634608"/>
              <a:ext cx="179576" cy="31394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314413"/>
              <a:ext cx="179576" cy="3201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2776208"/>
              <a:ext cx="179576" cy="8583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3634608"/>
              <a:ext cx="179576" cy="38582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112213"/>
              <a:ext cx="179576" cy="52239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2906665"/>
              <a:ext cx="179576" cy="72794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3634608"/>
              <a:ext cx="179576" cy="18338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036799"/>
              <a:ext cx="179576" cy="5978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179864"/>
              <a:ext cx="179576" cy="4547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270206"/>
              <a:ext cx="179576" cy="36440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3634608"/>
              <a:ext cx="179576" cy="37503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168273"/>
              <a:ext cx="179576" cy="46633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3634608"/>
              <a:ext cx="179576" cy="38422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367289"/>
              <a:ext cx="179576" cy="26731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2614675"/>
              <a:ext cx="179576" cy="101993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2359367"/>
              <a:ext cx="179576" cy="127524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2581863"/>
              <a:ext cx="179576" cy="10527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2954740"/>
              <a:ext cx="179576" cy="67986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052734"/>
              <a:ext cx="179576" cy="5818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3634608"/>
              <a:ext cx="179576" cy="76729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2988706"/>
              <a:ext cx="179576" cy="64590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051348"/>
              <a:ext cx="179576" cy="5832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3634608"/>
              <a:ext cx="179576" cy="108425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3634608"/>
              <a:ext cx="179576" cy="108726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2674661"/>
              <a:ext cx="179576" cy="959946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3634608"/>
              <a:ext cx="179576" cy="47532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2975712"/>
              <a:ext cx="179576" cy="65889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3634608"/>
              <a:ext cx="179576" cy="119111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24451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397107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320424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029158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025480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27694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38915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3963422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021129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269889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34510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180274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15197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1252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076067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057122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255502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3924072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3938586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3895754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11373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02903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208403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385962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3906155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3841022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3877222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3812057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44335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3898850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3847569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403506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478786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3876560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234351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378318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42176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3634608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03312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77195" y="359291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21527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960393" y="5074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60393" y="36346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60393" y="219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2021-05-11T00:01:38Z</dcterms:modified>
  <cp:category/>
</cp:coreProperties>
</file>