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6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Music Descriptor Space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plot2</a:t>
            </a:r>
          </a:p>
        </p:txBody>
      </p:sp>
      <p:grpSp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2704005" y="1600200"/>
              <a:ext cx="373598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3192997" y="1894657"/>
              <a:ext cx="317740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6"/>
            <p:cNvSpPr/>
            <p:nvPr/>
          </p:nvSpPr>
          <p:spPr>
            <a:xfrm>
              <a:off x="3192997" y="5518780"/>
              <a:ext cx="3177408" cy="0"/>
            </a:xfrm>
            <a:custGeom>
              <a:avLst/>
              <a:gdLst/>
              <a:ahLst/>
              <a:cxnLst/>
              <a:rect l="0" t="0" r="0" b="0"/>
              <a:pathLst>
                <a:path w="3177408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7"/>
            <p:cNvSpPr/>
            <p:nvPr/>
          </p:nvSpPr>
          <p:spPr>
            <a:xfrm>
              <a:off x="3192997" y="4854099"/>
              <a:ext cx="3177408" cy="0"/>
            </a:xfrm>
            <a:custGeom>
              <a:avLst/>
              <a:gdLst/>
              <a:ahLst/>
              <a:cxnLst/>
              <a:rect l="0" t="0" r="0" b="0"/>
              <a:pathLst>
                <a:path w="3177408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8"/>
            <p:cNvSpPr/>
            <p:nvPr/>
          </p:nvSpPr>
          <p:spPr>
            <a:xfrm>
              <a:off x="3192997" y="4189418"/>
              <a:ext cx="3177408" cy="0"/>
            </a:xfrm>
            <a:custGeom>
              <a:avLst/>
              <a:gdLst/>
              <a:ahLst/>
              <a:cxnLst/>
              <a:rect l="0" t="0" r="0" b="0"/>
              <a:pathLst>
                <a:path w="3177408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9"/>
            <p:cNvSpPr/>
            <p:nvPr/>
          </p:nvSpPr>
          <p:spPr>
            <a:xfrm>
              <a:off x="3192997" y="3524737"/>
              <a:ext cx="3177408" cy="0"/>
            </a:xfrm>
            <a:custGeom>
              <a:avLst/>
              <a:gdLst/>
              <a:ahLst/>
              <a:cxnLst/>
              <a:rect l="0" t="0" r="0" b="0"/>
              <a:pathLst>
                <a:path w="3177408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0"/>
            <p:cNvSpPr/>
            <p:nvPr/>
          </p:nvSpPr>
          <p:spPr>
            <a:xfrm>
              <a:off x="3192997" y="2860056"/>
              <a:ext cx="3177408" cy="0"/>
            </a:xfrm>
            <a:custGeom>
              <a:avLst/>
              <a:gdLst/>
              <a:ahLst/>
              <a:cxnLst/>
              <a:rect l="0" t="0" r="0" b="0"/>
              <a:pathLst>
                <a:path w="3177408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1"/>
            <p:cNvSpPr/>
            <p:nvPr/>
          </p:nvSpPr>
          <p:spPr>
            <a:xfrm>
              <a:off x="3192997" y="2195375"/>
              <a:ext cx="3177408" cy="0"/>
            </a:xfrm>
            <a:custGeom>
              <a:avLst/>
              <a:gdLst/>
              <a:ahLst/>
              <a:cxnLst/>
              <a:rect l="0" t="0" r="0" b="0"/>
              <a:pathLst>
                <a:path w="3177408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2"/>
            <p:cNvSpPr/>
            <p:nvPr/>
          </p:nvSpPr>
          <p:spPr>
            <a:xfrm>
              <a:off x="3681689" y="1894657"/>
              <a:ext cx="0" cy="3831571"/>
            </a:xfrm>
            <a:custGeom>
              <a:avLst/>
              <a:gdLst/>
              <a:ahLst/>
              <a:cxnLst/>
              <a:rect l="0" t="0" r="0" b="0"/>
              <a:pathLst>
                <a:path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3"/>
            <p:cNvSpPr/>
            <p:nvPr/>
          </p:nvSpPr>
          <p:spPr>
            <a:xfrm>
              <a:off x="4346370" y="1894657"/>
              <a:ext cx="0" cy="3831571"/>
            </a:xfrm>
            <a:custGeom>
              <a:avLst/>
              <a:gdLst/>
              <a:ahLst/>
              <a:cxnLst/>
              <a:rect l="0" t="0" r="0" b="0"/>
              <a:pathLst>
                <a:path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4"/>
            <p:cNvSpPr/>
            <p:nvPr/>
          </p:nvSpPr>
          <p:spPr>
            <a:xfrm>
              <a:off x="5011051" y="1894657"/>
              <a:ext cx="0" cy="3831571"/>
            </a:xfrm>
            <a:custGeom>
              <a:avLst/>
              <a:gdLst/>
              <a:ahLst/>
              <a:cxnLst/>
              <a:rect l="0" t="0" r="0" b="0"/>
              <a:pathLst>
                <a:path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5"/>
            <p:cNvSpPr/>
            <p:nvPr/>
          </p:nvSpPr>
          <p:spPr>
            <a:xfrm>
              <a:off x="5675732" y="1894657"/>
              <a:ext cx="0" cy="3831571"/>
            </a:xfrm>
            <a:custGeom>
              <a:avLst/>
              <a:gdLst/>
              <a:ahLst/>
              <a:cxnLst/>
              <a:rect l="0" t="0" r="0" b="0"/>
              <a:pathLst>
                <a:path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6"/>
            <p:cNvSpPr/>
            <p:nvPr/>
          </p:nvSpPr>
          <p:spPr>
            <a:xfrm>
              <a:off x="6340413" y="1894657"/>
              <a:ext cx="0" cy="3831571"/>
            </a:xfrm>
            <a:custGeom>
              <a:avLst/>
              <a:gdLst/>
              <a:ahLst/>
              <a:cxnLst/>
              <a:rect l="0" t="0" r="0" b="0"/>
              <a:pathLst>
                <a:path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7"/>
            <p:cNvSpPr/>
            <p:nvPr/>
          </p:nvSpPr>
          <p:spPr>
            <a:xfrm>
              <a:off x="3192997" y="5186439"/>
              <a:ext cx="3177408" cy="0"/>
            </a:xfrm>
            <a:custGeom>
              <a:avLst/>
              <a:gdLst/>
              <a:ahLst/>
              <a:cxnLst/>
              <a:rect l="0" t="0" r="0" b="0"/>
              <a:pathLst>
                <a:path w="3177408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8"/>
            <p:cNvSpPr/>
            <p:nvPr/>
          </p:nvSpPr>
          <p:spPr>
            <a:xfrm>
              <a:off x="3192997" y="4521758"/>
              <a:ext cx="3177408" cy="0"/>
            </a:xfrm>
            <a:custGeom>
              <a:avLst/>
              <a:gdLst/>
              <a:ahLst/>
              <a:cxnLst/>
              <a:rect l="0" t="0" r="0" b="0"/>
              <a:pathLst>
                <a:path w="3177408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9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gdLst/>
              <a:ahLst/>
              <a:cxnLst/>
              <a:rect l="0" t="0" r="0" b="0"/>
              <a:pathLst>
                <a:path w="3177408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0"/>
            <p:cNvSpPr/>
            <p:nvPr/>
          </p:nvSpPr>
          <p:spPr>
            <a:xfrm>
              <a:off x="3192997" y="3192396"/>
              <a:ext cx="3177408" cy="0"/>
            </a:xfrm>
            <a:custGeom>
              <a:avLst/>
              <a:gdLst/>
              <a:ahLst/>
              <a:cxnLst/>
              <a:rect l="0" t="0" r="0" b="0"/>
              <a:pathLst>
                <a:path w="3177408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1"/>
            <p:cNvSpPr/>
            <p:nvPr/>
          </p:nvSpPr>
          <p:spPr>
            <a:xfrm>
              <a:off x="3192997" y="2527715"/>
              <a:ext cx="3177408" cy="0"/>
            </a:xfrm>
            <a:custGeom>
              <a:avLst/>
              <a:gdLst/>
              <a:ahLst/>
              <a:cxnLst/>
              <a:rect l="0" t="0" r="0" b="0"/>
              <a:pathLst>
                <a:path w="3177408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2"/>
            <p:cNvSpPr/>
            <p:nvPr/>
          </p:nvSpPr>
          <p:spPr>
            <a:xfrm>
              <a:off x="3349348" y="1894657"/>
              <a:ext cx="0" cy="3831571"/>
            </a:xfrm>
            <a:custGeom>
              <a:avLst/>
              <a:gdLst/>
              <a:ahLst/>
              <a:cxnLst/>
              <a:rect l="0" t="0" r="0" b="0"/>
              <a:pathLst>
                <a:path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4014029" y="1894657"/>
              <a:ext cx="0" cy="3831571"/>
            </a:xfrm>
            <a:custGeom>
              <a:avLst/>
              <a:gdLst/>
              <a:ahLst/>
              <a:cxnLst/>
              <a:rect l="0" t="0" r="0" b="0"/>
              <a:pathLst>
                <a:path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gdLst/>
              <a:ahLst/>
              <a:cxnLst/>
              <a:rect l="0" t="0" r="0" b="0"/>
              <a:pathLst>
                <a:path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5343391" y="1894657"/>
              <a:ext cx="0" cy="3831571"/>
            </a:xfrm>
            <a:custGeom>
              <a:avLst/>
              <a:gdLst/>
              <a:ahLst/>
              <a:cxnLst/>
              <a:rect l="0" t="0" r="0" b="0"/>
              <a:pathLst>
                <a:path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6008072" y="1894657"/>
              <a:ext cx="0" cy="3831571"/>
            </a:xfrm>
            <a:custGeom>
              <a:avLst/>
              <a:gdLst/>
              <a:ahLst/>
              <a:cxnLst/>
              <a:rect l="0" t="0" r="0" b="0"/>
              <a:pathLst>
                <a:path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gdLst/>
              <a:ahLst/>
              <a:cxnLst/>
              <a:rect l="0" t="0" r="0" b="0"/>
              <a:pathLst>
                <a:path w="3177408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gdLst/>
              <a:ahLst/>
              <a:cxnLst/>
              <a:rect l="0" t="0" r="0" b="0"/>
              <a:pathLst>
                <a:path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29"/>
            <p:cNvSpPr/>
            <p:nvPr/>
          </p:nvSpPr>
          <p:spPr>
            <a:xfrm>
              <a:off x="3793665" y="5158613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0"/>
            <p:cNvSpPr/>
            <p:nvPr/>
          </p:nvSpPr>
          <p:spPr>
            <a:xfrm>
              <a:off x="4250464" y="4450255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1"/>
            <p:cNvSpPr/>
            <p:nvPr/>
          </p:nvSpPr>
          <p:spPr>
            <a:xfrm>
              <a:off x="5387341" y="357285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2"/>
            <p:cNvSpPr/>
            <p:nvPr/>
          </p:nvSpPr>
          <p:spPr>
            <a:xfrm>
              <a:off x="4587906" y="3820465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3"/>
            <p:cNvSpPr/>
            <p:nvPr/>
          </p:nvSpPr>
          <p:spPr>
            <a:xfrm>
              <a:off x="4314560" y="4442100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4"/>
            <p:cNvSpPr/>
            <p:nvPr/>
          </p:nvSpPr>
          <p:spPr>
            <a:xfrm>
              <a:off x="3580029" y="482849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5"/>
            <p:cNvSpPr/>
            <p:nvPr/>
          </p:nvSpPr>
          <p:spPr>
            <a:xfrm>
              <a:off x="4694720" y="3544952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6"/>
            <p:cNvSpPr/>
            <p:nvPr/>
          </p:nvSpPr>
          <p:spPr>
            <a:xfrm>
              <a:off x="4122963" y="4312890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7"/>
            <p:cNvSpPr/>
            <p:nvPr/>
          </p:nvSpPr>
          <p:spPr>
            <a:xfrm>
              <a:off x="4591030" y="334558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8"/>
            <p:cNvSpPr/>
            <p:nvPr/>
          </p:nvSpPr>
          <p:spPr>
            <a:xfrm>
              <a:off x="5863470" y="2514892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39"/>
            <p:cNvSpPr/>
            <p:nvPr/>
          </p:nvSpPr>
          <p:spPr>
            <a:xfrm>
              <a:off x="3691387" y="4868076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0"/>
            <p:cNvSpPr/>
            <p:nvPr/>
          </p:nvSpPr>
          <p:spPr>
            <a:xfrm>
              <a:off x="5198580" y="3543428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1"/>
            <p:cNvSpPr/>
            <p:nvPr/>
          </p:nvSpPr>
          <p:spPr>
            <a:xfrm>
              <a:off x="4373952" y="3694425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2"/>
            <p:cNvSpPr/>
            <p:nvPr/>
          </p:nvSpPr>
          <p:spPr>
            <a:xfrm>
              <a:off x="4098708" y="4344014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3"/>
            <p:cNvSpPr/>
            <p:nvPr/>
          </p:nvSpPr>
          <p:spPr>
            <a:xfrm>
              <a:off x="5125667" y="3464561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4"/>
            <p:cNvSpPr/>
            <p:nvPr/>
          </p:nvSpPr>
          <p:spPr>
            <a:xfrm>
              <a:off x="4257630" y="421987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5"/>
            <p:cNvSpPr/>
            <p:nvPr/>
          </p:nvSpPr>
          <p:spPr>
            <a:xfrm>
              <a:off x="4302472" y="3509999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6"/>
            <p:cNvSpPr/>
            <p:nvPr/>
          </p:nvSpPr>
          <p:spPr>
            <a:xfrm>
              <a:off x="5350437" y="2892603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7"/>
            <p:cNvSpPr/>
            <p:nvPr/>
          </p:nvSpPr>
          <p:spPr>
            <a:xfrm>
              <a:off x="4867960" y="3474552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8"/>
            <p:cNvSpPr/>
            <p:nvPr/>
          </p:nvSpPr>
          <p:spPr>
            <a:xfrm>
              <a:off x="4724766" y="4225567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49"/>
            <p:cNvSpPr/>
            <p:nvPr/>
          </p:nvSpPr>
          <p:spPr>
            <a:xfrm>
              <a:off x="4936355" y="3293113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0"/>
            <p:cNvSpPr/>
            <p:nvPr/>
          </p:nvSpPr>
          <p:spPr>
            <a:xfrm>
              <a:off x="4356127" y="4097022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1"/>
            <p:cNvSpPr/>
            <p:nvPr/>
          </p:nvSpPr>
          <p:spPr>
            <a:xfrm>
              <a:off x="4039075" y="4944619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2"/>
            <p:cNvSpPr/>
            <p:nvPr/>
          </p:nvSpPr>
          <p:spPr>
            <a:xfrm>
              <a:off x="4938160" y="361548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3"/>
            <p:cNvSpPr/>
            <p:nvPr/>
          </p:nvSpPr>
          <p:spPr>
            <a:xfrm>
              <a:off x="4350364" y="392353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4"/>
            <p:cNvSpPr/>
            <p:nvPr/>
          </p:nvSpPr>
          <p:spPr>
            <a:xfrm>
              <a:off x="5481284" y="2405058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5"/>
            <p:cNvSpPr/>
            <p:nvPr/>
          </p:nvSpPr>
          <p:spPr>
            <a:xfrm>
              <a:off x="5432673" y="2942340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6"/>
            <p:cNvSpPr/>
            <p:nvPr/>
          </p:nvSpPr>
          <p:spPr>
            <a:xfrm>
              <a:off x="5217595" y="347424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7"/>
            <p:cNvSpPr/>
            <p:nvPr/>
          </p:nvSpPr>
          <p:spPr>
            <a:xfrm>
              <a:off x="4405706" y="4023176"/>
              <a:ext cx="308928" cy="108295"/>
            </a:xfrm>
            <a:custGeom>
              <a:avLst/>
              <a:gdLst/>
              <a:ahLst/>
              <a:cxnLst/>
              <a:rect l="0" t="0" r="0" b="0"/>
              <a:pathLst>
                <a:path w="308928" h="108295">
                  <a:moveTo>
                    <a:pt x="308928" y="0"/>
                  </a:moveTo>
                  <a:lnTo>
                    <a:pt x="0" y="108295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9" name="tx58"/>
            <p:cNvSpPr/>
            <p:nvPr/>
          </p:nvSpPr>
          <p:spPr>
            <a:xfrm>
              <a:off x="3506273" y="5235528"/>
              <a:ext cx="488087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025061" y="4560171"/>
              <a:ext cx="488087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263434" y="3649366"/>
              <a:ext cx="488087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682572" y="3791400"/>
              <a:ext cx="488087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441223" y="4391807"/>
              <a:ext cx="488087" cy="989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293133" y="4708214"/>
              <a:ext cx="488087" cy="989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446234" y="3621940"/>
              <a:ext cx="488087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972985" y="4222805"/>
              <a:ext cx="488087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201654" y="3218830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5709666" y="2592330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275159" y="4944779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807157" y="3586752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532177" y="4391379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099835" y="4099684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83876" y="3388725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032273" y="2771635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819839" y="4222354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840892" y="3172311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737495" y="3960687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914845" y="5021380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020840" y="3802602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163775" y="2283754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5480883" y="3018753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5094108" y="3343760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701216" y="4392268"/>
              <a:ext cx="1108187" cy="201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134559" y="3701877"/>
              <a:ext cx="1108187" cy="201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211203" y="3551489"/>
              <a:ext cx="1108187" cy="201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962189" y="2637582"/>
              <a:ext cx="1108187" cy="201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87" name="pg86"/>
            <p:cNvSpPr/>
            <p:nvPr/>
          </p:nvSpPr>
          <p:spPr>
            <a:xfrm>
              <a:off x="3869358" y="4304101"/>
              <a:ext cx="541251" cy="696398"/>
            </a:xfrm>
            <a:custGeom>
              <a:avLst/>
              <a:gdLst/>
              <a:ahLst/>
              <a:cxnLst/>
              <a:rect l="0" t="0" r="0" b="0"/>
              <a:pathLst>
                <a:path w="541251" h="696398">
                  <a:moveTo>
                    <a:pt x="541251" y="62184"/>
                  </a:moveTo>
                  <a:lnTo>
                    <a:pt x="539198" y="39937"/>
                  </a:lnTo>
                  <a:lnTo>
                    <a:pt x="533069" y="22366"/>
                  </a:lnTo>
                  <a:lnTo>
                    <a:pt x="522959" y="9739"/>
                  </a:lnTo>
                  <a:lnTo>
                    <a:pt x="509019" y="2245"/>
                  </a:lnTo>
                  <a:lnTo>
                    <a:pt x="491462" y="0"/>
                  </a:lnTo>
                  <a:lnTo>
                    <a:pt x="470553" y="3036"/>
                  </a:lnTo>
                  <a:lnTo>
                    <a:pt x="446609" y="11308"/>
                  </a:lnTo>
                  <a:lnTo>
                    <a:pt x="419994" y="24690"/>
                  </a:lnTo>
                  <a:lnTo>
                    <a:pt x="391111" y="42980"/>
                  </a:lnTo>
                  <a:lnTo>
                    <a:pt x="360397" y="65901"/>
                  </a:lnTo>
                  <a:lnTo>
                    <a:pt x="328319" y="93104"/>
                  </a:lnTo>
                  <a:lnTo>
                    <a:pt x="295362" y="124177"/>
                  </a:lnTo>
                  <a:lnTo>
                    <a:pt x="262026" y="158651"/>
                  </a:lnTo>
                  <a:lnTo>
                    <a:pt x="228817" y="196000"/>
                  </a:lnTo>
                  <a:lnTo>
                    <a:pt x="196238" y="235661"/>
                  </a:lnTo>
                  <a:lnTo>
                    <a:pt x="164782" y="277031"/>
                  </a:lnTo>
                  <a:lnTo>
                    <a:pt x="134927" y="319484"/>
                  </a:lnTo>
                  <a:lnTo>
                    <a:pt x="107125" y="362375"/>
                  </a:lnTo>
                  <a:lnTo>
                    <a:pt x="81798" y="405055"/>
                  </a:lnTo>
                  <a:lnTo>
                    <a:pt x="59329" y="446876"/>
                  </a:lnTo>
                  <a:lnTo>
                    <a:pt x="40059" y="487206"/>
                  </a:lnTo>
                  <a:lnTo>
                    <a:pt x="24281" y="525431"/>
                  </a:lnTo>
                  <a:lnTo>
                    <a:pt x="12233" y="560973"/>
                  </a:lnTo>
                  <a:lnTo>
                    <a:pt x="4098" y="593294"/>
                  </a:lnTo>
                  <a:lnTo>
                    <a:pt x="0" y="621902"/>
                  </a:lnTo>
                  <a:lnTo>
                    <a:pt x="0" y="646365"/>
                  </a:lnTo>
                  <a:lnTo>
                    <a:pt x="4098" y="666312"/>
                  </a:lnTo>
                  <a:lnTo>
                    <a:pt x="12233" y="681439"/>
                  </a:lnTo>
                  <a:lnTo>
                    <a:pt x="24281" y="691519"/>
                  </a:lnTo>
                  <a:lnTo>
                    <a:pt x="40059" y="696398"/>
                  </a:lnTo>
                  <a:lnTo>
                    <a:pt x="59329" y="696002"/>
                  </a:lnTo>
                  <a:lnTo>
                    <a:pt x="81798" y="690337"/>
                  </a:lnTo>
                  <a:lnTo>
                    <a:pt x="107125" y="679489"/>
                  </a:lnTo>
                  <a:lnTo>
                    <a:pt x="134927" y="663623"/>
                  </a:lnTo>
                  <a:lnTo>
                    <a:pt x="164782" y="642979"/>
                  </a:lnTo>
                  <a:lnTo>
                    <a:pt x="196238" y="617869"/>
                  </a:lnTo>
                  <a:lnTo>
                    <a:pt x="228817" y="588675"/>
                  </a:lnTo>
                  <a:lnTo>
                    <a:pt x="262026" y="555840"/>
                  </a:lnTo>
                  <a:lnTo>
                    <a:pt x="295362" y="519860"/>
                  </a:lnTo>
                  <a:lnTo>
                    <a:pt x="328319" y="481281"/>
                  </a:lnTo>
                  <a:lnTo>
                    <a:pt x="360397" y="440689"/>
                  </a:lnTo>
                  <a:lnTo>
                    <a:pt x="391111" y="398698"/>
                  </a:lnTo>
                  <a:lnTo>
                    <a:pt x="419994" y="355945"/>
                  </a:lnTo>
                  <a:lnTo>
                    <a:pt x="446609" y="313078"/>
                  </a:lnTo>
                  <a:lnTo>
                    <a:pt x="470553" y="270747"/>
                  </a:lnTo>
                  <a:lnTo>
                    <a:pt x="491462" y="229594"/>
                  </a:lnTo>
                  <a:lnTo>
                    <a:pt x="509019" y="190242"/>
                  </a:lnTo>
                  <a:lnTo>
                    <a:pt x="522959" y="153288"/>
                  </a:lnTo>
                  <a:lnTo>
                    <a:pt x="533069" y="119292"/>
                  </a:lnTo>
                  <a:lnTo>
                    <a:pt x="539198" y="88770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g87"/>
            <p:cNvSpPr/>
            <p:nvPr/>
          </p:nvSpPr>
          <p:spPr>
            <a:xfrm>
              <a:off x="4241909" y="3599750"/>
              <a:ext cx="727008" cy="648354"/>
            </a:xfrm>
            <a:custGeom>
              <a:avLst/>
              <a:gdLst/>
              <a:ahLst/>
              <a:cxnLst/>
              <a:rect l="0" t="0" r="0" b="0"/>
              <a:pathLst>
                <a:path w="727008" h="648354">
                  <a:moveTo>
                    <a:pt x="727008" y="32703"/>
                  </a:moveTo>
                  <a:lnTo>
                    <a:pt x="724250" y="17410"/>
                  </a:lnTo>
                  <a:lnTo>
                    <a:pt x="716018" y="6767"/>
                  </a:lnTo>
                  <a:lnTo>
                    <a:pt x="702438" y="934"/>
                  </a:lnTo>
                  <a:lnTo>
                    <a:pt x="683714" y="0"/>
                  </a:lnTo>
                  <a:lnTo>
                    <a:pt x="660131" y="3978"/>
                  </a:lnTo>
                  <a:lnTo>
                    <a:pt x="632046" y="12810"/>
                  </a:lnTo>
                  <a:lnTo>
                    <a:pt x="599885" y="26361"/>
                  </a:lnTo>
                  <a:lnTo>
                    <a:pt x="564136" y="44425"/>
                  </a:lnTo>
                  <a:lnTo>
                    <a:pt x="525340" y="66728"/>
                  </a:lnTo>
                  <a:lnTo>
                    <a:pt x="484085" y="92933"/>
                  </a:lnTo>
                  <a:lnTo>
                    <a:pt x="440998" y="122643"/>
                  </a:lnTo>
                  <a:lnTo>
                    <a:pt x="396730" y="155406"/>
                  </a:lnTo>
                  <a:lnTo>
                    <a:pt x="351954" y="190727"/>
                  </a:lnTo>
                  <a:lnTo>
                    <a:pt x="307347" y="228069"/>
                  </a:lnTo>
                  <a:lnTo>
                    <a:pt x="263586" y="266868"/>
                  </a:lnTo>
                  <a:lnTo>
                    <a:pt x="221335" y="306534"/>
                  </a:lnTo>
                  <a:lnTo>
                    <a:pt x="181234" y="346466"/>
                  </a:lnTo>
                  <a:lnTo>
                    <a:pt x="143890" y="386059"/>
                  </a:lnTo>
                  <a:lnTo>
                    <a:pt x="109871" y="424713"/>
                  </a:lnTo>
                  <a:lnTo>
                    <a:pt x="79691" y="461842"/>
                  </a:lnTo>
                  <a:lnTo>
                    <a:pt x="53808" y="496883"/>
                  </a:lnTo>
                  <a:lnTo>
                    <a:pt x="32614" y="529305"/>
                  </a:lnTo>
                  <a:lnTo>
                    <a:pt x="16431" y="558616"/>
                  </a:lnTo>
                  <a:lnTo>
                    <a:pt x="5505" y="584372"/>
                  </a:lnTo>
                  <a:lnTo>
                    <a:pt x="0" y="606183"/>
                  </a:lnTo>
                  <a:lnTo>
                    <a:pt x="0" y="623717"/>
                  </a:lnTo>
                  <a:lnTo>
                    <a:pt x="5505" y="636710"/>
                  </a:lnTo>
                  <a:lnTo>
                    <a:pt x="16431" y="644964"/>
                  </a:lnTo>
                  <a:lnTo>
                    <a:pt x="32614" y="648354"/>
                  </a:lnTo>
                  <a:lnTo>
                    <a:pt x="53808" y="646829"/>
                  </a:lnTo>
                  <a:lnTo>
                    <a:pt x="79691" y="640412"/>
                  </a:lnTo>
                  <a:lnTo>
                    <a:pt x="109871" y="629199"/>
                  </a:lnTo>
                  <a:lnTo>
                    <a:pt x="143890" y="613362"/>
                  </a:lnTo>
                  <a:lnTo>
                    <a:pt x="181234" y="593140"/>
                  </a:lnTo>
                  <a:lnTo>
                    <a:pt x="221335" y="568839"/>
                  </a:lnTo>
                  <a:lnTo>
                    <a:pt x="263586" y="540829"/>
                  </a:lnTo>
                  <a:lnTo>
                    <a:pt x="307347" y="509533"/>
                  </a:lnTo>
                  <a:lnTo>
                    <a:pt x="351954" y="475426"/>
                  </a:lnTo>
                  <a:lnTo>
                    <a:pt x="396730" y="439026"/>
                  </a:lnTo>
                  <a:lnTo>
                    <a:pt x="440998" y="400883"/>
                  </a:lnTo>
                  <a:lnTo>
                    <a:pt x="484085" y="361576"/>
                  </a:lnTo>
                  <a:lnTo>
                    <a:pt x="525340" y="321702"/>
                  </a:lnTo>
                  <a:lnTo>
                    <a:pt x="564136" y="281863"/>
                  </a:lnTo>
                  <a:lnTo>
                    <a:pt x="599885" y="242665"/>
                  </a:lnTo>
                  <a:lnTo>
                    <a:pt x="632046" y="204702"/>
                  </a:lnTo>
                  <a:lnTo>
                    <a:pt x="660131" y="168548"/>
                  </a:lnTo>
                  <a:lnTo>
                    <a:pt x="683714" y="134753"/>
                  </a:lnTo>
                  <a:lnTo>
                    <a:pt x="702438" y="103828"/>
                  </a:lnTo>
                  <a:lnTo>
                    <a:pt x="716018" y="76242"/>
                  </a:lnTo>
                  <a:lnTo>
                    <a:pt x="724250" y="52413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g88"/>
            <p:cNvSpPr/>
            <p:nvPr/>
          </p:nvSpPr>
          <p:spPr>
            <a:xfrm>
              <a:off x="4519817" y="3414324"/>
              <a:ext cx="644877" cy="334388"/>
            </a:xfrm>
            <a:custGeom>
              <a:avLst/>
              <a:gdLst/>
              <a:ahLst/>
              <a:cxnLst/>
              <a:rect l="0" t="0" r="0" b="0"/>
              <a:pathLst>
                <a:path w="644877" h="334388">
                  <a:moveTo>
                    <a:pt x="644877" y="111987"/>
                  </a:moveTo>
                  <a:lnTo>
                    <a:pt x="642431" y="93000"/>
                  </a:lnTo>
                  <a:lnTo>
                    <a:pt x="635129" y="75139"/>
                  </a:lnTo>
                  <a:lnTo>
                    <a:pt x="623083" y="58677"/>
                  </a:lnTo>
                  <a:lnTo>
                    <a:pt x="606474" y="43861"/>
                  </a:lnTo>
                  <a:lnTo>
                    <a:pt x="585555" y="30918"/>
                  </a:lnTo>
                  <a:lnTo>
                    <a:pt x="560643" y="20042"/>
                  </a:lnTo>
                  <a:lnTo>
                    <a:pt x="532116" y="11400"/>
                  </a:lnTo>
                  <a:lnTo>
                    <a:pt x="500405" y="5121"/>
                  </a:lnTo>
                  <a:lnTo>
                    <a:pt x="465992" y="1302"/>
                  </a:lnTo>
                  <a:lnTo>
                    <a:pt x="429398" y="0"/>
                  </a:lnTo>
                  <a:lnTo>
                    <a:pt x="391178" y="1234"/>
                  </a:lnTo>
                  <a:lnTo>
                    <a:pt x="351911" y="4986"/>
                  </a:lnTo>
                  <a:lnTo>
                    <a:pt x="312193" y="11200"/>
                  </a:lnTo>
                  <a:lnTo>
                    <a:pt x="272626" y="19781"/>
                  </a:lnTo>
                  <a:lnTo>
                    <a:pt x="233809" y="30598"/>
                  </a:lnTo>
                  <a:lnTo>
                    <a:pt x="196331" y="43489"/>
                  </a:lnTo>
                  <a:lnTo>
                    <a:pt x="160760" y="58256"/>
                  </a:lnTo>
                  <a:lnTo>
                    <a:pt x="127635" y="74678"/>
                  </a:lnTo>
                  <a:lnTo>
                    <a:pt x="97459" y="92504"/>
                  </a:lnTo>
                  <a:lnTo>
                    <a:pt x="70688" y="111465"/>
                  </a:lnTo>
                  <a:lnTo>
                    <a:pt x="47729" y="131273"/>
                  </a:lnTo>
                  <a:lnTo>
                    <a:pt x="28930" y="151628"/>
                  </a:lnTo>
                  <a:lnTo>
                    <a:pt x="14575" y="172221"/>
                  </a:lnTo>
                  <a:lnTo>
                    <a:pt x="4883" y="192740"/>
                  </a:lnTo>
                  <a:lnTo>
                    <a:pt x="0" y="212874"/>
                  </a:lnTo>
                  <a:lnTo>
                    <a:pt x="0" y="232318"/>
                  </a:lnTo>
                  <a:lnTo>
                    <a:pt x="4883" y="250776"/>
                  </a:lnTo>
                  <a:lnTo>
                    <a:pt x="14575" y="267971"/>
                  </a:lnTo>
                  <a:lnTo>
                    <a:pt x="28930" y="283639"/>
                  </a:lnTo>
                  <a:lnTo>
                    <a:pt x="47729" y="297545"/>
                  </a:lnTo>
                  <a:lnTo>
                    <a:pt x="70688" y="309477"/>
                  </a:lnTo>
                  <a:lnTo>
                    <a:pt x="97459" y="319255"/>
                  </a:lnTo>
                  <a:lnTo>
                    <a:pt x="127635" y="326729"/>
                  </a:lnTo>
                  <a:lnTo>
                    <a:pt x="160760" y="331788"/>
                  </a:lnTo>
                  <a:lnTo>
                    <a:pt x="196331" y="334354"/>
                  </a:lnTo>
                  <a:lnTo>
                    <a:pt x="233809" y="334388"/>
                  </a:lnTo>
                  <a:lnTo>
                    <a:pt x="272626" y="331890"/>
                  </a:lnTo>
                  <a:lnTo>
                    <a:pt x="312193" y="326897"/>
                  </a:lnTo>
                  <a:lnTo>
                    <a:pt x="351911" y="319486"/>
                  </a:lnTo>
                  <a:lnTo>
                    <a:pt x="391178" y="309768"/>
                  </a:lnTo>
                  <a:lnTo>
                    <a:pt x="429398" y="297892"/>
                  </a:lnTo>
                  <a:lnTo>
                    <a:pt x="465992" y="284036"/>
                  </a:lnTo>
                  <a:lnTo>
                    <a:pt x="500405" y="268412"/>
                  </a:lnTo>
                  <a:lnTo>
                    <a:pt x="532116" y="251255"/>
                  </a:lnTo>
                  <a:lnTo>
                    <a:pt x="560643" y="232827"/>
                  </a:lnTo>
                  <a:lnTo>
                    <a:pt x="585555" y="213406"/>
                  </a:lnTo>
                  <a:lnTo>
                    <a:pt x="606474" y="193286"/>
                  </a:lnTo>
                  <a:lnTo>
                    <a:pt x="623083" y="172774"/>
                  </a:lnTo>
                  <a:lnTo>
                    <a:pt x="635129" y="152179"/>
                  </a:lnTo>
                  <a:lnTo>
                    <a:pt x="642431" y="131813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g89"/>
            <p:cNvSpPr/>
            <p:nvPr/>
          </p:nvSpPr>
          <p:spPr>
            <a:xfrm>
              <a:off x="5063456" y="2565546"/>
              <a:ext cx="647226" cy="682673"/>
            </a:xfrm>
            <a:custGeom>
              <a:avLst/>
              <a:gdLst/>
              <a:ahLst/>
              <a:cxnLst/>
              <a:rect l="0" t="0" r="0" b="0"/>
              <a:pathLst>
                <a:path w="647226" h="682673">
                  <a:moveTo>
                    <a:pt x="647226" y="47083"/>
                  </a:moveTo>
                  <a:lnTo>
                    <a:pt x="644771" y="27990"/>
                  </a:lnTo>
                  <a:lnTo>
                    <a:pt x="637442" y="13647"/>
                  </a:lnTo>
                  <a:lnTo>
                    <a:pt x="625352" y="4269"/>
                  </a:lnTo>
                  <a:lnTo>
                    <a:pt x="608683" y="0"/>
                  </a:lnTo>
                  <a:lnTo>
                    <a:pt x="587688" y="903"/>
                  </a:lnTo>
                  <a:lnTo>
                    <a:pt x="562685" y="6965"/>
                  </a:lnTo>
                  <a:lnTo>
                    <a:pt x="534054" y="18095"/>
                  </a:lnTo>
                  <a:lnTo>
                    <a:pt x="502228" y="34123"/>
                  </a:lnTo>
                  <a:lnTo>
                    <a:pt x="467689" y="54807"/>
                  </a:lnTo>
                  <a:lnTo>
                    <a:pt x="430962" y="79832"/>
                  </a:lnTo>
                  <a:lnTo>
                    <a:pt x="392603" y="108821"/>
                  </a:lnTo>
                  <a:lnTo>
                    <a:pt x="353193" y="141332"/>
                  </a:lnTo>
                  <a:lnTo>
                    <a:pt x="313330" y="176874"/>
                  </a:lnTo>
                  <a:lnTo>
                    <a:pt x="273619" y="214908"/>
                  </a:lnTo>
                  <a:lnTo>
                    <a:pt x="234660" y="254857"/>
                  </a:lnTo>
                  <a:lnTo>
                    <a:pt x="197046" y="296115"/>
                  </a:lnTo>
                  <a:lnTo>
                    <a:pt x="161345" y="338057"/>
                  </a:lnTo>
                  <a:lnTo>
                    <a:pt x="128100" y="380047"/>
                  </a:lnTo>
                  <a:lnTo>
                    <a:pt x="97814" y="421449"/>
                  </a:lnTo>
                  <a:lnTo>
                    <a:pt x="70945" y="461635"/>
                  </a:lnTo>
                  <a:lnTo>
                    <a:pt x="47903" y="499996"/>
                  </a:lnTo>
                  <a:lnTo>
                    <a:pt x="29035" y="535951"/>
                  </a:lnTo>
                  <a:lnTo>
                    <a:pt x="14628" y="568953"/>
                  </a:lnTo>
                  <a:lnTo>
                    <a:pt x="4900" y="598504"/>
                  </a:lnTo>
                  <a:lnTo>
                    <a:pt x="0" y="624155"/>
                  </a:lnTo>
                  <a:lnTo>
                    <a:pt x="0" y="645517"/>
                  </a:lnTo>
                  <a:lnTo>
                    <a:pt x="4900" y="662267"/>
                  </a:lnTo>
                  <a:lnTo>
                    <a:pt x="14628" y="674150"/>
                  </a:lnTo>
                  <a:lnTo>
                    <a:pt x="29035" y="680987"/>
                  </a:lnTo>
                  <a:lnTo>
                    <a:pt x="47903" y="682673"/>
                  </a:lnTo>
                  <a:lnTo>
                    <a:pt x="70945" y="679184"/>
                  </a:lnTo>
                  <a:lnTo>
                    <a:pt x="97814" y="670571"/>
                  </a:lnTo>
                  <a:lnTo>
                    <a:pt x="128100" y="656967"/>
                  </a:lnTo>
                  <a:lnTo>
                    <a:pt x="161345" y="638576"/>
                  </a:lnTo>
                  <a:lnTo>
                    <a:pt x="197046" y="615678"/>
                  </a:lnTo>
                  <a:lnTo>
                    <a:pt x="234660" y="588619"/>
                  </a:lnTo>
                  <a:lnTo>
                    <a:pt x="273619" y="557811"/>
                  </a:lnTo>
                  <a:lnTo>
                    <a:pt x="313330" y="523720"/>
                  </a:lnTo>
                  <a:lnTo>
                    <a:pt x="353193" y="486862"/>
                  </a:lnTo>
                  <a:lnTo>
                    <a:pt x="392603" y="447797"/>
                  </a:lnTo>
                  <a:lnTo>
                    <a:pt x="430962" y="407116"/>
                  </a:lnTo>
                  <a:lnTo>
                    <a:pt x="467689" y="365437"/>
                  </a:lnTo>
                  <a:lnTo>
                    <a:pt x="502228" y="323391"/>
                  </a:lnTo>
                  <a:lnTo>
                    <a:pt x="534054" y="281616"/>
                  </a:lnTo>
                  <a:lnTo>
                    <a:pt x="562685" y="240744"/>
                  </a:lnTo>
                  <a:lnTo>
                    <a:pt x="587688" y="201396"/>
                  </a:lnTo>
                  <a:lnTo>
                    <a:pt x="608683" y="164168"/>
                  </a:lnTo>
                  <a:lnTo>
                    <a:pt x="625352" y="129623"/>
                  </a:lnTo>
                  <a:lnTo>
                    <a:pt x="637442" y="98287"/>
                  </a:lnTo>
                  <a:lnTo>
                    <a:pt x="644771" y="70634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tx90"/>
            <p:cNvSpPr/>
            <p:nvPr/>
          </p:nvSpPr>
          <p:spPr>
            <a:xfrm>
              <a:off x="2937788" y="5144748"/>
              <a:ext cx="19257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937788" y="4480067"/>
              <a:ext cx="19257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975005" y="3815386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975005" y="3150705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975005" y="2486024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6" name="pl95"/>
            <p:cNvSpPr/>
            <p:nvPr/>
          </p:nvSpPr>
          <p:spPr>
            <a:xfrm>
              <a:off x="3158202" y="518643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6"/>
            <p:cNvSpPr/>
            <p:nvPr/>
          </p:nvSpPr>
          <p:spPr>
            <a:xfrm>
              <a:off x="3158202" y="452175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7"/>
            <p:cNvSpPr/>
            <p:nvPr/>
          </p:nvSpPr>
          <p:spPr>
            <a:xfrm>
              <a:off x="3158202" y="385707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8"/>
            <p:cNvSpPr/>
            <p:nvPr/>
          </p:nvSpPr>
          <p:spPr>
            <a:xfrm>
              <a:off x="3158202" y="319239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99"/>
            <p:cNvSpPr/>
            <p:nvPr/>
          </p:nvSpPr>
          <p:spPr>
            <a:xfrm>
              <a:off x="3158202" y="252771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0"/>
            <p:cNvSpPr/>
            <p:nvPr/>
          </p:nvSpPr>
          <p:spPr>
            <a:xfrm>
              <a:off x="3349348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1"/>
            <p:cNvSpPr/>
            <p:nvPr/>
          </p:nvSpPr>
          <p:spPr>
            <a:xfrm>
              <a:off x="4014029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2"/>
            <p:cNvSpPr/>
            <p:nvPr/>
          </p:nvSpPr>
          <p:spPr>
            <a:xfrm>
              <a:off x="4678710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3"/>
            <p:cNvSpPr/>
            <p:nvPr/>
          </p:nvSpPr>
          <p:spPr>
            <a:xfrm>
              <a:off x="5343391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4"/>
            <p:cNvSpPr/>
            <p:nvPr/>
          </p:nvSpPr>
          <p:spPr>
            <a:xfrm>
              <a:off x="6008072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tx105"/>
            <p:cNvSpPr/>
            <p:nvPr/>
          </p:nvSpPr>
          <p:spPr>
            <a:xfrm>
              <a:off x="3253059" y="5787168"/>
              <a:ext cx="19257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917740" y="5787168"/>
              <a:ext cx="19257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601029" y="5787168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265710" y="5787168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930391" y="5787168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112" name="tx111"/>
            <p:cNvSpPr/>
            <p:nvPr/>
          </p:nvSpPr>
          <p:spPr>
            <a:xfrm rot="-5400000">
              <a:off x="2676663" y="3745539"/>
              <a:ext cx="264052" cy="1298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3192997" y="1667333"/>
              <a:ext cx="1602975" cy="1224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plsc.fplot</a:t>
            </a:r>
          </a:p>
        </p:txBody>
      </p:sp>
      <p:grpSp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457200" y="1740100"/>
              <a:ext cx="4114799" cy="42461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947526" y="2035601"/>
              <a:ext cx="3554884" cy="3547767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6"/>
            <p:cNvSpPr/>
            <p:nvPr/>
          </p:nvSpPr>
          <p:spPr>
            <a:xfrm>
              <a:off x="947526" y="5403030"/>
              <a:ext cx="3554884" cy="0"/>
            </a:xfrm>
            <a:custGeom>
              <a:avLst/>
              <a:gdLst/>
              <a:ahLst/>
              <a:cxnLst/>
              <a:rect l="0" t="0" r="0" b="0"/>
              <a:pathLst>
                <a:path w="3554884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7"/>
            <p:cNvSpPr/>
            <p:nvPr/>
          </p:nvSpPr>
          <p:spPr>
            <a:xfrm>
              <a:off x="947526" y="4783734"/>
              <a:ext cx="3554884" cy="0"/>
            </a:xfrm>
            <a:custGeom>
              <a:avLst/>
              <a:gdLst/>
              <a:ahLst/>
              <a:cxnLst/>
              <a:rect l="0" t="0" r="0" b="0"/>
              <a:pathLst>
                <a:path w="3554884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8"/>
            <p:cNvSpPr/>
            <p:nvPr/>
          </p:nvSpPr>
          <p:spPr>
            <a:xfrm>
              <a:off x="947526" y="4164437"/>
              <a:ext cx="3554884" cy="0"/>
            </a:xfrm>
            <a:custGeom>
              <a:avLst/>
              <a:gdLst/>
              <a:ahLst/>
              <a:cxnLst/>
              <a:rect l="0" t="0" r="0" b="0"/>
              <a:pathLst>
                <a:path w="3554884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9"/>
            <p:cNvSpPr/>
            <p:nvPr/>
          </p:nvSpPr>
          <p:spPr>
            <a:xfrm>
              <a:off x="947526" y="3545141"/>
              <a:ext cx="3554884" cy="0"/>
            </a:xfrm>
            <a:custGeom>
              <a:avLst/>
              <a:gdLst/>
              <a:ahLst/>
              <a:cxnLst/>
              <a:rect l="0" t="0" r="0" b="0"/>
              <a:pathLst>
                <a:path w="3554884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0"/>
            <p:cNvSpPr/>
            <p:nvPr/>
          </p:nvSpPr>
          <p:spPr>
            <a:xfrm>
              <a:off x="947526" y="2925845"/>
              <a:ext cx="3554884" cy="0"/>
            </a:xfrm>
            <a:custGeom>
              <a:avLst/>
              <a:gdLst/>
              <a:ahLst/>
              <a:cxnLst/>
              <a:rect l="0" t="0" r="0" b="0"/>
              <a:pathLst>
                <a:path w="3554884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1"/>
            <p:cNvSpPr/>
            <p:nvPr/>
          </p:nvSpPr>
          <p:spPr>
            <a:xfrm>
              <a:off x="947526" y="2306549"/>
              <a:ext cx="3554884" cy="0"/>
            </a:xfrm>
            <a:custGeom>
              <a:avLst/>
              <a:gdLst/>
              <a:ahLst/>
              <a:cxnLst/>
              <a:rect l="0" t="0" r="0" b="0"/>
              <a:pathLst>
                <a:path w="3554884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2"/>
            <p:cNvSpPr/>
            <p:nvPr/>
          </p:nvSpPr>
          <p:spPr>
            <a:xfrm>
              <a:off x="1328487" y="2035601"/>
              <a:ext cx="0" cy="3547767"/>
            </a:xfrm>
            <a:custGeom>
              <a:avLst/>
              <a:gdLst/>
              <a:ahLst/>
              <a:cxnLst/>
              <a:rect l="0" t="0" r="0" b="0"/>
              <a:pathLst>
                <a:path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3"/>
            <p:cNvSpPr/>
            <p:nvPr/>
          </p:nvSpPr>
          <p:spPr>
            <a:xfrm>
              <a:off x="1947783" y="2035601"/>
              <a:ext cx="0" cy="3547767"/>
            </a:xfrm>
            <a:custGeom>
              <a:avLst/>
              <a:gdLst/>
              <a:ahLst/>
              <a:cxnLst/>
              <a:rect l="0" t="0" r="0" b="0"/>
              <a:pathLst>
                <a:path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4"/>
            <p:cNvSpPr/>
            <p:nvPr/>
          </p:nvSpPr>
          <p:spPr>
            <a:xfrm>
              <a:off x="2567079" y="2035601"/>
              <a:ext cx="0" cy="3547767"/>
            </a:xfrm>
            <a:custGeom>
              <a:avLst/>
              <a:gdLst/>
              <a:ahLst/>
              <a:cxnLst/>
              <a:rect l="0" t="0" r="0" b="0"/>
              <a:pathLst>
                <a:path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5"/>
            <p:cNvSpPr/>
            <p:nvPr/>
          </p:nvSpPr>
          <p:spPr>
            <a:xfrm>
              <a:off x="3186375" y="2035601"/>
              <a:ext cx="0" cy="3547767"/>
            </a:xfrm>
            <a:custGeom>
              <a:avLst/>
              <a:gdLst/>
              <a:ahLst/>
              <a:cxnLst/>
              <a:rect l="0" t="0" r="0" b="0"/>
              <a:pathLst>
                <a:path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6"/>
            <p:cNvSpPr/>
            <p:nvPr/>
          </p:nvSpPr>
          <p:spPr>
            <a:xfrm>
              <a:off x="3805671" y="2035601"/>
              <a:ext cx="0" cy="3547767"/>
            </a:xfrm>
            <a:custGeom>
              <a:avLst/>
              <a:gdLst/>
              <a:ahLst/>
              <a:cxnLst/>
              <a:rect l="0" t="0" r="0" b="0"/>
              <a:pathLst>
                <a:path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7"/>
            <p:cNvSpPr/>
            <p:nvPr/>
          </p:nvSpPr>
          <p:spPr>
            <a:xfrm>
              <a:off x="4424967" y="2035601"/>
              <a:ext cx="0" cy="3547767"/>
            </a:xfrm>
            <a:custGeom>
              <a:avLst/>
              <a:gdLst/>
              <a:ahLst/>
              <a:cxnLst/>
              <a:rect l="0" t="0" r="0" b="0"/>
              <a:pathLst>
                <a:path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8"/>
            <p:cNvSpPr/>
            <p:nvPr/>
          </p:nvSpPr>
          <p:spPr>
            <a:xfrm>
              <a:off x="947526" y="5093382"/>
              <a:ext cx="3554884" cy="0"/>
            </a:xfrm>
            <a:custGeom>
              <a:avLst/>
              <a:gdLst/>
              <a:ahLst/>
              <a:cxnLst/>
              <a:rect l="0" t="0" r="0" b="0"/>
              <a:pathLst>
                <a:path w="3554884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9"/>
            <p:cNvSpPr/>
            <p:nvPr/>
          </p:nvSpPr>
          <p:spPr>
            <a:xfrm>
              <a:off x="947526" y="4474086"/>
              <a:ext cx="3554884" cy="0"/>
            </a:xfrm>
            <a:custGeom>
              <a:avLst/>
              <a:gdLst/>
              <a:ahLst/>
              <a:cxnLst/>
              <a:rect l="0" t="0" r="0" b="0"/>
              <a:pathLst>
                <a:path w="3554884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0"/>
            <p:cNvSpPr/>
            <p:nvPr/>
          </p:nvSpPr>
          <p:spPr>
            <a:xfrm>
              <a:off x="947526" y="3854789"/>
              <a:ext cx="3554884" cy="0"/>
            </a:xfrm>
            <a:custGeom>
              <a:avLst/>
              <a:gdLst/>
              <a:ahLst/>
              <a:cxnLst/>
              <a:rect l="0" t="0" r="0" b="0"/>
              <a:pathLst>
                <a:path w="3554884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1"/>
            <p:cNvSpPr/>
            <p:nvPr/>
          </p:nvSpPr>
          <p:spPr>
            <a:xfrm>
              <a:off x="947526" y="3235493"/>
              <a:ext cx="3554884" cy="0"/>
            </a:xfrm>
            <a:custGeom>
              <a:avLst/>
              <a:gdLst/>
              <a:ahLst/>
              <a:cxnLst/>
              <a:rect l="0" t="0" r="0" b="0"/>
              <a:pathLst>
                <a:path w="3554884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2"/>
            <p:cNvSpPr/>
            <p:nvPr/>
          </p:nvSpPr>
          <p:spPr>
            <a:xfrm>
              <a:off x="947526" y="2616197"/>
              <a:ext cx="3554884" cy="0"/>
            </a:xfrm>
            <a:custGeom>
              <a:avLst/>
              <a:gdLst/>
              <a:ahLst/>
              <a:cxnLst/>
              <a:rect l="0" t="0" r="0" b="0"/>
              <a:pathLst>
                <a:path w="3554884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018839" y="2035601"/>
              <a:ext cx="0" cy="3547767"/>
            </a:xfrm>
            <a:custGeom>
              <a:avLst/>
              <a:gdLst/>
              <a:ahLst/>
              <a:cxnLst/>
              <a:rect l="0" t="0" r="0" b="0"/>
              <a:pathLst>
                <a:path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638135" y="2035601"/>
              <a:ext cx="0" cy="3547767"/>
            </a:xfrm>
            <a:custGeom>
              <a:avLst/>
              <a:gdLst/>
              <a:ahLst/>
              <a:cxnLst/>
              <a:rect l="0" t="0" r="0" b="0"/>
              <a:pathLst>
                <a:path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2257431" y="2035601"/>
              <a:ext cx="0" cy="3547767"/>
            </a:xfrm>
            <a:custGeom>
              <a:avLst/>
              <a:gdLst/>
              <a:ahLst/>
              <a:cxnLst/>
              <a:rect l="0" t="0" r="0" b="0"/>
              <a:pathLst>
                <a:path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2876727" y="2035601"/>
              <a:ext cx="0" cy="3547767"/>
            </a:xfrm>
            <a:custGeom>
              <a:avLst/>
              <a:gdLst/>
              <a:ahLst/>
              <a:cxnLst/>
              <a:rect l="0" t="0" r="0" b="0"/>
              <a:pathLst>
                <a:path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3496023" y="2035601"/>
              <a:ext cx="0" cy="3547767"/>
            </a:xfrm>
            <a:custGeom>
              <a:avLst/>
              <a:gdLst/>
              <a:ahLst/>
              <a:cxnLst/>
              <a:rect l="0" t="0" r="0" b="0"/>
              <a:pathLst>
                <a:path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4115319" y="2035601"/>
              <a:ext cx="0" cy="3547767"/>
            </a:xfrm>
            <a:custGeom>
              <a:avLst/>
              <a:gdLst/>
              <a:ahLst/>
              <a:cxnLst/>
              <a:rect l="0" t="0" r="0" b="0"/>
              <a:pathLst>
                <a:path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947526" y="3854789"/>
              <a:ext cx="3554884" cy="0"/>
            </a:xfrm>
            <a:custGeom>
              <a:avLst/>
              <a:gdLst/>
              <a:ahLst/>
              <a:cxnLst/>
              <a:rect l="0" t="0" r="0" b="0"/>
              <a:pathLst>
                <a:path w="3554884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2876727" y="2035601"/>
              <a:ext cx="0" cy="3547767"/>
            </a:xfrm>
            <a:custGeom>
              <a:avLst/>
              <a:gdLst/>
              <a:ahLst/>
              <a:cxnLst/>
              <a:rect l="0" t="0" r="0" b="0"/>
              <a:pathLst>
                <a:path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1"/>
            <p:cNvSpPr/>
            <p:nvPr/>
          </p:nvSpPr>
          <p:spPr>
            <a:xfrm>
              <a:off x="2120814" y="4600154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2"/>
            <p:cNvSpPr/>
            <p:nvPr/>
          </p:nvSpPr>
          <p:spPr>
            <a:xfrm>
              <a:off x="2692708" y="4165451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3"/>
            <p:cNvSpPr/>
            <p:nvPr/>
          </p:nvSpPr>
          <p:spPr>
            <a:xfrm>
              <a:off x="3710003" y="265677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4"/>
            <p:cNvSpPr/>
            <p:nvPr/>
          </p:nvSpPr>
          <p:spPr>
            <a:xfrm>
              <a:off x="1739082" y="5019533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5"/>
            <p:cNvSpPr/>
            <p:nvPr/>
          </p:nvSpPr>
          <p:spPr>
            <a:xfrm>
              <a:off x="3465153" y="3259235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6"/>
            <p:cNvSpPr/>
            <p:nvPr/>
          </p:nvSpPr>
          <p:spPr>
            <a:xfrm>
              <a:off x="3751172" y="280106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7"/>
            <p:cNvSpPr/>
            <p:nvPr/>
          </p:nvSpPr>
          <p:spPr>
            <a:xfrm>
              <a:off x="2441874" y="4333484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8"/>
            <p:cNvSpPr/>
            <p:nvPr/>
          </p:nvSpPr>
          <p:spPr>
            <a:xfrm>
              <a:off x="2488520" y="4583019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39"/>
            <p:cNvSpPr/>
            <p:nvPr/>
          </p:nvSpPr>
          <p:spPr>
            <a:xfrm>
              <a:off x="3596906" y="2817175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0"/>
            <p:cNvSpPr/>
            <p:nvPr/>
          </p:nvSpPr>
          <p:spPr>
            <a:xfrm>
              <a:off x="3330399" y="3336301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1"/>
            <p:cNvSpPr/>
            <p:nvPr/>
          </p:nvSpPr>
          <p:spPr>
            <a:xfrm>
              <a:off x="3287341" y="3663101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2"/>
            <p:cNvSpPr/>
            <p:nvPr/>
          </p:nvSpPr>
          <p:spPr>
            <a:xfrm>
              <a:off x="2064289" y="5019805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3"/>
            <p:cNvSpPr/>
            <p:nvPr/>
          </p:nvSpPr>
          <p:spPr>
            <a:xfrm>
              <a:off x="3392659" y="2985781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4"/>
            <p:cNvSpPr/>
            <p:nvPr/>
          </p:nvSpPr>
          <p:spPr>
            <a:xfrm>
              <a:off x="2211458" y="4369799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5"/>
            <p:cNvSpPr/>
            <p:nvPr/>
          </p:nvSpPr>
          <p:spPr>
            <a:xfrm>
              <a:off x="3319083" y="316205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6"/>
            <p:cNvSpPr/>
            <p:nvPr/>
          </p:nvSpPr>
          <p:spPr>
            <a:xfrm>
              <a:off x="3274038" y="291741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7"/>
            <p:cNvSpPr/>
            <p:nvPr/>
          </p:nvSpPr>
          <p:spPr>
            <a:xfrm>
              <a:off x="2089669" y="4863326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8"/>
            <p:cNvSpPr/>
            <p:nvPr/>
          </p:nvSpPr>
          <p:spPr>
            <a:xfrm>
              <a:off x="2603896" y="3659219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49"/>
            <p:cNvSpPr/>
            <p:nvPr/>
          </p:nvSpPr>
          <p:spPr>
            <a:xfrm>
              <a:off x="3403259" y="302381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0"/>
            <p:cNvSpPr/>
            <p:nvPr/>
          </p:nvSpPr>
          <p:spPr>
            <a:xfrm>
              <a:off x="2699806" y="4102370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1"/>
            <p:cNvSpPr/>
            <p:nvPr/>
          </p:nvSpPr>
          <p:spPr>
            <a:xfrm>
              <a:off x="1700493" y="5055398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2"/>
            <p:cNvSpPr/>
            <p:nvPr/>
          </p:nvSpPr>
          <p:spPr>
            <a:xfrm>
              <a:off x="3995740" y="250579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3"/>
            <p:cNvSpPr/>
            <p:nvPr/>
          </p:nvSpPr>
          <p:spPr>
            <a:xfrm>
              <a:off x="2318632" y="4636951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4"/>
            <p:cNvSpPr/>
            <p:nvPr/>
          </p:nvSpPr>
          <p:spPr>
            <a:xfrm>
              <a:off x="1441026" y="5053296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5"/>
            <p:cNvSpPr/>
            <p:nvPr/>
          </p:nvSpPr>
          <p:spPr>
            <a:xfrm>
              <a:off x="3732135" y="2599090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6"/>
            <p:cNvSpPr/>
            <p:nvPr/>
          </p:nvSpPr>
          <p:spPr>
            <a:xfrm>
              <a:off x="3182709" y="3739796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7"/>
            <p:cNvSpPr/>
            <p:nvPr/>
          </p:nvSpPr>
          <p:spPr>
            <a:xfrm>
              <a:off x="2424930" y="4556262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8"/>
            <p:cNvSpPr/>
            <p:nvPr/>
          </p:nvSpPr>
          <p:spPr>
            <a:xfrm>
              <a:off x="2996020" y="337407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59"/>
            <p:cNvSpPr/>
            <p:nvPr/>
          </p:nvSpPr>
          <p:spPr>
            <a:xfrm>
              <a:off x="2022306" y="4575507"/>
              <a:ext cx="124088" cy="57132"/>
            </a:xfrm>
            <a:custGeom>
              <a:avLst/>
              <a:gdLst/>
              <a:ahLst/>
              <a:cxnLst/>
              <a:rect l="0" t="0" r="0" b="0"/>
              <a:pathLst>
                <a:path w="124088" h="57132">
                  <a:moveTo>
                    <a:pt x="0" y="0"/>
                  </a:moveTo>
                  <a:lnTo>
                    <a:pt x="124088" y="57132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61" name="pl60"/>
            <p:cNvSpPr/>
            <p:nvPr/>
          </p:nvSpPr>
          <p:spPr>
            <a:xfrm>
              <a:off x="2540093" y="4626330"/>
              <a:ext cx="96113" cy="35937"/>
            </a:xfrm>
            <a:custGeom>
              <a:avLst/>
              <a:gdLst/>
              <a:ahLst/>
              <a:cxnLst/>
              <a:rect l="0" t="0" r="0" b="0"/>
              <a:pathLst>
                <a:path w="96113" h="35937">
                  <a:moveTo>
                    <a:pt x="96113" y="35937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62" name="pl61"/>
            <p:cNvSpPr/>
            <p:nvPr/>
          </p:nvSpPr>
          <p:spPr>
            <a:xfrm>
              <a:off x="3320290" y="3032147"/>
              <a:ext cx="99148" cy="68303"/>
            </a:xfrm>
            <a:custGeom>
              <a:avLst/>
              <a:gdLst/>
              <a:ahLst/>
              <a:cxnLst/>
              <a:rect l="0" t="0" r="0" b="0"/>
              <a:pathLst>
                <a:path w="99148" h="68303">
                  <a:moveTo>
                    <a:pt x="0" y="68303"/>
                  </a:moveTo>
                  <a:lnTo>
                    <a:pt x="99148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63" name="pl62"/>
            <p:cNvSpPr/>
            <p:nvPr/>
          </p:nvSpPr>
          <p:spPr>
            <a:xfrm>
              <a:off x="2113794" y="4335674"/>
              <a:ext cx="123610" cy="65876"/>
            </a:xfrm>
            <a:custGeom>
              <a:avLst/>
              <a:gdLst/>
              <a:ahLst/>
              <a:cxnLst/>
              <a:rect l="0" t="0" r="0" b="0"/>
              <a:pathLst>
                <a:path w="123610" h="65876">
                  <a:moveTo>
                    <a:pt x="0" y="0"/>
                  </a:moveTo>
                  <a:lnTo>
                    <a:pt x="123610" y="65876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64" name="pl63"/>
            <p:cNvSpPr/>
            <p:nvPr/>
          </p:nvSpPr>
          <p:spPr>
            <a:xfrm>
              <a:off x="3205813" y="2942837"/>
              <a:ext cx="92613" cy="11256"/>
            </a:xfrm>
            <a:custGeom>
              <a:avLst/>
              <a:gdLst/>
              <a:ahLst/>
              <a:cxnLst/>
              <a:rect l="0" t="0" r="0" b="0"/>
              <a:pathLst>
                <a:path w="92613" h="11256">
                  <a:moveTo>
                    <a:pt x="0" y="0"/>
                  </a:moveTo>
                  <a:lnTo>
                    <a:pt x="92613" y="11256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65" name="tx64"/>
            <p:cNvSpPr/>
            <p:nvPr/>
          </p:nvSpPr>
          <p:spPr>
            <a:xfrm>
              <a:off x="1511359" y="4508371"/>
              <a:ext cx="488087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2761297" y="4242018"/>
              <a:ext cx="488087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201003" y="2696170"/>
              <a:ext cx="488087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632079" y="4898661"/>
              <a:ext cx="488087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562993" y="3269821"/>
              <a:ext cx="488087" cy="989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807775" y="2680917"/>
              <a:ext cx="488087" cy="989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2181805" y="4211203"/>
              <a:ext cx="488087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659067" y="4604977"/>
              <a:ext cx="488087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272946" y="2883157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102134" y="3438366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385243" y="3608032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985979" y="5096602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2749053" y="3052068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542557" y="4267043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2759865" y="3238113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Excerpt.17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2634576" y="2882239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920292" y="4774719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2034211" y="3619718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416709" y="3099975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Excerpt.21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562834" y="3982007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346197" y="5132200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859284" y="2384501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2019226" y="4676535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993246" y="4932488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219380" y="2478546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2848115" y="3816586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090242" y="4436055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462222" y="3450621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892682" y="4354243"/>
              <a:ext cx="1108187" cy="201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859387" y="2969680"/>
              <a:ext cx="1108187" cy="201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427825" y="4780324"/>
              <a:ext cx="1108187" cy="201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2418312" y="3702791"/>
              <a:ext cx="1108187" cy="201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7" name="pg96"/>
            <p:cNvSpPr/>
            <p:nvPr/>
          </p:nvSpPr>
          <p:spPr>
            <a:xfrm>
              <a:off x="2290273" y="4046557"/>
              <a:ext cx="609084" cy="561805"/>
            </a:xfrm>
            <a:custGeom>
              <a:avLst/>
              <a:gdLst/>
              <a:ahLst/>
              <a:cxnLst/>
              <a:rect l="0" t="0" r="0" b="0"/>
              <a:pathLst>
                <a:path w="609084" h="561805">
                  <a:moveTo>
                    <a:pt x="609084" y="19411"/>
                  </a:moveTo>
                  <a:lnTo>
                    <a:pt x="606774" y="8779"/>
                  </a:lnTo>
                  <a:lnTo>
                    <a:pt x="599877" y="2276"/>
                  </a:lnTo>
                  <a:lnTo>
                    <a:pt x="588500" y="0"/>
                  </a:lnTo>
                  <a:lnTo>
                    <a:pt x="572813" y="1985"/>
                  </a:lnTo>
                  <a:lnTo>
                    <a:pt x="553055" y="8202"/>
                  </a:lnTo>
                  <a:lnTo>
                    <a:pt x="529526" y="18557"/>
                  </a:lnTo>
                  <a:lnTo>
                    <a:pt x="502582" y="32892"/>
                  </a:lnTo>
                  <a:lnTo>
                    <a:pt x="472631" y="50990"/>
                  </a:lnTo>
                  <a:lnTo>
                    <a:pt x="440128" y="72577"/>
                  </a:lnTo>
                  <a:lnTo>
                    <a:pt x="405565" y="97325"/>
                  </a:lnTo>
                  <a:lnTo>
                    <a:pt x="369466" y="124860"/>
                  </a:lnTo>
                  <a:lnTo>
                    <a:pt x="332379" y="154763"/>
                  </a:lnTo>
                  <a:lnTo>
                    <a:pt x="294865" y="186583"/>
                  </a:lnTo>
                  <a:lnTo>
                    <a:pt x="257494" y="219835"/>
                  </a:lnTo>
                  <a:lnTo>
                    <a:pt x="220832" y="254017"/>
                  </a:lnTo>
                  <a:lnTo>
                    <a:pt x="185434" y="288609"/>
                  </a:lnTo>
                  <a:lnTo>
                    <a:pt x="151837" y="323089"/>
                  </a:lnTo>
                  <a:lnTo>
                    <a:pt x="120551" y="356932"/>
                  </a:lnTo>
                  <a:lnTo>
                    <a:pt x="92049" y="389627"/>
                  </a:lnTo>
                  <a:lnTo>
                    <a:pt x="66765" y="420676"/>
                  </a:lnTo>
                  <a:lnTo>
                    <a:pt x="45080" y="449611"/>
                  </a:lnTo>
                  <a:lnTo>
                    <a:pt x="27324" y="475991"/>
                  </a:lnTo>
                  <a:lnTo>
                    <a:pt x="13766" y="499418"/>
                  </a:lnTo>
                  <a:lnTo>
                    <a:pt x="4612" y="519535"/>
                  </a:lnTo>
                  <a:lnTo>
                    <a:pt x="0" y="536039"/>
                  </a:lnTo>
                  <a:lnTo>
                    <a:pt x="0" y="548678"/>
                  </a:lnTo>
                  <a:lnTo>
                    <a:pt x="4612" y="557262"/>
                  </a:lnTo>
                  <a:lnTo>
                    <a:pt x="13766" y="561660"/>
                  </a:lnTo>
                  <a:lnTo>
                    <a:pt x="27324" y="561805"/>
                  </a:lnTo>
                  <a:lnTo>
                    <a:pt x="45080" y="557696"/>
                  </a:lnTo>
                  <a:lnTo>
                    <a:pt x="66765" y="549394"/>
                  </a:lnTo>
                  <a:lnTo>
                    <a:pt x="92049" y="537026"/>
                  </a:lnTo>
                  <a:lnTo>
                    <a:pt x="120551" y="520779"/>
                  </a:lnTo>
                  <a:lnTo>
                    <a:pt x="151837" y="500899"/>
                  </a:lnTo>
                  <a:lnTo>
                    <a:pt x="185434" y="477687"/>
                  </a:lnTo>
                  <a:lnTo>
                    <a:pt x="220832" y="451496"/>
                  </a:lnTo>
                  <a:lnTo>
                    <a:pt x="257494" y="422722"/>
                  </a:lnTo>
                  <a:lnTo>
                    <a:pt x="294865" y="391802"/>
                  </a:lnTo>
                  <a:lnTo>
                    <a:pt x="332379" y="359205"/>
                  </a:lnTo>
                  <a:lnTo>
                    <a:pt x="369466" y="325423"/>
                  </a:lnTo>
                  <a:lnTo>
                    <a:pt x="405565" y="290971"/>
                  </a:lnTo>
                  <a:lnTo>
                    <a:pt x="440128" y="256369"/>
                  </a:lnTo>
                  <a:lnTo>
                    <a:pt x="472631" y="222143"/>
                  </a:lnTo>
                  <a:lnTo>
                    <a:pt x="502582" y="188811"/>
                  </a:lnTo>
                  <a:lnTo>
                    <a:pt x="529526" y="156878"/>
                  </a:lnTo>
                  <a:lnTo>
                    <a:pt x="553055" y="126829"/>
                  </a:lnTo>
                  <a:lnTo>
                    <a:pt x="572813" y="99119"/>
                  </a:lnTo>
                  <a:lnTo>
                    <a:pt x="588500" y="74169"/>
                  </a:lnTo>
                  <a:lnTo>
                    <a:pt x="599877" y="52355"/>
                  </a:lnTo>
                  <a:lnTo>
                    <a:pt x="606774" y="34010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g97"/>
            <p:cNvSpPr/>
            <p:nvPr/>
          </p:nvSpPr>
          <p:spPr>
            <a:xfrm>
              <a:off x="3351198" y="2768389"/>
              <a:ext cx="390178" cy="377309"/>
            </a:xfrm>
            <a:custGeom>
              <a:avLst/>
              <a:gdLst/>
              <a:ahLst/>
              <a:cxnLst/>
              <a:rect l="0" t="0" r="0" b="0"/>
              <a:pathLst>
                <a:path w="390178" h="377309">
                  <a:moveTo>
                    <a:pt x="390178" y="20291"/>
                  </a:moveTo>
                  <a:lnTo>
                    <a:pt x="388698" y="11091"/>
                  </a:lnTo>
                  <a:lnTo>
                    <a:pt x="384280" y="4584"/>
                  </a:lnTo>
                  <a:lnTo>
                    <a:pt x="376992" y="868"/>
                  </a:lnTo>
                  <a:lnTo>
                    <a:pt x="366943" y="0"/>
                  </a:lnTo>
                  <a:lnTo>
                    <a:pt x="354286" y="1991"/>
                  </a:lnTo>
                  <a:lnTo>
                    <a:pt x="339213" y="6813"/>
                  </a:lnTo>
                  <a:lnTo>
                    <a:pt x="321953" y="14392"/>
                  </a:lnTo>
                  <a:lnTo>
                    <a:pt x="302766" y="24613"/>
                  </a:lnTo>
                  <a:lnTo>
                    <a:pt x="281945" y="37321"/>
                  </a:lnTo>
                  <a:lnTo>
                    <a:pt x="259804" y="52324"/>
                  </a:lnTo>
                  <a:lnTo>
                    <a:pt x="236679" y="69394"/>
                  </a:lnTo>
                  <a:lnTo>
                    <a:pt x="212921" y="88273"/>
                  </a:lnTo>
                  <a:lnTo>
                    <a:pt x="188890" y="108674"/>
                  </a:lnTo>
                  <a:lnTo>
                    <a:pt x="164950" y="130288"/>
                  </a:lnTo>
                  <a:lnTo>
                    <a:pt x="141464" y="152787"/>
                  </a:lnTo>
                  <a:lnTo>
                    <a:pt x="118788" y="175831"/>
                  </a:lnTo>
                  <a:lnTo>
                    <a:pt x="97266" y="199069"/>
                  </a:lnTo>
                  <a:lnTo>
                    <a:pt x="77224" y="222150"/>
                  </a:lnTo>
                  <a:lnTo>
                    <a:pt x="58966" y="244725"/>
                  </a:lnTo>
                  <a:lnTo>
                    <a:pt x="42769" y="266449"/>
                  </a:lnTo>
                  <a:lnTo>
                    <a:pt x="28878" y="286995"/>
                  </a:lnTo>
                  <a:lnTo>
                    <a:pt x="17504" y="306051"/>
                  </a:lnTo>
                  <a:lnTo>
                    <a:pt x="8818" y="323328"/>
                  </a:lnTo>
                  <a:lnTo>
                    <a:pt x="2954" y="338563"/>
                  </a:lnTo>
                  <a:lnTo>
                    <a:pt x="0" y="351527"/>
                  </a:lnTo>
                  <a:lnTo>
                    <a:pt x="0" y="362023"/>
                  </a:lnTo>
                  <a:lnTo>
                    <a:pt x="2954" y="369891"/>
                  </a:lnTo>
                  <a:lnTo>
                    <a:pt x="8818" y="375012"/>
                  </a:lnTo>
                  <a:lnTo>
                    <a:pt x="17504" y="377309"/>
                  </a:lnTo>
                  <a:lnTo>
                    <a:pt x="28878" y="376746"/>
                  </a:lnTo>
                  <a:lnTo>
                    <a:pt x="42769" y="373333"/>
                  </a:lnTo>
                  <a:lnTo>
                    <a:pt x="58966" y="367121"/>
                  </a:lnTo>
                  <a:lnTo>
                    <a:pt x="77224" y="358204"/>
                  </a:lnTo>
                  <a:lnTo>
                    <a:pt x="97266" y="346718"/>
                  </a:lnTo>
                  <a:lnTo>
                    <a:pt x="118788" y="332836"/>
                  </a:lnTo>
                  <a:lnTo>
                    <a:pt x="141464" y="316769"/>
                  </a:lnTo>
                  <a:lnTo>
                    <a:pt x="164950" y="298760"/>
                  </a:lnTo>
                  <a:lnTo>
                    <a:pt x="188890" y="279083"/>
                  </a:lnTo>
                  <a:lnTo>
                    <a:pt x="212921" y="258036"/>
                  </a:lnTo>
                  <a:lnTo>
                    <a:pt x="236679" y="235937"/>
                  </a:lnTo>
                  <a:lnTo>
                    <a:pt x="259804" y="213122"/>
                  </a:lnTo>
                  <a:lnTo>
                    <a:pt x="281945" y="189937"/>
                  </a:lnTo>
                  <a:lnTo>
                    <a:pt x="302766" y="166733"/>
                  </a:lnTo>
                  <a:lnTo>
                    <a:pt x="321953" y="143862"/>
                  </a:lnTo>
                  <a:lnTo>
                    <a:pt x="339213" y="121671"/>
                  </a:lnTo>
                  <a:lnTo>
                    <a:pt x="354286" y="100496"/>
                  </a:lnTo>
                  <a:lnTo>
                    <a:pt x="366943" y="80657"/>
                  </a:lnTo>
                  <a:lnTo>
                    <a:pt x="376992" y="62456"/>
                  </a:lnTo>
                  <a:lnTo>
                    <a:pt x="384280" y="46169"/>
                  </a:lnTo>
                  <a:lnTo>
                    <a:pt x="388698" y="32042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g98"/>
            <p:cNvSpPr/>
            <p:nvPr/>
          </p:nvSpPr>
          <p:spPr>
            <a:xfrm>
              <a:off x="1619275" y="4985381"/>
              <a:ext cx="465526" cy="117325"/>
            </a:xfrm>
            <a:custGeom>
              <a:avLst/>
              <a:gdLst/>
              <a:ahLst/>
              <a:cxnLst/>
              <a:rect l="0" t="0" r="0" b="0"/>
              <a:pathLst>
                <a:path w="465526" h="117325">
                  <a:moveTo>
                    <a:pt x="465526" y="17226"/>
                  </a:moveTo>
                  <a:lnTo>
                    <a:pt x="463761" y="12427"/>
                  </a:lnTo>
                  <a:lnTo>
                    <a:pt x="458490" y="8327"/>
                  </a:lnTo>
                  <a:lnTo>
                    <a:pt x="449793" y="4991"/>
                  </a:lnTo>
                  <a:lnTo>
                    <a:pt x="437804" y="2467"/>
                  </a:lnTo>
                  <a:lnTo>
                    <a:pt x="422703" y="795"/>
                  </a:lnTo>
                  <a:lnTo>
                    <a:pt x="404720" y="0"/>
                  </a:lnTo>
                  <a:lnTo>
                    <a:pt x="384126" y="93"/>
                  </a:lnTo>
                  <a:lnTo>
                    <a:pt x="361234" y="1073"/>
                  </a:lnTo>
                  <a:lnTo>
                    <a:pt x="336392" y="2927"/>
                  </a:lnTo>
                  <a:lnTo>
                    <a:pt x="309975" y="5624"/>
                  </a:lnTo>
                  <a:lnTo>
                    <a:pt x="282385" y="9125"/>
                  </a:lnTo>
                  <a:lnTo>
                    <a:pt x="254039" y="13377"/>
                  </a:lnTo>
                  <a:lnTo>
                    <a:pt x="225367" y="18314"/>
                  </a:lnTo>
                  <a:lnTo>
                    <a:pt x="196804" y="23863"/>
                  </a:lnTo>
                  <a:lnTo>
                    <a:pt x="168783" y="29938"/>
                  </a:lnTo>
                  <a:lnTo>
                    <a:pt x="141728" y="36449"/>
                  </a:lnTo>
                  <a:lnTo>
                    <a:pt x="116050" y="43296"/>
                  </a:lnTo>
                  <a:lnTo>
                    <a:pt x="92138" y="50375"/>
                  </a:lnTo>
                  <a:lnTo>
                    <a:pt x="70354" y="57579"/>
                  </a:lnTo>
                  <a:lnTo>
                    <a:pt x="51028" y="64800"/>
                  </a:lnTo>
                  <a:lnTo>
                    <a:pt x="34455" y="71927"/>
                  </a:lnTo>
                  <a:lnTo>
                    <a:pt x="20884" y="78852"/>
                  </a:lnTo>
                  <a:lnTo>
                    <a:pt x="10521" y="85470"/>
                  </a:lnTo>
                  <a:lnTo>
                    <a:pt x="3525" y="91682"/>
                  </a:lnTo>
                  <a:lnTo>
                    <a:pt x="0" y="97393"/>
                  </a:lnTo>
                  <a:lnTo>
                    <a:pt x="0" y="102516"/>
                  </a:lnTo>
                  <a:lnTo>
                    <a:pt x="3525" y="106974"/>
                  </a:lnTo>
                  <a:lnTo>
                    <a:pt x="10521" y="110699"/>
                  </a:lnTo>
                  <a:lnTo>
                    <a:pt x="20884" y="113635"/>
                  </a:lnTo>
                  <a:lnTo>
                    <a:pt x="34455" y="115737"/>
                  </a:lnTo>
                  <a:lnTo>
                    <a:pt x="51028" y="116973"/>
                  </a:lnTo>
                  <a:lnTo>
                    <a:pt x="70354" y="117325"/>
                  </a:lnTo>
                  <a:lnTo>
                    <a:pt x="92138" y="116787"/>
                  </a:lnTo>
                  <a:lnTo>
                    <a:pt x="116050" y="115367"/>
                  </a:lnTo>
                  <a:lnTo>
                    <a:pt x="141728" y="113087"/>
                  </a:lnTo>
                  <a:lnTo>
                    <a:pt x="168783" y="109982"/>
                  </a:lnTo>
                  <a:lnTo>
                    <a:pt x="196804" y="106099"/>
                  </a:lnTo>
                  <a:lnTo>
                    <a:pt x="225367" y="101495"/>
                  </a:lnTo>
                  <a:lnTo>
                    <a:pt x="254039" y="96242"/>
                  </a:lnTo>
                  <a:lnTo>
                    <a:pt x="282385" y="90419"/>
                  </a:lnTo>
                  <a:lnTo>
                    <a:pt x="309975" y="84114"/>
                  </a:lnTo>
                  <a:lnTo>
                    <a:pt x="336392" y="77423"/>
                  </a:lnTo>
                  <a:lnTo>
                    <a:pt x="361234" y="70446"/>
                  </a:lnTo>
                  <a:lnTo>
                    <a:pt x="384126" y="63291"/>
                  </a:lnTo>
                  <a:lnTo>
                    <a:pt x="404720" y="56065"/>
                  </a:lnTo>
                  <a:lnTo>
                    <a:pt x="422703" y="48878"/>
                  </a:lnTo>
                  <a:lnTo>
                    <a:pt x="437804" y="41838"/>
                  </a:lnTo>
                  <a:lnTo>
                    <a:pt x="449793" y="35054"/>
                  </a:lnTo>
                  <a:lnTo>
                    <a:pt x="458490" y="28626"/>
                  </a:lnTo>
                  <a:lnTo>
                    <a:pt x="463761" y="22654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g99"/>
            <p:cNvSpPr/>
            <p:nvPr/>
          </p:nvSpPr>
          <p:spPr>
            <a:xfrm>
              <a:off x="2497666" y="3574345"/>
              <a:ext cx="669441" cy="815155"/>
            </a:xfrm>
            <a:custGeom>
              <a:avLst/>
              <a:gdLst/>
              <a:ahLst/>
              <a:cxnLst/>
              <a:rect l="0" t="0" r="0" b="0"/>
              <a:pathLst>
                <a:path w="669441" h="815155">
                  <a:moveTo>
                    <a:pt x="669441" y="97677"/>
                  </a:moveTo>
                  <a:lnTo>
                    <a:pt x="666902" y="67455"/>
                  </a:lnTo>
                  <a:lnTo>
                    <a:pt x="659322" y="42390"/>
                  </a:lnTo>
                  <a:lnTo>
                    <a:pt x="646817" y="22860"/>
                  </a:lnTo>
                  <a:lnTo>
                    <a:pt x="629576" y="9162"/>
                  </a:lnTo>
                  <a:lnTo>
                    <a:pt x="607860" y="1503"/>
                  </a:lnTo>
                  <a:lnTo>
                    <a:pt x="581999" y="0"/>
                  </a:lnTo>
                  <a:lnTo>
                    <a:pt x="552385" y="4675"/>
                  </a:lnTo>
                  <a:lnTo>
                    <a:pt x="519466" y="15457"/>
                  </a:lnTo>
                  <a:lnTo>
                    <a:pt x="483742" y="32183"/>
                  </a:lnTo>
                  <a:lnTo>
                    <a:pt x="445754" y="54600"/>
                  </a:lnTo>
                  <a:lnTo>
                    <a:pt x="406079" y="82368"/>
                  </a:lnTo>
                  <a:lnTo>
                    <a:pt x="365316" y="115065"/>
                  </a:lnTo>
                  <a:lnTo>
                    <a:pt x="324085" y="152196"/>
                  </a:lnTo>
                  <a:lnTo>
                    <a:pt x="283011" y="193198"/>
                  </a:lnTo>
                  <a:lnTo>
                    <a:pt x="242715" y="237450"/>
                  </a:lnTo>
                  <a:lnTo>
                    <a:pt x="203809" y="284281"/>
                  </a:lnTo>
                  <a:lnTo>
                    <a:pt x="166883" y="332981"/>
                  </a:lnTo>
                  <a:lnTo>
                    <a:pt x="132497" y="382811"/>
                  </a:lnTo>
                  <a:lnTo>
                    <a:pt x="101171" y="433016"/>
                  </a:lnTo>
                  <a:lnTo>
                    <a:pt x="73381" y="482836"/>
                  </a:lnTo>
                  <a:lnTo>
                    <a:pt x="49547" y="531515"/>
                  </a:lnTo>
                  <a:lnTo>
                    <a:pt x="30032" y="578314"/>
                  </a:lnTo>
                  <a:lnTo>
                    <a:pt x="15130" y="622526"/>
                  </a:lnTo>
                  <a:lnTo>
                    <a:pt x="5069" y="663479"/>
                  </a:lnTo>
                  <a:lnTo>
                    <a:pt x="0" y="700552"/>
                  </a:lnTo>
                  <a:lnTo>
                    <a:pt x="0" y="733184"/>
                  </a:lnTo>
                  <a:lnTo>
                    <a:pt x="5069" y="760880"/>
                  </a:lnTo>
                  <a:lnTo>
                    <a:pt x="15130" y="783221"/>
                  </a:lnTo>
                  <a:lnTo>
                    <a:pt x="30032" y="799866"/>
                  </a:lnTo>
                  <a:lnTo>
                    <a:pt x="49547" y="810565"/>
                  </a:lnTo>
                  <a:lnTo>
                    <a:pt x="73381" y="815155"/>
                  </a:lnTo>
                  <a:lnTo>
                    <a:pt x="101171" y="813566"/>
                  </a:lnTo>
                  <a:lnTo>
                    <a:pt x="132497" y="805822"/>
                  </a:lnTo>
                  <a:lnTo>
                    <a:pt x="166883" y="792042"/>
                  </a:lnTo>
                  <a:lnTo>
                    <a:pt x="203809" y="772433"/>
                  </a:lnTo>
                  <a:lnTo>
                    <a:pt x="242715" y="747293"/>
                  </a:lnTo>
                  <a:lnTo>
                    <a:pt x="283011" y="717003"/>
                  </a:lnTo>
                  <a:lnTo>
                    <a:pt x="324085" y="682023"/>
                  </a:lnTo>
                  <a:lnTo>
                    <a:pt x="365316" y="642882"/>
                  </a:lnTo>
                  <a:lnTo>
                    <a:pt x="406079" y="600174"/>
                  </a:lnTo>
                  <a:lnTo>
                    <a:pt x="445754" y="554546"/>
                  </a:lnTo>
                  <a:lnTo>
                    <a:pt x="483742" y="506690"/>
                  </a:lnTo>
                  <a:lnTo>
                    <a:pt x="519466" y="457331"/>
                  </a:lnTo>
                  <a:lnTo>
                    <a:pt x="552385" y="407219"/>
                  </a:lnTo>
                  <a:lnTo>
                    <a:pt x="581999" y="357111"/>
                  </a:lnTo>
                  <a:lnTo>
                    <a:pt x="607860" y="307768"/>
                  </a:lnTo>
                  <a:lnTo>
                    <a:pt x="629576" y="259938"/>
                  </a:lnTo>
                  <a:lnTo>
                    <a:pt x="646817" y="214346"/>
                  </a:lnTo>
                  <a:lnTo>
                    <a:pt x="659322" y="171683"/>
                  </a:lnTo>
                  <a:lnTo>
                    <a:pt x="666902" y="132596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tx100"/>
            <p:cNvSpPr/>
            <p:nvPr/>
          </p:nvSpPr>
          <p:spPr>
            <a:xfrm>
              <a:off x="692317" y="5051690"/>
              <a:ext cx="19257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2317" y="4432394"/>
              <a:ext cx="19257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29534" y="3813098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29534" y="3193802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29534" y="2574505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6" name="pl105"/>
            <p:cNvSpPr/>
            <p:nvPr/>
          </p:nvSpPr>
          <p:spPr>
            <a:xfrm>
              <a:off x="912731" y="509338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6"/>
            <p:cNvSpPr/>
            <p:nvPr/>
          </p:nvSpPr>
          <p:spPr>
            <a:xfrm>
              <a:off x="912731" y="447408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7"/>
            <p:cNvSpPr/>
            <p:nvPr/>
          </p:nvSpPr>
          <p:spPr>
            <a:xfrm>
              <a:off x="912731" y="385478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8"/>
            <p:cNvSpPr/>
            <p:nvPr/>
          </p:nvSpPr>
          <p:spPr>
            <a:xfrm>
              <a:off x="912731" y="323549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09"/>
            <p:cNvSpPr/>
            <p:nvPr/>
          </p:nvSpPr>
          <p:spPr>
            <a:xfrm>
              <a:off x="912731" y="261619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10"/>
            <p:cNvSpPr/>
            <p:nvPr/>
          </p:nvSpPr>
          <p:spPr>
            <a:xfrm>
              <a:off x="1018839" y="558336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11"/>
            <p:cNvSpPr/>
            <p:nvPr/>
          </p:nvSpPr>
          <p:spPr>
            <a:xfrm>
              <a:off x="1638135" y="558336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112"/>
            <p:cNvSpPr/>
            <p:nvPr/>
          </p:nvSpPr>
          <p:spPr>
            <a:xfrm>
              <a:off x="2257431" y="558336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13"/>
            <p:cNvSpPr/>
            <p:nvPr/>
          </p:nvSpPr>
          <p:spPr>
            <a:xfrm>
              <a:off x="2876727" y="558336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4"/>
            <p:cNvSpPr/>
            <p:nvPr/>
          </p:nvSpPr>
          <p:spPr>
            <a:xfrm>
              <a:off x="3496023" y="558336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115"/>
            <p:cNvSpPr/>
            <p:nvPr/>
          </p:nvSpPr>
          <p:spPr>
            <a:xfrm>
              <a:off x="4115319" y="558336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tx116"/>
            <p:cNvSpPr/>
            <p:nvPr/>
          </p:nvSpPr>
          <p:spPr>
            <a:xfrm>
              <a:off x="922549" y="5644306"/>
              <a:ext cx="19257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541846" y="5644306"/>
              <a:ext cx="19257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2161142" y="5644306"/>
              <a:ext cx="19257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799046" y="5644306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418342" y="5644306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4037638" y="5644306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2592942" y="5785529"/>
              <a:ext cx="264052" cy="1004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4" name="tx123"/>
            <p:cNvSpPr/>
            <p:nvPr/>
          </p:nvSpPr>
          <p:spPr>
            <a:xfrm rot="-5400000">
              <a:off x="429858" y="3744580"/>
              <a:ext cx="264052" cy="1298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947526" y="1807234"/>
              <a:ext cx="1602975" cy="1224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  <p:sp>
          <p:nvSpPr>
            <p:cNvPr id="126" name="rc125"/>
            <p:cNvSpPr/>
            <p:nvPr/>
          </p:nvSpPr>
          <p:spPr>
            <a:xfrm>
              <a:off x="4762397" y="1600200"/>
              <a:ext cx="373400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rc126"/>
            <p:cNvSpPr/>
            <p:nvPr/>
          </p:nvSpPr>
          <p:spPr>
            <a:xfrm>
              <a:off x="5252724" y="1895700"/>
              <a:ext cx="3174089" cy="3827568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l127"/>
            <p:cNvSpPr/>
            <p:nvPr/>
          </p:nvSpPr>
          <p:spPr>
            <a:xfrm>
              <a:off x="5252724" y="5516036"/>
              <a:ext cx="3174089" cy="0"/>
            </a:xfrm>
            <a:custGeom>
              <a:avLst/>
              <a:gdLst/>
              <a:ahLst/>
              <a:cxnLst/>
              <a:rect l="0" t="0" r="0" b="0"/>
              <a:pathLst>
                <a:path w="3174089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l128"/>
            <p:cNvSpPr/>
            <p:nvPr/>
          </p:nvSpPr>
          <p:spPr>
            <a:xfrm>
              <a:off x="5252724" y="4852050"/>
              <a:ext cx="3174089" cy="0"/>
            </a:xfrm>
            <a:custGeom>
              <a:avLst/>
              <a:gdLst/>
              <a:ahLst/>
              <a:cxnLst/>
              <a:rect l="0" t="0" r="0" b="0"/>
              <a:pathLst>
                <a:path w="3174089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l129"/>
            <p:cNvSpPr/>
            <p:nvPr/>
          </p:nvSpPr>
          <p:spPr>
            <a:xfrm>
              <a:off x="5252724" y="4188063"/>
              <a:ext cx="3174089" cy="0"/>
            </a:xfrm>
            <a:custGeom>
              <a:avLst/>
              <a:gdLst/>
              <a:ahLst/>
              <a:cxnLst/>
              <a:rect l="0" t="0" r="0" b="0"/>
              <a:pathLst>
                <a:path w="3174089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l130"/>
            <p:cNvSpPr/>
            <p:nvPr/>
          </p:nvSpPr>
          <p:spPr>
            <a:xfrm>
              <a:off x="5252724" y="3524076"/>
              <a:ext cx="3174089" cy="0"/>
            </a:xfrm>
            <a:custGeom>
              <a:avLst/>
              <a:gdLst/>
              <a:ahLst/>
              <a:cxnLst/>
              <a:rect l="0" t="0" r="0" b="0"/>
              <a:pathLst>
                <a:path w="3174089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l131"/>
            <p:cNvSpPr/>
            <p:nvPr/>
          </p:nvSpPr>
          <p:spPr>
            <a:xfrm>
              <a:off x="5252724" y="2860090"/>
              <a:ext cx="3174089" cy="0"/>
            </a:xfrm>
            <a:custGeom>
              <a:avLst/>
              <a:gdLst/>
              <a:ahLst/>
              <a:cxnLst/>
              <a:rect l="0" t="0" r="0" b="0"/>
              <a:pathLst>
                <a:path w="3174089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l132"/>
            <p:cNvSpPr/>
            <p:nvPr/>
          </p:nvSpPr>
          <p:spPr>
            <a:xfrm>
              <a:off x="5252724" y="2196103"/>
              <a:ext cx="3174089" cy="0"/>
            </a:xfrm>
            <a:custGeom>
              <a:avLst/>
              <a:gdLst/>
              <a:ahLst/>
              <a:cxnLst/>
              <a:rect l="0" t="0" r="0" b="0"/>
              <a:pathLst>
                <a:path w="3174089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l133"/>
            <p:cNvSpPr/>
            <p:nvPr/>
          </p:nvSpPr>
          <p:spPr>
            <a:xfrm>
              <a:off x="5740905" y="1895700"/>
              <a:ext cx="0" cy="3827568"/>
            </a:xfrm>
            <a:custGeom>
              <a:avLst/>
              <a:gdLst/>
              <a:ahLst/>
              <a:cxnLst/>
              <a:rect l="0" t="0" r="0" b="0"/>
              <a:pathLst>
                <a:path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l134"/>
            <p:cNvSpPr/>
            <p:nvPr/>
          </p:nvSpPr>
          <p:spPr>
            <a:xfrm>
              <a:off x="6404891" y="1895700"/>
              <a:ext cx="0" cy="3827568"/>
            </a:xfrm>
            <a:custGeom>
              <a:avLst/>
              <a:gdLst/>
              <a:ahLst/>
              <a:cxnLst/>
              <a:rect l="0" t="0" r="0" b="0"/>
              <a:pathLst>
                <a:path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l135"/>
            <p:cNvSpPr/>
            <p:nvPr/>
          </p:nvSpPr>
          <p:spPr>
            <a:xfrm>
              <a:off x="7068878" y="1895700"/>
              <a:ext cx="0" cy="3827568"/>
            </a:xfrm>
            <a:custGeom>
              <a:avLst/>
              <a:gdLst/>
              <a:ahLst/>
              <a:cxnLst/>
              <a:rect l="0" t="0" r="0" b="0"/>
              <a:pathLst>
                <a:path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l136"/>
            <p:cNvSpPr/>
            <p:nvPr/>
          </p:nvSpPr>
          <p:spPr>
            <a:xfrm>
              <a:off x="7732865" y="1895700"/>
              <a:ext cx="0" cy="3827568"/>
            </a:xfrm>
            <a:custGeom>
              <a:avLst/>
              <a:gdLst/>
              <a:ahLst/>
              <a:cxnLst/>
              <a:rect l="0" t="0" r="0" b="0"/>
              <a:pathLst>
                <a:path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l137"/>
            <p:cNvSpPr/>
            <p:nvPr/>
          </p:nvSpPr>
          <p:spPr>
            <a:xfrm>
              <a:off x="8396851" y="1895700"/>
              <a:ext cx="0" cy="3827568"/>
            </a:xfrm>
            <a:custGeom>
              <a:avLst/>
              <a:gdLst/>
              <a:ahLst/>
              <a:cxnLst/>
              <a:rect l="0" t="0" r="0" b="0"/>
              <a:pathLst>
                <a:path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l138"/>
            <p:cNvSpPr/>
            <p:nvPr/>
          </p:nvSpPr>
          <p:spPr>
            <a:xfrm>
              <a:off x="5252724" y="5184043"/>
              <a:ext cx="3174089" cy="0"/>
            </a:xfrm>
            <a:custGeom>
              <a:avLst/>
              <a:gdLst/>
              <a:ahLst/>
              <a:cxnLst/>
              <a:rect l="0" t="0" r="0" b="0"/>
              <a:pathLst>
                <a:path w="3174089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l139"/>
            <p:cNvSpPr/>
            <p:nvPr/>
          </p:nvSpPr>
          <p:spPr>
            <a:xfrm>
              <a:off x="5252724" y="4520056"/>
              <a:ext cx="3174089" cy="0"/>
            </a:xfrm>
            <a:custGeom>
              <a:avLst/>
              <a:gdLst/>
              <a:ahLst/>
              <a:cxnLst/>
              <a:rect l="0" t="0" r="0" b="0"/>
              <a:pathLst>
                <a:path w="3174089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l140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gdLst/>
              <a:ahLst/>
              <a:cxnLst/>
              <a:rect l="0" t="0" r="0" b="0"/>
              <a:pathLst>
                <a:path w="3174089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l141"/>
            <p:cNvSpPr/>
            <p:nvPr/>
          </p:nvSpPr>
          <p:spPr>
            <a:xfrm>
              <a:off x="5252724" y="3192083"/>
              <a:ext cx="3174089" cy="0"/>
            </a:xfrm>
            <a:custGeom>
              <a:avLst/>
              <a:gdLst/>
              <a:ahLst/>
              <a:cxnLst/>
              <a:rect l="0" t="0" r="0" b="0"/>
              <a:pathLst>
                <a:path w="3174089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l142"/>
            <p:cNvSpPr/>
            <p:nvPr/>
          </p:nvSpPr>
          <p:spPr>
            <a:xfrm>
              <a:off x="5252724" y="2528096"/>
              <a:ext cx="3174089" cy="0"/>
            </a:xfrm>
            <a:custGeom>
              <a:avLst/>
              <a:gdLst/>
              <a:ahLst/>
              <a:cxnLst/>
              <a:rect l="0" t="0" r="0" b="0"/>
              <a:pathLst>
                <a:path w="3174089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l143"/>
            <p:cNvSpPr/>
            <p:nvPr/>
          </p:nvSpPr>
          <p:spPr>
            <a:xfrm>
              <a:off x="5408912" y="1895700"/>
              <a:ext cx="0" cy="3827568"/>
            </a:xfrm>
            <a:custGeom>
              <a:avLst/>
              <a:gdLst/>
              <a:ahLst/>
              <a:cxnLst/>
              <a:rect l="0" t="0" r="0" b="0"/>
              <a:pathLst>
                <a:path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l144"/>
            <p:cNvSpPr/>
            <p:nvPr/>
          </p:nvSpPr>
          <p:spPr>
            <a:xfrm>
              <a:off x="6072898" y="1895700"/>
              <a:ext cx="0" cy="3827568"/>
            </a:xfrm>
            <a:custGeom>
              <a:avLst/>
              <a:gdLst/>
              <a:ahLst/>
              <a:cxnLst/>
              <a:rect l="0" t="0" r="0" b="0"/>
              <a:pathLst>
                <a:path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l145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gdLst/>
              <a:ahLst/>
              <a:cxnLst/>
              <a:rect l="0" t="0" r="0" b="0"/>
              <a:pathLst>
                <a:path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l146"/>
            <p:cNvSpPr/>
            <p:nvPr/>
          </p:nvSpPr>
          <p:spPr>
            <a:xfrm>
              <a:off x="7400871" y="1895700"/>
              <a:ext cx="0" cy="3827568"/>
            </a:xfrm>
            <a:custGeom>
              <a:avLst/>
              <a:gdLst/>
              <a:ahLst/>
              <a:cxnLst/>
              <a:rect l="0" t="0" r="0" b="0"/>
              <a:pathLst>
                <a:path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l147"/>
            <p:cNvSpPr/>
            <p:nvPr/>
          </p:nvSpPr>
          <p:spPr>
            <a:xfrm>
              <a:off x="8064858" y="1895700"/>
              <a:ext cx="0" cy="3827568"/>
            </a:xfrm>
            <a:custGeom>
              <a:avLst/>
              <a:gdLst/>
              <a:ahLst/>
              <a:cxnLst/>
              <a:rect l="0" t="0" r="0" b="0"/>
              <a:pathLst>
                <a:path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l148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gdLst/>
              <a:ahLst/>
              <a:cxnLst/>
              <a:rect l="0" t="0" r="0" b="0"/>
              <a:pathLst>
                <a:path w="3174089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l149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gdLst/>
              <a:ahLst/>
              <a:cxnLst/>
              <a:rect l="0" t="0" r="0" b="0"/>
              <a:pathLst>
                <a:path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0"/>
            <p:cNvSpPr/>
            <p:nvPr/>
          </p:nvSpPr>
          <p:spPr>
            <a:xfrm>
              <a:off x="5852724" y="5156206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1"/>
            <p:cNvSpPr/>
            <p:nvPr/>
          </p:nvSpPr>
          <p:spPr>
            <a:xfrm>
              <a:off x="6309046" y="4448587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2"/>
            <p:cNvSpPr/>
            <p:nvPr/>
          </p:nvSpPr>
          <p:spPr>
            <a:xfrm>
              <a:off x="7444735" y="357210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3"/>
            <p:cNvSpPr/>
            <p:nvPr/>
          </p:nvSpPr>
          <p:spPr>
            <a:xfrm>
              <a:off x="6646135" y="3819455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4"/>
            <p:cNvSpPr/>
            <p:nvPr/>
          </p:nvSpPr>
          <p:spPr>
            <a:xfrm>
              <a:off x="6373075" y="4440441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5"/>
            <p:cNvSpPr/>
            <p:nvPr/>
          </p:nvSpPr>
          <p:spPr>
            <a:xfrm>
              <a:off x="5639311" y="4826431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6"/>
            <p:cNvSpPr/>
            <p:nvPr/>
          </p:nvSpPr>
          <p:spPr>
            <a:xfrm>
              <a:off x="6752838" y="3544230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7"/>
            <p:cNvSpPr/>
            <p:nvPr/>
          </p:nvSpPr>
          <p:spPr>
            <a:xfrm>
              <a:off x="6181678" y="4311366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8"/>
            <p:cNvSpPr/>
            <p:nvPr/>
          </p:nvSpPr>
          <p:spPr>
            <a:xfrm>
              <a:off x="6649257" y="334506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59"/>
            <p:cNvSpPr/>
            <p:nvPr/>
          </p:nvSpPr>
          <p:spPr>
            <a:xfrm>
              <a:off x="7920367" y="2515246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0"/>
            <p:cNvSpPr/>
            <p:nvPr/>
          </p:nvSpPr>
          <p:spPr>
            <a:xfrm>
              <a:off x="5750553" y="4865972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1"/>
            <p:cNvSpPr/>
            <p:nvPr/>
          </p:nvSpPr>
          <p:spPr>
            <a:xfrm>
              <a:off x="7256171" y="3542708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2"/>
            <p:cNvSpPr/>
            <p:nvPr/>
          </p:nvSpPr>
          <p:spPr>
            <a:xfrm>
              <a:off x="6432405" y="3693547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3"/>
            <p:cNvSpPr/>
            <p:nvPr/>
          </p:nvSpPr>
          <p:spPr>
            <a:xfrm>
              <a:off x="6157448" y="4342457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4"/>
            <p:cNvSpPr/>
            <p:nvPr/>
          </p:nvSpPr>
          <p:spPr>
            <a:xfrm>
              <a:off x="7183335" y="346392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5"/>
            <p:cNvSpPr/>
            <p:nvPr/>
          </p:nvSpPr>
          <p:spPr>
            <a:xfrm>
              <a:off x="6316205" y="4218452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6"/>
            <p:cNvSpPr/>
            <p:nvPr/>
          </p:nvSpPr>
          <p:spPr>
            <a:xfrm>
              <a:off x="6361000" y="350931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7"/>
            <p:cNvSpPr/>
            <p:nvPr/>
          </p:nvSpPr>
          <p:spPr>
            <a:xfrm>
              <a:off x="7407870" y="2892563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8"/>
            <p:cNvSpPr/>
            <p:nvPr/>
          </p:nvSpPr>
          <p:spPr>
            <a:xfrm>
              <a:off x="6925897" y="347390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69"/>
            <p:cNvSpPr/>
            <p:nvPr/>
          </p:nvSpPr>
          <p:spPr>
            <a:xfrm>
              <a:off x="6782853" y="4224134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0"/>
            <p:cNvSpPr/>
            <p:nvPr/>
          </p:nvSpPr>
          <p:spPr>
            <a:xfrm>
              <a:off x="6994220" y="329265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1"/>
            <p:cNvSpPr/>
            <p:nvPr/>
          </p:nvSpPr>
          <p:spPr>
            <a:xfrm>
              <a:off x="6414599" y="409572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2"/>
            <p:cNvSpPr/>
            <p:nvPr/>
          </p:nvSpPr>
          <p:spPr>
            <a:xfrm>
              <a:off x="6097878" y="4942435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3"/>
            <p:cNvSpPr/>
            <p:nvPr/>
          </p:nvSpPr>
          <p:spPr>
            <a:xfrm>
              <a:off x="6996024" y="3614689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4"/>
            <p:cNvSpPr/>
            <p:nvPr/>
          </p:nvSpPr>
          <p:spPr>
            <a:xfrm>
              <a:off x="6408842" y="3922417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75"/>
            <p:cNvSpPr/>
            <p:nvPr/>
          </p:nvSpPr>
          <p:spPr>
            <a:xfrm>
              <a:off x="7538580" y="2405527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6"/>
            <p:cNvSpPr/>
            <p:nvPr/>
          </p:nvSpPr>
          <p:spPr>
            <a:xfrm>
              <a:off x="7490020" y="2942248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7"/>
            <p:cNvSpPr/>
            <p:nvPr/>
          </p:nvSpPr>
          <p:spPr>
            <a:xfrm>
              <a:off x="7275167" y="3473595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l178"/>
            <p:cNvSpPr/>
            <p:nvPr/>
          </p:nvSpPr>
          <p:spPr>
            <a:xfrm>
              <a:off x="6464197" y="4024289"/>
              <a:ext cx="309199" cy="105965"/>
            </a:xfrm>
            <a:custGeom>
              <a:avLst/>
              <a:gdLst/>
              <a:ahLst/>
              <a:cxnLst/>
              <a:rect l="0" t="0" r="0" b="0"/>
              <a:pathLst>
                <a:path w="309199" h="105965">
                  <a:moveTo>
                    <a:pt x="309199" y="0"/>
                  </a:moveTo>
                  <a:lnTo>
                    <a:pt x="0" y="105965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80" name="tx179"/>
            <p:cNvSpPr/>
            <p:nvPr/>
          </p:nvSpPr>
          <p:spPr>
            <a:xfrm>
              <a:off x="5564291" y="5233979"/>
              <a:ext cx="488087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6079668" y="4559335"/>
              <a:ext cx="488087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7321247" y="3648591"/>
              <a:ext cx="488087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6741763" y="3792368"/>
              <a:ext cx="488087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6472355" y="4390574"/>
              <a:ext cx="488087" cy="989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5351653" y="4705601"/>
              <a:ext cx="488087" cy="989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6505883" y="3621192"/>
              <a:ext cx="488087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6031351" y="4221091"/>
              <a:ext cx="488087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6260106" y="3218467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7766600" y="2592022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330411" y="4942301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5865750" y="3585985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5589881" y="4389968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6158255" y="4098410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6042773" y="3388297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7089733" y="2771618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6877638" y="4221025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6899481" y="3171757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6796256" y="3961856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5969965" y="5019751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6078727" y="3801625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7221436" y="2284842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7539471" y="3018585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5759570" y="4390509"/>
              <a:ext cx="1108187" cy="201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6192243" y="3700279"/>
              <a:ext cx="1108187" cy="201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6269041" y="3550388"/>
              <a:ext cx="1108187" cy="201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7019774" y="2637311"/>
              <a:ext cx="1108187" cy="201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207" name="pg206"/>
            <p:cNvSpPr/>
            <p:nvPr/>
          </p:nvSpPr>
          <p:spPr>
            <a:xfrm>
              <a:off x="5928378" y="4302626"/>
              <a:ext cx="540685" cy="695670"/>
            </a:xfrm>
            <a:custGeom>
              <a:avLst/>
              <a:gdLst/>
              <a:ahLst/>
              <a:cxnLst/>
              <a:rect l="0" t="0" r="0" b="0"/>
              <a:pathLst>
                <a:path w="540685" h="695670">
                  <a:moveTo>
                    <a:pt x="540685" y="62119"/>
                  </a:moveTo>
                  <a:lnTo>
                    <a:pt x="538634" y="39895"/>
                  </a:lnTo>
                  <a:lnTo>
                    <a:pt x="532512" y="22343"/>
                  </a:lnTo>
                  <a:lnTo>
                    <a:pt x="522412" y="9728"/>
                  </a:lnTo>
                  <a:lnTo>
                    <a:pt x="508487" y="2243"/>
                  </a:lnTo>
                  <a:lnTo>
                    <a:pt x="490948" y="0"/>
                  </a:lnTo>
                  <a:lnTo>
                    <a:pt x="470061" y="3033"/>
                  </a:lnTo>
                  <a:lnTo>
                    <a:pt x="446143" y="11296"/>
                  </a:lnTo>
                  <a:lnTo>
                    <a:pt x="419556" y="24664"/>
                  </a:lnTo>
                  <a:lnTo>
                    <a:pt x="390702" y="42935"/>
                  </a:lnTo>
                  <a:lnTo>
                    <a:pt x="360021" y="65832"/>
                  </a:lnTo>
                  <a:lnTo>
                    <a:pt x="327976" y="93006"/>
                  </a:lnTo>
                  <a:lnTo>
                    <a:pt x="295054" y="124048"/>
                  </a:lnTo>
                  <a:lnTo>
                    <a:pt x="261753" y="158485"/>
                  </a:lnTo>
                  <a:lnTo>
                    <a:pt x="228578" y="195796"/>
                  </a:lnTo>
                  <a:lnTo>
                    <a:pt x="196033" y="235415"/>
                  </a:lnTo>
                  <a:lnTo>
                    <a:pt x="164610" y="276742"/>
                  </a:lnTo>
                  <a:lnTo>
                    <a:pt x="134786" y="319150"/>
                  </a:lnTo>
                  <a:lnTo>
                    <a:pt x="107013" y="361996"/>
                  </a:lnTo>
                  <a:lnTo>
                    <a:pt x="81712" y="404632"/>
                  </a:lnTo>
                  <a:lnTo>
                    <a:pt x="59267" y="446410"/>
                  </a:lnTo>
                  <a:lnTo>
                    <a:pt x="40017" y="486697"/>
                  </a:lnTo>
                  <a:lnTo>
                    <a:pt x="24256" y="524882"/>
                  </a:lnTo>
                  <a:lnTo>
                    <a:pt x="12220" y="560387"/>
                  </a:lnTo>
                  <a:lnTo>
                    <a:pt x="4094" y="592674"/>
                  </a:lnTo>
                  <a:lnTo>
                    <a:pt x="0" y="621252"/>
                  </a:lnTo>
                  <a:lnTo>
                    <a:pt x="0" y="645690"/>
                  </a:lnTo>
                  <a:lnTo>
                    <a:pt x="4094" y="665616"/>
                  </a:lnTo>
                  <a:lnTo>
                    <a:pt x="12220" y="680727"/>
                  </a:lnTo>
                  <a:lnTo>
                    <a:pt x="24256" y="690797"/>
                  </a:lnTo>
                  <a:lnTo>
                    <a:pt x="40017" y="695670"/>
                  </a:lnTo>
                  <a:lnTo>
                    <a:pt x="59267" y="695275"/>
                  </a:lnTo>
                  <a:lnTo>
                    <a:pt x="81712" y="689616"/>
                  </a:lnTo>
                  <a:lnTo>
                    <a:pt x="107013" y="678779"/>
                  </a:lnTo>
                  <a:lnTo>
                    <a:pt x="134786" y="662930"/>
                  </a:lnTo>
                  <a:lnTo>
                    <a:pt x="164610" y="642307"/>
                  </a:lnTo>
                  <a:lnTo>
                    <a:pt x="196033" y="617224"/>
                  </a:lnTo>
                  <a:lnTo>
                    <a:pt x="228578" y="588060"/>
                  </a:lnTo>
                  <a:lnTo>
                    <a:pt x="261753" y="555259"/>
                  </a:lnTo>
                  <a:lnTo>
                    <a:pt x="295054" y="519317"/>
                  </a:lnTo>
                  <a:lnTo>
                    <a:pt x="327976" y="480779"/>
                  </a:lnTo>
                  <a:lnTo>
                    <a:pt x="360021" y="440229"/>
                  </a:lnTo>
                  <a:lnTo>
                    <a:pt x="390702" y="398282"/>
                  </a:lnTo>
                  <a:lnTo>
                    <a:pt x="419556" y="355573"/>
                  </a:lnTo>
                  <a:lnTo>
                    <a:pt x="446143" y="312751"/>
                  </a:lnTo>
                  <a:lnTo>
                    <a:pt x="470061" y="270464"/>
                  </a:lnTo>
                  <a:lnTo>
                    <a:pt x="490948" y="229354"/>
                  </a:lnTo>
                  <a:lnTo>
                    <a:pt x="508487" y="190043"/>
                  </a:lnTo>
                  <a:lnTo>
                    <a:pt x="522412" y="153128"/>
                  </a:lnTo>
                  <a:lnTo>
                    <a:pt x="532512" y="119168"/>
                  </a:lnTo>
                  <a:lnTo>
                    <a:pt x="538634" y="88677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g207"/>
            <p:cNvSpPr/>
            <p:nvPr/>
          </p:nvSpPr>
          <p:spPr>
            <a:xfrm>
              <a:off x="6300540" y="3599011"/>
              <a:ext cx="726248" cy="647677"/>
            </a:xfrm>
            <a:custGeom>
              <a:avLst/>
              <a:gdLst/>
              <a:ahLst/>
              <a:cxnLst/>
              <a:rect l="0" t="0" r="0" b="0"/>
              <a:pathLst>
                <a:path w="726248" h="647677">
                  <a:moveTo>
                    <a:pt x="726248" y="32669"/>
                  </a:moveTo>
                  <a:lnTo>
                    <a:pt x="723493" y="17392"/>
                  </a:lnTo>
                  <a:lnTo>
                    <a:pt x="715270" y="6760"/>
                  </a:lnTo>
                  <a:lnTo>
                    <a:pt x="701704" y="933"/>
                  </a:lnTo>
                  <a:lnTo>
                    <a:pt x="683000" y="0"/>
                  </a:lnTo>
                  <a:lnTo>
                    <a:pt x="659441" y="3974"/>
                  </a:lnTo>
                  <a:lnTo>
                    <a:pt x="631386" y="12797"/>
                  </a:lnTo>
                  <a:lnTo>
                    <a:pt x="599259" y="26333"/>
                  </a:lnTo>
                  <a:lnTo>
                    <a:pt x="563547" y="44378"/>
                  </a:lnTo>
                  <a:lnTo>
                    <a:pt x="524791" y="66658"/>
                  </a:lnTo>
                  <a:lnTo>
                    <a:pt x="483580" y="92836"/>
                  </a:lnTo>
                  <a:lnTo>
                    <a:pt x="440537" y="122515"/>
                  </a:lnTo>
                  <a:lnTo>
                    <a:pt x="396316" y="155244"/>
                  </a:lnTo>
                  <a:lnTo>
                    <a:pt x="351586" y="190528"/>
                  </a:lnTo>
                  <a:lnTo>
                    <a:pt x="307026" y="227831"/>
                  </a:lnTo>
                  <a:lnTo>
                    <a:pt x="263311" y="266589"/>
                  </a:lnTo>
                  <a:lnTo>
                    <a:pt x="221104" y="306213"/>
                  </a:lnTo>
                  <a:lnTo>
                    <a:pt x="181045" y="346104"/>
                  </a:lnTo>
                  <a:lnTo>
                    <a:pt x="143740" y="385656"/>
                  </a:lnTo>
                  <a:lnTo>
                    <a:pt x="109756" y="424269"/>
                  </a:lnTo>
                  <a:lnTo>
                    <a:pt x="79607" y="461360"/>
                  </a:lnTo>
                  <a:lnTo>
                    <a:pt x="53752" y="496364"/>
                  </a:lnTo>
                  <a:lnTo>
                    <a:pt x="32580" y="528752"/>
                  </a:lnTo>
                  <a:lnTo>
                    <a:pt x="16414" y="558032"/>
                  </a:lnTo>
                  <a:lnTo>
                    <a:pt x="5499" y="583762"/>
                  </a:lnTo>
                  <a:lnTo>
                    <a:pt x="0" y="605549"/>
                  </a:lnTo>
                  <a:lnTo>
                    <a:pt x="0" y="623066"/>
                  </a:lnTo>
                  <a:lnTo>
                    <a:pt x="5499" y="636045"/>
                  </a:lnTo>
                  <a:lnTo>
                    <a:pt x="16414" y="644290"/>
                  </a:lnTo>
                  <a:lnTo>
                    <a:pt x="32580" y="647677"/>
                  </a:lnTo>
                  <a:lnTo>
                    <a:pt x="53752" y="646153"/>
                  </a:lnTo>
                  <a:lnTo>
                    <a:pt x="79607" y="639743"/>
                  </a:lnTo>
                  <a:lnTo>
                    <a:pt x="109756" y="628542"/>
                  </a:lnTo>
                  <a:lnTo>
                    <a:pt x="143740" y="612721"/>
                  </a:lnTo>
                  <a:lnTo>
                    <a:pt x="181045" y="592520"/>
                  </a:lnTo>
                  <a:lnTo>
                    <a:pt x="221104" y="568245"/>
                  </a:lnTo>
                  <a:lnTo>
                    <a:pt x="263311" y="540264"/>
                  </a:lnTo>
                  <a:lnTo>
                    <a:pt x="307026" y="509001"/>
                  </a:lnTo>
                  <a:lnTo>
                    <a:pt x="351586" y="474930"/>
                  </a:lnTo>
                  <a:lnTo>
                    <a:pt x="396316" y="438567"/>
                  </a:lnTo>
                  <a:lnTo>
                    <a:pt x="440537" y="400464"/>
                  </a:lnTo>
                  <a:lnTo>
                    <a:pt x="483580" y="361199"/>
                  </a:lnTo>
                  <a:lnTo>
                    <a:pt x="524791" y="321366"/>
                  </a:lnTo>
                  <a:lnTo>
                    <a:pt x="563547" y="281569"/>
                  </a:lnTo>
                  <a:lnTo>
                    <a:pt x="599259" y="242412"/>
                  </a:lnTo>
                  <a:lnTo>
                    <a:pt x="631386" y="204488"/>
                  </a:lnTo>
                  <a:lnTo>
                    <a:pt x="659441" y="168372"/>
                  </a:lnTo>
                  <a:lnTo>
                    <a:pt x="683000" y="134612"/>
                  </a:lnTo>
                  <a:lnTo>
                    <a:pt x="701704" y="103719"/>
                  </a:lnTo>
                  <a:lnTo>
                    <a:pt x="715270" y="76162"/>
                  </a:lnTo>
                  <a:lnTo>
                    <a:pt x="723493" y="52358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g208"/>
            <p:cNvSpPr/>
            <p:nvPr/>
          </p:nvSpPr>
          <p:spPr>
            <a:xfrm>
              <a:off x="6578158" y="3413779"/>
              <a:ext cx="644203" cy="334038"/>
            </a:xfrm>
            <a:custGeom>
              <a:avLst/>
              <a:gdLst/>
              <a:ahLst/>
              <a:cxnLst/>
              <a:rect l="0" t="0" r="0" b="0"/>
              <a:pathLst>
                <a:path w="644203" h="334038">
                  <a:moveTo>
                    <a:pt x="644203" y="111870"/>
                  </a:moveTo>
                  <a:lnTo>
                    <a:pt x="641759" y="92902"/>
                  </a:lnTo>
                  <a:lnTo>
                    <a:pt x="634465" y="75061"/>
                  </a:lnTo>
                  <a:lnTo>
                    <a:pt x="622432" y="58615"/>
                  </a:lnTo>
                  <a:lnTo>
                    <a:pt x="605841" y="43815"/>
                  </a:lnTo>
                  <a:lnTo>
                    <a:pt x="584944" y="30885"/>
                  </a:lnTo>
                  <a:lnTo>
                    <a:pt x="560058" y="20021"/>
                  </a:lnTo>
                  <a:lnTo>
                    <a:pt x="531560" y="11388"/>
                  </a:lnTo>
                  <a:lnTo>
                    <a:pt x="499882" y="5116"/>
                  </a:lnTo>
                  <a:lnTo>
                    <a:pt x="465505" y="1301"/>
                  </a:lnTo>
                  <a:lnTo>
                    <a:pt x="428949" y="0"/>
                  </a:lnTo>
                  <a:lnTo>
                    <a:pt x="390769" y="1233"/>
                  </a:lnTo>
                  <a:lnTo>
                    <a:pt x="351544" y="4981"/>
                  </a:lnTo>
                  <a:lnTo>
                    <a:pt x="311867" y="11188"/>
                  </a:lnTo>
                  <a:lnTo>
                    <a:pt x="272341" y="19760"/>
                  </a:lnTo>
                  <a:lnTo>
                    <a:pt x="233565" y="30566"/>
                  </a:lnTo>
                  <a:lnTo>
                    <a:pt x="196126" y="43443"/>
                  </a:lnTo>
                  <a:lnTo>
                    <a:pt x="160592" y="58196"/>
                  </a:lnTo>
                  <a:lnTo>
                    <a:pt x="127502" y="74600"/>
                  </a:lnTo>
                  <a:lnTo>
                    <a:pt x="97357" y="92408"/>
                  </a:lnTo>
                  <a:lnTo>
                    <a:pt x="70614" y="111349"/>
                  </a:lnTo>
                  <a:lnTo>
                    <a:pt x="47679" y="131136"/>
                  </a:lnTo>
                  <a:lnTo>
                    <a:pt x="28899" y="151469"/>
                  </a:lnTo>
                  <a:lnTo>
                    <a:pt x="14560" y="172041"/>
                  </a:lnTo>
                  <a:lnTo>
                    <a:pt x="4878" y="192538"/>
                  </a:lnTo>
                  <a:lnTo>
                    <a:pt x="0" y="212651"/>
                  </a:lnTo>
                  <a:lnTo>
                    <a:pt x="0" y="232075"/>
                  </a:lnTo>
                  <a:lnTo>
                    <a:pt x="4878" y="250514"/>
                  </a:lnTo>
                  <a:lnTo>
                    <a:pt x="14560" y="267691"/>
                  </a:lnTo>
                  <a:lnTo>
                    <a:pt x="28899" y="283343"/>
                  </a:lnTo>
                  <a:lnTo>
                    <a:pt x="47679" y="297234"/>
                  </a:lnTo>
                  <a:lnTo>
                    <a:pt x="70614" y="309154"/>
                  </a:lnTo>
                  <a:lnTo>
                    <a:pt x="97357" y="318921"/>
                  </a:lnTo>
                  <a:lnTo>
                    <a:pt x="127502" y="326388"/>
                  </a:lnTo>
                  <a:lnTo>
                    <a:pt x="160592" y="331441"/>
                  </a:lnTo>
                  <a:lnTo>
                    <a:pt x="196126" y="334004"/>
                  </a:lnTo>
                  <a:lnTo>
                    <a:pt x="233565" y="334038"/>
                  </a:lnTo>
                  <a:lnTo>
                    <a:pt x="272341" y="331543"/>
                  </a:lnTo>
                  <a:lnTo>
                    <a:pt x="311867" y="326556"/>
                  </a:lnTo>
                  <a:lnTo>
                    <a:pt x="351544" y="319152"/>
                  </a:lnTo>
                  <a:lnTo>
                    <a:pt x="390769" y="309445"/>
                  </a:lnTo>
                  <a:lnTo>
                    <a:pt x="428949" y="297581"/>
                  </a:lnTo>
                  <a:lnTo>
                    <a:pt x="465505" y="283740"/>
                  </a:lnTo>
                  <a:lnTo>
                    <a:pt x="499882" y="268132"/>
                  </a:lnTo>
                  <a:lnTo>
                    <a:pt x="531560" y="250993"/>
                  </a:lnTo>
                  <a:lnTo>
                    <a:pt x="560058" y="232584"/>
                  </a:lnTo>
                  <a:lnTo>
                    <a:pt x="584944" y="213183"/>
                  </a:lnTo>
                  <a:lnTo>
                    <a:pt x="605841" y="193084"/>
                  </a:lnTo>
                  <a:lnTo>
                    <a:pt x="622432" y="172593"/>
                  </a:lnTo>
                  <a:lnTo>
                    <a:pt x="634465" y="152020"/>
                  </a:lnTo>
                  <a:lnTo>
                    <a:pt x="641759" y="131676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g209"/>
            <p:cNvSpPr/>
            <p:nvPr/>
          </p:nvSpPr>
          <p:spPr>
            <a:xfrm>
              <a:off x="7121229" y="2565887"/>
              <a:ext cx="646550" cy="681960"/>
            </a:xfrm>
            <a:custGeom>
              <a:avLst/>
              <a:gdLst/>
              <a:ahLst/>
              <a:cxnLst/>
              <a:rect l="0" t="0" r="0" b="0"/>
              <a:pathLst>
                <a:path w="646550" h="681960">
                  <a:moveTo>
                    <a:pt x="646550" y="47033"/>
                  </a:moveTo>
                  <a:lnTo>
                    <a:pt x="644097" y="27961"/>
                  </a:lnTo>
                  <a:lnTo>
                    <a:pt x="636776" y="13633"/>
                  </a:lnTo>
                  <a:lnTo>
                    <a:pt x="624699" y="4265"/>
                  </a:lnTo>
                  <a:lnTo>
                    <a:pt x="608047" y="0"/>
                  </a:lnTo>
                  <a:lnTo>
                    <a:pt x="587074" y="902"/>
                  </a:lnTo>
                  <a:lnTo>
                    <a:pt x="562098" y="6958"/>
                  </a:lnTo>
                  <a:lnTo>
                    <a:pt x="533496" y="18076"/>
                  </a:lnTo>
                  <a:lnTo>
                    <a:pt x="501703" y="34087"/>
                  </a:lnTo>
                  <a:lnTo>
                    <a:pt x="467201" y="54749"/>
                  </a:lnTo>
                  <a:lnTo>
                    <a:pt x="430512" y="79749"/>
                  </a:lnTo>
                  <a:lnTo>
                    <a:pt x="392193" y="108707"/>
                  </a:lnTo>
                  <a:lnTo>
                    <a:pt x="352824" y="141185"/>
                  </a:lnTo>
                  <a:lnTo>
                    <a:pt x="313003" y="176690"/>
                  </a:lnTo>
                  <a:lnTo>
                    <a:pt x="273333" y="214683"/>
                  </a:lnTo>
                  <a:lnTo>
                    <a:pt x="234415" y="254590"/>
                  </a:lnTo>
                  <a:lnTo>
                    <a:pt x="196840" y="295805"/>
                  </a:lnTo>
                  <a:lnTo>
                    <a:pt x="161177" y="337704"/>
                  </a:lnTo>
                  <a:lnTo>
                    <a:pt x="127966" y="379650"/>
                  </a:lnTo>
                  <a:lnTo>
                    <a:pt x="97711" y="421009"/>
                  </a:lnTo>
                  <a:lnTo>
                    <a:pt x="70871" y="461153"/>
                  </a:lnTo>
                  <a:lnTo>
                    <a:pt x="47853" y="499474"/>
                  </a:lnTo>
                  <a:lnTo>
                    <a:pt x="29005" y="535391"/>
                  </a:lnTo>
                  <a:lnTo>
                    <a:pt x="14613" y="568359"/>
                  </a:lnTo>
                  <a:lnTo>
                    <a:pt x="4895" y="597879"/>
                  </a:lnTo>
                  <a:lnTo>
                    <a:pt x="0" y="623503"/>
                  </a:lnTo>
                  <a:lnTo>
                    <a:pt x="0" y="644843"/>
                  </a:lnTo>
                  <a:lnTo>
                    <a:pt x="4895" y="661575"/>
                  </a:lnTo>
                  <a:lnTo>
                    <a:pt x="14613" y="673446"/>
                  </a:lnTo>
                  <a:lnTo>
                    <a:pt x="29005" y="680275"/>
                  </a:lnTo>
                  <a:lnTo>
                    <a:pt x="47853" y="681960"/>
                  </a:lnTo>
                  <a:lnTo>
                    <a:pt x="70871" y="678474"/>
                  </a:lnTo>
                  <a:lnTo>
                    <a:pt x="97711" y="669871"/>
                  </a:lnTo>
                  <a:lnTo>
                    <a:pt x="127966" y="656280"/>
                  </a:lnTo>
                  <a:lnTo>
                    <a:pt x="161177" y="637909"/>
                  </a:lnTo>
                  <a:lnTo>
                    <a:pt x="196840" y="615035"/>
                  </a:lnTo>
                  <a:lnTo>
                    <a:pt x="234415" y="588004"/>
                  </a:lnTo>
                  <a:lnTo>
                    <a:pt x="273333" y="557228"/>
                  </a:lnTo>
                  <a:lnTo>
                    <a:pt x="313003" y="523172"/>
                  </a:lnTo>
                  <a:lnTo>
                    <a:pt x="352824" y="486353"/>
                  </a:lnTo>
                  <a:lnTo>
                    <a:pt x="392193" y="447329"/>
                  </a:lnTo>
                  <a:lnTo>
                    <a:pt x="430512" y="406691"/>
                  </a:lnTo>
                  <a:lnTo>
                    <a:pt x="467201" y="365055"/>
                  </a:lnTo>
                  <a:lnTo>
                    <a:pt x="501703" y="323053"/>
                  </a:lnTo>
                  <a:lnTo>
                    <a:pt x="533496" y="281321"/>
                  </a:lnTo>
                  <a:lnTo>
                    <a:pt x="562098" y="240493"/>
                  </a:lnTo>
                  <a:lnTo>
                    <a:pt x="587074" y="201186"/>
                  </a:lnTo>
                  <a:lnTo>
                    <a:pt x="608047" y="163996"/>
                  </a:lnTo>
                  <a:lnTo>
                    <a:pt x="624699" y="129488"/>
                  </a:lnTo>
                  <a:lnTo>
                    <a:pt x="636776" y="98185"/>
                  </a:lnTo>
                  <a:lnTo>
                    <a:pt x="644097" y="70560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tx210"/>
            <p:cNvSpPr/>
            <p:nvPr/>
          </p:nvSpPr>
          <p:spPr>
            <a:xfrm>
              <a:off x="4997515" y="5142351"/>
              <a:ext cx="19257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4997515" y="4478364"/>
              <a:ext cx="19257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5034732" y="3814378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5034732" y="3150391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5034732" y="2486404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16" name="pl215"/>
            <p:cNvSpPr/>
            <p:nvPr/>
          </p:nvSpPr>
          <p:spPr>
            <a:xfrm>
              <a:off x="5217929" y="518404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l216"/>
            <p:cNvSpPr/>
            <p:nvPr/>
          </p:nvSpPr>
          <p:spPr>
            <a:xfrm>
              <a:off x="5217929" y="452005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l217"/>
            <p:cNvSpPr/>
            <p:nvPr/>
          </p:nvSpPr>
          <p:spPr>
            <a:xfrm>
              <a:off x="5217929" y="385607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l218"/>
            <p:cNvSpPr/>
            <p:nvPr/>
          </p:nvSpPr>
          <p:spPr>
            <a:xfrm>
              <a:off x="5217929" y="319208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l219"/>
            <p:cNvSpPr/>
            <p:nvPr/>
          </p:nvSpPr>
          <p:spPr>
            <a:xfrm>
              <a:off x="5217929" y="252809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l220"/>
            <p:cNvSpPr/>
            <p:nvPr/>
          </p:nvSpPr>
          <p:spPr>
            <a:xfrm>
              <a:off x="5408912" y="572326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l221"/>
            <p:cNvSpPr/>
            <p:nvPr/>
          </p:nvSpPr>
          <p:spPr>
            <a:xfrm>
              <a:off x="6072898" y="572326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l222"/>
            <p:cNvSpPr/>
            <p:nvPr/>
          </p:nvSpPr>
          <p:spPr>
            <a:xfrm>
              <a:off x="6736885" y="572326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l223"/>
            <p:cNvSpPr/>
            <p:nvPr/>
          </p:nvSpPr>
          <p:spPr>
            <a:xfrm>
              <a:off x="7400871" y="572326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l224"/>
            <p:cNvSpPr/>
            <p:nvPr/>
          </p:nvSpPr>
          <p:spPr>
            <a:xfrm>
              <a:off x="8064858" y="572326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tx225"/>
            <p:cNvSpPr/>
            <p:nvPr/>
          </p:nvSpPr>
          <p:spPr>
            <a:xfrm>
              <a:off x="5312622" y="5784207"/>
              <a:ext cx="19257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27" name="tx226"/>
            <p:cNvSpPr/>
            <p:nvPr/>
          </p:nvSpPr>
          <p:spPr>
            <a:xfrm>
              <a:off x="5976609" y="5784207"/>
              <a:ext cx="19257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28" name="tx227"/>
            <p:cNvSpPr/>
            <p:nvPr/>
          </p:nvSpPr>
          <p:spPr>
            <a:xfrm>
              <a:off x="6659204" y="5784207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7323191" y="5784207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7987177" y="5784207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6707742" y="5925430"/>
              <a:ext cx="264052" cy="1004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232" name="tx231"/>
            <p:cNvSpPr/>
            <p:nvPr/>
          </p:nvSpPr>
          <p:spPr>
            <a:xfrm rot="-5400000">
              <a:off x="4735056" y="3744580"/>
              <a:ext cx="264052" cy="1298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5252724" y="1667333"/>
              <a:ext cx="1602975" cy="1224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a000.scree4plsc</a:t>
            </a:r>
          </a:p>
        </p:txBody>
      </p:sp>
      <p:grpSp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4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gdLst/>
              <a:ahLst/>
              <a:cxnLst/>
              <a:rect l="0" t="0" r="0" b="0"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5"/>
            <p:cNvSpPr/>
            <p:nvPr/>
          </p:nvSpPr>
          <p:spPr>
            <a:xfrm>
              <a:off x="1563597" y="5211762"/>
              <a:ext cx="5698717" cy="0"/>
            </a:xfrm>
            <a:custGeom>
              <a:avLst/>
              <a:gdLst/>
              <a:ahLst/>
              <a:cxnLst/>
              <a:rect l="0" t="0" r="0" b="0"/>
              <a:pathLst>
                <a:path w="5698717">
                  <a:moveTo>
                    <a:pt x="0" y="0"/>
                  </a:moveTo>
                  <a:lnTo>
                    <a:pt x="56987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6"/>
            <p:cNvSpPr/>
            <p:nvPr/>
          </p:nvSpPr>
          <p:spPr>
            <a:xfrm>
              <a:off x="1563597" y="5211762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7"/>
            <p:cNvSpPr/>
            <p:nvPr/>
          </p:nvSpPr>
          <p:spPr>
            <a:xfrm>
              <a:off x="2703341" y="5211762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8"/>
            <p:cNvSpPr/>
            <p:nvPr/>
          </p:nvSpPr>
          <p:spPr>
            <a:xfrm>
              <a:off x="3843085" y="5211762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9"/>
            <p:cNvSpPr/>
            <p:nvPr/>
          </p:nvSpPr>
          <p:spPr>
            <a:xfrm>
              <a:off x="4982828" y="5211762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0"/>
            <p:cNvSpPr/>
            <p:nvPr/>
          </p:nvSpPr>
          <p:spPr>
            <a:xfrm>
              <a:off x="6122572" y="5211762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1"/>
            <p:cNvSpPr/>
            <p:nvPr/>
          </p:nvSpPr>
          <p:spPr>
            <a:xfrm>
              <a:off x="7262315" y="5211762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tx12"/>
            <p:cNvSpPr/>
            <p:nvPr/>
          </p:nvSpPr>
          <p:spPr>
            <a:xfrm>
              <a:off x="1521219" y="5429549"/>
              <a:ext cx="8475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660962" y="5431483"/>
              <a:ext cx="8475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758327" y="5429549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898071" y="5429549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037814" y="5429549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7177558" y="5429549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gdLst/>
              <a:ahLst/>
              <a:cxnLst/>
              <a:rect l="0" t="0" r="0" b="0"/>
              <a:pathLst>
                <a:path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9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0"/>
            <p:cNvSpPr/>
            <p:nvPr/>
          </p:nvSpPr>
          <p:spPr>
            <a:xfrm>
              <a:off x="1463039" y="4724136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1"/>
            <p:cNvSpPr/>
            <p:nvPr/>
          </p:nvSpPr>
          <p:spPr>
            <a:xfrm>
              <a:off x="1463039" y="4343178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2"/>
            <p:cNvSpPr/>
            <p:nvPr/>
          </p:nvSpPr>
          <p:spPr>
            <a:xfrm>
              <a:off x="1463039" y="3962220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463039" y="3581262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463039" y="3200304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463039" y="2819346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4567" y="4668437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567" y="4287479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30" y="3906484"/>
              <a:ext cx="169515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67" y="3525563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567" y="3144605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194567" y="2763647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gdLst/>
              <a:ahLst/>
              <a:cxnLst/>
              <a:rect l="0" t="0" r="0" b="0"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tx36"/>
            <p:cNvSpPr/>
            <p:nvPr/>
          </p:nvSpPr>
          <p:spPr>
            <a:xfrm>
              <a:off x="3016984" y="1895951"/>
              <a:ext cx="3475791" cy="135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PLSC Music Features: Inertia Scree Plot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40" name="pt39"/>
            <p:cNvSpPr/>
            <p:nvPr/>
          </p:nvSpPr>
          <p:spPr>
            <a:xfrm>
              <a:off x="1757256" y="261940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pt40"/>
            <p:cNvSpPr/>
            <p:nvPr/>
          </p:nvSpPr>
          <p:spPr>
            <a:xfrm>
              <a:off x="1985205" y="43372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pt41"/>
            <p:cNvSpPr/>
            <p:nvPr/>
          </p:nvSpPr>
          <p:spPr>
            <a:xfrm>
              <a:off x="2213154" y="48415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pt42"/>
            <p:cNvSpPr/>
            <p:nvPr/>
          </p:nvSpPr>
          <p:spPr>
            <a:xfrm>
              <a:off x="2441102" y="49310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pt43"/>
            <p:cNvSpPr/>
            <p:nvPr/>
          </p:nvSpPr>
          <p:spPr>
            <a:xfrm>
              <a:off x="2669051" y="50128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pt44"/>
            <p:cNvSpPr/>
            <p:nvPr/>
          </p:nvSpPr>
          <p:spPr>
            <a:xfrm>
              <a:off x="2897000" y="501760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pt45"/>
            <p:cNvSpPr/>
            <p:nvPr/>
          </p:nvSpPr>
          <p:spPr>
            <a:xfrm>
              <a:off x="3124948" y="50288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pt46"/>
            <p:cNvSpPr/>
            <p:nvPr/>
          </p:nvSpPr>
          <p:spPr>
            <a:xfrm>
              <a:off x="3352897" y="504567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pt47"/>
            <p:cNvSpPr/>
            <p:nvPr/>
          </p:nvSpPr>
          <p:spPr>
            <a:xfrm>
              <a:off x="3580846" y="505154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pt48"/>
            <p:cNvSpPr/>
            <p:nvPr/>
          </p:nvSpPr>
          <p:spPr>
            <a:xfrm>
              <a:off x="3808795" y="505835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pt49"/>
            <p:cNvSpPr/>
            <p:nvPr/>
          </p:nvSpPr>
          <p:spPr>
            <a:xfrm>
              <a:off x="4036743" y="506071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pt50"/>
            <p:cNvSpPr/>
            <p:nvPr/>
          </p:nvSpPr>
          <p:spPr>
            <a:xfrm>
              <a:off x="4264692" y="506206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pt51"/>
            <p:cNvSpPr/>
            <p:nvPr/>
          </p:nvSpPr>
          <p:spPr>
            <a:xfrm>
              <a:off x="4492641" y="506463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pt52"/>
            <p:cNvSpPr/>
            <p:nvPr/>
          </p:nvSpPr>
          <p:spPr>
            <a:xfrm>
              <a:off x="4720590" y="506572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pt53"/>
            <p:cNvSpPr/>
            <p:nvPr/>
          </p:nvSpPr>
          <p:spPr>
            <a:xfrm>
              <a:off x="4948538" y="506731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pt54"/>
            <p:cNvSpPr/>
            <p:nvPr/>
          </p:nvSpPr>
          <p:spPr>
            <a:xfrm>
              <a:off x="5176487" y="50682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pt55"/>
            <p:cNvSpPr/>
            <p:nvPr/>
          </p:nvSpPr>
          <p:spPr>
            <a:xfrm>
              <a:off x="5404436" y="50683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pt56"/>
            <p:cNvSpPr/>
            <p:nvPr/>
          </p:nvSpPr>
          <p:spPr>
            <a:xfrm>
              <a:off x="5632384" y="506881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pt57"/>
            <p:cNvSpPr/>
            <p:nvPr/>
          </p:nvSpPr>
          <p:spPr>
            <a:xfrm>
              <a:off x="5860333" y="50692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pt58"/>
            <p:cNvSpPr/>
            <p:nvPr/>
          </p:nvSpPr>
          <p:spPr>
            <a:xfrm>
              <a:off x="6088282" y="506968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pt59"/>
            <p:cNvSpPr/>
            <p:nvPr/>
          </p:nvSpPr>
          <p:spPr>
            <a:xfrm>
              <a:off x="6316231" y="506984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pt60"/>
            <p:cNvSpPr/>
            <p:nvPr/>
          </p:nvSpPr>
          <p:spPr>
            <a:xfrm>
              <a:off x="6544179" y="507030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pt61"/>
            <p:cNvSpPr/>
            <p:nvPr/>
          </p:nvSpPr>
          <p:spPr>
            <a:xfrm>
              <a:off x="6772128" y="50704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pt62"/>
            <p:cNvSpPr/>
            <p:nvPr/>
          </p:nvSpPr>
          <p:spPr>
            <a:xfrm>
              <a:off x="7000077" y="507052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pt63"/>
            <p:cNvSpPr/>
            <p:nvPr/>
          </p:nvSpPr>
          <p:spPr>
            <a:xfrm>
              <a:off x="7228025" y="50706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pt64"/>
            <p:cNvSpPr/>
            <p:nvPr/>
          </p:nvSpPr>
          <p:spPr>
            <a:xfrm>
              <a:off x="7455974" y="507073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pt65"/>
            <p:cNvSpPr/>
            <p:nvPr/>
          </p:nvSpPr>
          <p:spPr>
            <a:xfrm>
              <a:off x="7683923" y="50707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pl66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gdLst/>
              <a:ahLst/>
              <a:cxnLst/>
              <a:rect l="0" t="0" r="0" b="0"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14287" cap="rnd">
              <a:solidFill>
                <a:srgbClr val="5427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7"/>
            <p:cNvSpPr/>
            <p:nvPr/>
          </p:nvSpPr>
          <p:spPr>
            <a:xfrm>
              <a:off x="1740111" y="2602259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pt68"/>
            <p:cNvSpPr/>
            <p:nvPr/>
          </p:nvSpPr>
          <p:spPr>
            <a:xfrm>
              <a:off x="1968060" y="4320110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pt69"/>
            <p:cNvSpPr/>
            <p:nvPr/>
          </p:nvSpPr>
          <p:spPr>
            <a:xfrm>
              <a:off x="2423957" y="4913931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pl70"/>
            <p:cNvSpPr/>
            <p:nvPr/>
          </p:nvSpPr>
          <p:spPr>
            <a:xfrm>
              <a:off x="1645920" y="4888291"/>
              <a:ext cx="6217919" cy="0"/>
            </a:xfrm>
            <a:custGeom>
              <a:avLst/>
              <a:gdLst/>
              <a:ahLst/>
              <a:cxnLst/>
              <a:rect l="0" t="0" r="0" b="0"/>
              <a:pathLst>
                <a:path w="6217919">
                  <a:moveTo>
                    <a:pt x="0" y="0"/>
                  </a:moveTo>
                  <a:lnTo>
                    <a:pt x="6217919" y="0"/>
                  </a:lnTo>
                </a:path>
              </a:pathLst>
            </a:custGeom>
            <a:ln w="19050" cap="rnd">
              <a:solidFill>
                <a:srgbClr val="6822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7863839" y="2490846"/>
              <a:ext cx="0" cy="2529581"/>
            </a:xfrm>
            <a:custGeom>
              <a:avLst/>
              <a:gdLst/>
              <a:ahLst/>
              <a:cxnLst/>
              <a:rect l="0" t="0" r="0" b="0"/>
              <a:pathLst>
                <a:path h="2529581">
                  <a:moveTo>
                    <a:pt x="0" y="25295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3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gdLst/>
              <a:ahLst/>
              <a:cxnLst/>
              <a:rect l="0" t="0" r="0" b="0"/>
              <a:pathLst>
                <a:path w="91439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4"/>
            <p:cNvSpPr/>
            <p:nvPr/>
          </p:nvSpPr>
          <p:spPr>
            <a:xfrm>
              <a:off x="7863839" y="4598831"/>
              <a:ext cx="91439" cy="0"/>
            </a:xfrm>
            <a:custGeom>
              <a:avLst/>
              <a:gdLst/>
              <a:ahLst/>
              <a:cxnLst/>
              <a:rect l="0" t="0" r="0" b="0"/>
              <a:pathLst>
                <a:path w="91439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5"/>
            <p:cNvSpPr/>
            <p:nvPr/>
          </p:nvSpPr>
          <p:spPr>
            <a:xfrm>
              <a:off x="7863839" y="4177234"/>
              <a:ext cx="91439" cy="0"/>
            </a:xfrm>
            <a:custGeom>
              <a:avLst/>
              <a:gdLst/>
              <a:ahLst/>
              <a:cxnLst/>
              <a:rect l="0" t="0" r="0" b="0"/>
              <a:pathLst>
                <a:path w="91439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6"/>
            <p:cNvSpPr/>
            <p:nvPr/>
          </p:nvSpPr>
          <p:spPr>
            <a:xfrm>
              <a:off x="7863839" y="3755637"/>
              <a:ext cx="91439" cy="0"/>
            </a:xfrm>
            <a:custGeom>
              <a:avLst/>
              <a:gdLst/>
              <a:ahLst/>
              <a:cxnLst/>
              <a:rect l="0" t="0" r="0" b="0"/>
              <a:pathLst>
                <a:path w="91439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7"/>
            <p:cNvSpPr/>
            <p:nvPr/>
          </p:nvSpPr>
          <p:spPr>
            <a:xfrm>
              <a:off x="7863839" y="3334040"/>
              <a:ext cx="91439" cy="0"/>
            </a:xfrm>
            <a:custGeom>
              <a:avLst/>
              <a:gdLst/>
              <a:ahLst/>
              <a:cxnLst/>
              <a:rect l="0" t="0" r="0" b="0"/>
              <a:pathLst>
                <a:path w="91439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8"/>
            <p:cNvSpPr/>
            <p:nvPr/>
          </p:nvSpPr>
          <p:spPr>
            <a:xfrm>
              <a:off x="7863839" y="2912443"/>
              <a:ext cx="91439" cy="0"/>
            </a:xfrm>
            <a:custGeom>
              <a:avLst/>
              <a:gdLst/>
              <a:ahLst/>
              <a:cxnLst/>
              <a:rect l="0" t="0" r="0" b="0"/>
              <a:pathLst>
                <a:path w="91439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79"/>
            <p:cNvSpPr/>
            <p:nvPr/>
          </p:nvSpPr>
          <p:spPr>
            <a:xfrm>
              <a:off x="7863839" y="2490846"/>
              <a:ext cx="91439" cy="0"/>
            </a:xfrm>
            <a:custGeom>
              <a:avLst/>
              <a:gdLst/>
              <a:ahLst/>
              <a:cxnLst/>
              <a:rect l="0" t="0" r="0" b="0"/>
              <a:pathLst>
                <a:path w="91439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094946" y="4964729"/>
              <a:ext cx="8475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052567" y="4543132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052567" y="4121535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8052567" y="3699938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8052567" y="3278341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8010188" y="2856744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8010188" y="2435147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contribution1</a:t>
            </a:r>
          </a:p>
        </p:txBody>
      </p:sp>
      <p:grpSp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5"/>
            <p:cNvSpPr/>
            <p:nvPr/>
          </p:nvSpPr>
          <p:spPr>
            <a:xfrm>
              <a:off x="1008347" y="3568038"/>
              <a:ext cx="7608863" cy="0"/>
            </a:xfrm>
            <a:custGeom>
              <a:avLst/>
              <a:gdLst/>
              <a:ahLst/>
              <a:cxnLst/>
              <a:rect l="0" t="0" r="0" b="0"/>
              <a:pathLst>
                <a:path w="7608863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6"/>
            <p:cNvSpPr/>
            <p:nvPr/>
          </p:nvSpPr>
          <p:spPr>
            <a:xfrm>
              <a:off x="1008347" y="4258948"/>
              <a:ext cx="7608863" cy="0"/>
            </a:xfrm>
            <a:custGeom>
              <a:avLst/>
              <a:gdLst/>
              <a:ahLst/>
              <a:cxnLst/>
              <a:rect l="0" t="0" r="0" b="0"/>
              <a:pathLst>
                <a:path w="7608863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1039028" y="3913493"/>
              <a:ext cx="184085" cy="3738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1243568" y="3295319"/>
              <a:ext cx="184085" cy="6181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1448107" y="3431271"/>
              <a:ext cx="184085" cy="48222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1652646" y="2435603"/>
              <a:ext cx="184085" cy="147788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1"/>
            <p:cNvSpPr/>
            <p:nvPr/>
          </p:nvSpPr>
          <p:spPr>
            <a:xfrm>
              <a:off x="1857186" y="3913493"/>
              <a:ext cx="184085" cy="160057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2"/>
            <p:cNvSpPr/>
            <p:nvPr/>
          </p:nvSpPr>
          <p:spPr>
            <a:xfrm>
              <a:off x="2061725" y="2387460"/>
              <a:ext cx="184085" cy="152603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3"/>
            <p:cNvSpPr/>
            <p:nvPr/>
          </p:nvSpPr>
          <p:spPr>
            <a:xfrm>
              <a:off x="2266264" y="3913493"/>
              <a:ext cx="184085" cy="9478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4"/>
            <p:cNvSpPr/>
            <p:nvPr/>
          </p:nvSpPr>
          <p:spPr>
            <a:xfrm>
              <a:off x="2470804" y="3175719"/>
              <a:ext cx="184085" cy="73777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5"/>
            <p:cNvSpPr/>
            <p:nvPr/>
          </p:nvSpPr>
          <p:spPr>
            <a:xfrm>
              <a:off x="2675343" y="3913493"/>
              <a:ext cx="184085" cy="35082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6"/>
            <p:cNvSpPr/>
            <p:nvPr/>
          </p:nvSpPr>
          <p:spPr>
            <a:xfrm>
              <a:off x="2879882" y="3402837"/>
              <a:ext cx="184085" cy="51065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rc17"/>
            <p:cNvSpPr/>
            <p:nvPr/>
          </p:nvSpPr>
          <p:spPr>
            <a:xfrm>
              <a:off x="3084422" y="3913493"/>
              <a:ext cx="184085" cy="34903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rc18"/>
            <p:cNvSpPr/>
            <p:nvPr/>
          </p:nvSpPr>
          <p:spPr>
            <a:xfrm>
              <a:off x="3288961" y="3431445"/>
              <a:ext cx="184085" cy="4820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rc19"/>
            <p:cNvSpPr/>
            <p:nvPr/>
          </p:nvSpPr>
          <p:spPr>
            <a:xfrm>
              <a:off x="3493500" y="3913493"/>
              <a:ext cx="184085" cy="6104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rc20"/>
            <p:cNvSpPr/>
            <p:nvPr/>
          </p:nvSpPr>
          <p:spPr>
            <a:xfrm>
              <a:off x="3698039" y="3203588"/>
              <a:ext cx="184085" cy="7099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1"/>
            <p:cNvSpPr/>
            <p:nvPr/>
          </p:nvSpPr>
          <p:spPr>
            <a:xfrm>
              <a:off x="3902579" y="3913493"/>
              <a:ext cx="184085" cy="67534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2"/>
            <p:cNvSpPr/>
            <p:nvPr/>
          </p:nvSpPr>
          <p:spPr>
            <a:xfrm>
              <a:off x="4107118" y="3342618"/>
              <a:ext cx="184085" cy="5708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3"/>
            <p:cNvSpPr/>
            <p:nvPr/>
          </p:nvSpPr>
          <p:spPr>
            <a:xfrm>
              <a:off x="4311657" y="3913493"/>
              <a:ext cx="184085" cy="7920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4"/>
            <p:cNvSpPr/>
            <p:nvPr/>
          </p:nvSpPr>
          <p:spPr>
            <a:xfrm>
              <a:off x="4516197" y="3913493"/>
              <a:ext cx="184085" cy="36138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5"/>
            <p:cNvSpPr/>
            <p:nvPr/>
          </p:nvSpPr>
          <p:spPr>
            <a:xfrm>
              <a:off x="4720736" y="3913493"/>
              <a:ext cx="184085" cy="8186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6"/>
            <p:cNvSpPr/>
            <p:nvPr/>
          </p:nvSpPr>
          <p:spPr>
            <a:xfrm>
              <a:off x="4925275" y="3913493"/>
              <a:ext cx="184085" cy="13049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7"/>
            <p:cNvSpPr/>
            <p:nvPr/>
          </p:nvSpPr>
          <p:spPr>
            <a:xfrm>
              <a:off x="5129815" y="2502814"/>
              <a:ext cx="184085" cy="141067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8"/>
            <p:cNvSpPr/>
            <p:nvPr/>
          </p:nvSpPr>
          <p:spPr>
            <a:xfrm>
              <a:off x="5334354" y="3913493"/>
              <a:ext cx="184085" cy="129503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29"/>
            <p:cNvSpPr/>
            <p:nvPr/>
          </p:nvSpPr>
          <p:spPr>
            <a:xfrm>
              <a:off x="5538893" y="3913493"/>
              <a:ext cx="184085" cy="131403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0"/>
            <p:cNvSpPr/>
            <p:nvPr/>
          </p:nvSpPr>
          <p:spPr>
            <a:xfrm>
              <a:off x="5743433" y="3913493"/>
              <a:ext cx="184085" cy="105357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1"/>
            <p:cNvSpPr/>
            <p:nvPr/>
          </p:nvSpPr>
          <p:spPr>
            <a:xfrm>
              <a:off x="5947972" y="2943606"/>
              <a:ext cx="184085" cy="96988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2"/>
            <p:cNvSpPr/>
            <p:nvPr/>
          </p:nvSpPr>
          <p:spPr>
            <a:xfrm>
              <a:off x="6152511" y="2796881"/>
              <a:ext cx="184085" cy="111661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3"/>
            <p:cNvSpPr/>
            <p:nvPr/>
          </p:nvSpPr>
          <p:spPr>
            <a:xfrm>
              <a:off x="6357051" y="3913493"/>
              <a:ext cx="184085" cy="12977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4"/>
            <p:cNvSpPr/>
            <p:nvPr/>
          </p:nvSpPr>
          <p:spPr>
            <a:xfrm>
              <a:off x="6561590" y="3913493"/>
              <a:ext cx="184085" cy="11432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5"/>
            <p:cNvSpPr/>
            <p:nvPr/>
          </p:nvSpPr>
          <p:spPr>
            <a:xfrm>
              <a:off x="6766129" y="3913493"/>
              <a:ext cx="184085" cy="77832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6"/>
            <p:cNvSpPr/>
            <p:nvPr/>
          </p:nvSpPr>
          <p:spPr>
            <a:xfrm>
              <a:off x="6970669" y="3118097"/>
              <a:ext cx="184085" cy="7953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7"/>
            <p:cNvSpPr/>
            <p:nvPr/>
          </p:nvSpPr>
          <p:spPr>
            <a:xfrm>
              <a:off x="7175208" y="2701448"/>
              <a:ext cx="184085" cy="12120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8"/>
            <p:cNvSpPr/>
            <p:nvPr/>
          </p:nvSpPr>
          <p:spPr>
            <a:xfrm>
              <a:off x="7379747" y="3282158"/>
              <a:ext cx="184085" cy="63133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39"/>
            <p:cNvSpPr/>
            <p:nvPr/>
          </p:nvSpPr>
          <p:spPr>
            <a:xfrm>
              <a:off x="7584287" y="2765160"/>
              <a:ext cx="184085" cy="114833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0"/>
            <p:cNvSpPr/>
            <p:nvPr/>
          </p:nvSpPr>
          <p:spPr>
            <a:xfrm>
              <a:off x="7788826" y="2618232"/>
              <a:ext cx="184085" cy="129526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1"/>
            <p:cNvSpPr/>
            <p:nvPr/>
          </p:nvSpPr>
          <p:spPr>
            <a:xfrm>
              <a:off x="7993365" y="2825176"/>
              <a:ext cx="184085" cy="10883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2"/>
            <p:cNvSpPr/>
            <p:nvPr/>
          </p:nvSpPr>
          <p:spPr>
            <a:xfrm>
              <a:off x="8197905" y="3913493"/>
              <a:ext cx="184085" cy="62504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3"/>
            <p:cNvSpPr/>
            <p:nvPr/>
          </p:nvSpPr>
          <p:spPr>
            <a:xfrm>
              <a:off x="8402444" y="3109508"/>
              <a:ext cx="184085" cy="80398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845581" y="3534388"/>
              <a:ext cx="548165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914482" y="4354952"/>
              <a:ext cx="819442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126776" y="4369344"/>
              <a:ext cx="825476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504800" y="4138513"/>
              <a:ext cx="457915" cy="99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709340" y="3589014"/>
              <a:ext cx="457915" cy="99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913879" y="4138513"/>
              <a:ext cx="457915" cy="99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18577" y="3589172"/>
              <a:ext cx="457915" cy="99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22958" y="4138513"/>
              <a:ext cx="457915" cy="99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499893" y="3555984"/>
              <a:ext cx="512171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704274" y="4170431"/>
              <a:ext cx="512171" cy="1007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93844" y="3417963"/>
              <a:ext cx="741102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6622" y="4430857"/>
              <a:ext cx="945950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351106" y="3595651"/>
              <a:ext cx="446059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579148" y="4101264"/>
              <a:ext cx="397732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06550" y="3411289"/>
              <a:ext cx="753330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17229" y="4307917"/>
              <a:ext cx="741049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999960" y="3392620"/>
              <a:ext cx="783342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01604" y="3509012"/>
              <a:ext cx="590457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498891" y="3498156"/>
              <a:ext cx="626504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687630" y="3479333"/>
              <a:ext cx="656728" cy="80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27211" y="4203175"/>
              <a:ext cx="566479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397" y="3693375"/>
              <a:ext cx="283186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2842" y="3649245"/>
              <a:ext cx="373542" cy="80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203" y="3624648"/>
              <a:ext cx="397732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4940" y="4011386"/>
              <a:ext cx="228878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547" y="3986105"/>
              <a:ext cx="186744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044" y="3747561"/>
              <a:ext cx="210828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547" y="3675272"/>
              <a:ext cx="313358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230" y="3722244"/>
              <a:ext cx="235071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725" y="4007982"/>
              <a:ext cx="241158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682" y="4192281"/>
              <a:ext cx="548323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2830" y="4232049"/>
              <a:ext cx="596650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564" y="3989101"/>
              <a:ext cx="192884" cy="80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063" y="4014350"/>
              <a:ext cx="234965" cy="80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05" y="4093907"/>
              <a:ext cx="367560" cy="80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582" y="3675182"/>
              <a:ext cx="331460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02" y="4040318"/>
              <a:ext cx="277099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8347" y="3913493"/>
              <a:ext cx="7608863" cy="0"/>
            </a:xfrm>
            <a:custGeom>
              <a:avLst/>
              <a:gdLst/>
              <a:ahLst/>
              <a:cxnLst/>
              <a:rect l="0" t="0" r="0" b="0"/>
              <a:pathLst>
                <a:path w="7608863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2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gdLst/>
              <a:ahLst/>
              <a:cxnLst/>
              <a:rect l="0" t="0" r="0" b="0"/>
              <a:pathLst>
                <a:path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tx83"/>
            <p:cNvSpPr/>
            <p:nvPr/>
          </p:nvSpPr>
          <p:spPr>
            <a:xfrm>
              <a:off x="690983" y="5909984"/>
              <a:ext cx="254734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90983" y="4890893"/>
              <a:ext cx="254734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8200" y="3871801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8200" y="2852710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3553" y="595167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8"/>
            <p:cNvSpPr/>
            <p:nvPr/>
          </p:nvSpPr>
          <p:spPr>
            <a:xfrm>
              <a:off x="973553" y="493258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89"/>
            <p:cNvSpPr/>
            <p:nvPr/>
          </p:nvSpPr>
          <p:spPr>
            <a:xfrm>
              <a:off x="973553" y="391349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0"/>
            <p:cNvSpPr/>
            <p:nvPr/>
          </p:nvSpPr>
          <p:spPr>
            <a:xfrm>
              <a:off x="973553" y="289440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tx91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8347" y="1665696"/>
              <a:ext cx="3084314" cy="1240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Latent Variables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contribution2</a:t>
            </a:r>
          </a:p>
        </p:txBody>
      </p:sp>
      <p:grpSp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5"/>
            <p:cNvSpPr/>
            <p:nvPr/>
          </p:nvSpPr>
          <p:spPr>
            <a:xfrm>
              <a:off x="1008347" y="4043363"/>
              <a:ext cx="7608863" cy="0"/>
            </a:xfrm>
            <a:custGeom>
              <a:avLst/>
              <a:gdLst/>
              <a:ahLst/>
              <a:cxnLst/>
              <a:rect l="0" t="0" r="0" b="0"/>
              <a:pathLst>
                <a:path w="7608863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6"/>
            <p:cNvSpPr/>
            <p:nvPr/>
          </p:nvSpPr>
          <p:spPr>
            <a:xfrm>
              <a:off x="1008347" y="4541131"/>
              <a:ext cx="7608863" cy="0"/>
            </a:xfrm>
            <a:custGeom>
              <a:avLst/>
              <a:gdLst/>
              <a:ahLst/>
              <a:cxnLst/>
              <a:rect l="0" t="0" r="0" b="0"/>
              <a:pathLst>
                <a:path w="7608863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1038225" y="4292247"/>
              <a:ext cx="179266" cy="59599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1237410" y="4292247"/>
              <a:ext cx="179266" cy="48858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1436595" y="2450586"/>
              <a:ext cx="179266" cy="18416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1635780" y="4292247"/>
              <a:ext cx="179266" cy="47796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1"/>
            <p:cNvSpPr/>
            <p:nvPr/>
          </p:nvSpPr>
          <p:spPr>
            <a:xfrm>
              <a:off x="1834965" y="4292247"/>
              <a:ext cx="179266" cy="7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2"/>
            <p:cNvSpPr/>
            <p:nvPr/>
          </p:nvSpPr>
          <p:spPr>
            <a:xfrm>
              <a:off x="2034150" y="4292247"/>
              <a:ext cx="179266" cy="39921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3"/>
            <p:cNvSpPr/>
            <p:nvPr/>
          </p:nvSpPr>
          <p:spPr>
            <a:xfrm>
              <a:off x="2233334" y="4292247"/>
              <a:ext cx="179266" cy="26998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4"/>
            <p:cNvSpPr/>
            <p:nvPr/>
          </p:nvSpPr>
          <p:spPr>
            <a:xfrm>
              <a:off x="2432519" y="4014476"/>
              <a:ext cx="179266" cy="2777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5"/>
            <p:cNvSpPr/>
            <p:nvPr/>
          </p:nvSpPr>
          <p:spPr>
            <a:xfrm>
              <a:off x="2631704" y="4292247"/>
              <a:ext cx="179266" cy="6544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6"/>
            <p:cNvSpPr/>
            <p:nvPr/>
          </p:nvSpPr>
          <p:spPr>
            <a:xfrm>
              <a:off x="2830889" y="4292247"/>
              <a:ext cx="179266" cy="35408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rc17"/>
            <p:cNvSpPr/>
            <p:nvPr/>
          </p:nvSpPr>
          <p:spPr>
            <a:xfrm>
              <a:off x="3030074" y="3892267"/>
              <a:ext cx="179266" cy="39998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rc18"/>
            <p:cNvSpPr/>
            <p:nvPr/>
          </p:nvSpPr>
          <p:spPr>
            <a:xfrm>
              <a:off x="3229259" y="4292247"/>
              <a:ext cx="179266" cy="91563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rc19"/>
            <p:cNvSpPr/>
            <p:nvPr/>
          </p:nvSpPr>
          <p:spPr>
            <a:xfrm>
              <a:off x="3428444" y="4292247"/>
              <a:ext cx="179266" cy="4477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rc20"/>
            <p:cNvSpPr/>
            <p:nvPr/>
          </p:nvSpPr>
          <p:spPr>
            <a:xfrm>
              <a:off x="3627629" y="3401440"/>
              <a:ext cx="179266" cy="89080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1"/>
            <p:cNvSpPr/>
            <p:nvPr/>
          </p:nvSpPr>
          <p:spPr>
            <a:xfrm>
              <a:off x="3826814" y="4292247"/>
              <a:ext cx="179266" cy="5134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2"/>
            <p:cNvSpPr/>
            <p:nvPr/>
          </p:nvSpPr>
          <p:spPr>
            <a:xfrm>
              <a:off x="4025999" y="4025127"/>
              <a:ext cx="179266" cy="2671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3"/>
            <p:cNvSpPr/>
            <p:nvPr/>
          </p:nvSpPr>
          <p:spPr>
            <a:xfrm>
              <a:off x="4225183" y="3917292"/>
              <a:ext cx="179266" cy="37495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4"/>
            <p:cNvSpPr/>
            <p:nvPr/>
          </p:nvSpPr>
          <p:spPr>
            <a:xfrm>
              <a:off x="4424368" y="4292247"/>
              <a:ext cx="179266" cy="5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5"/>
            <p:cNvSpPr/>
            <p:nvPr/>
          </p:nvSpPr>
          <p:spPr>
            <a:xfrm>
              <a:off x="4623553" y="4292247"/>
              <a:ext cx="179266" cy="27072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6"/>
            <p:cNvSpPr/>
            <p:nvPr/>
          </p:nvSpPr>
          <p:spPr>
            <a:xfrm>
              <a:off x="4822738" y="4292247"/>
              <a:ext cx="179266" cy="46672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7"/>
            <p:cNvSpPr/>
            <p:nvPr/>
          </p:nvSpPr>
          <p:spPr>
            <a:xfrm>
              <a:off x="5021923" y="3835589"/>
              <a:ext cx="179266" cy="45665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8"/>
            <p:cNvSpPr/>
            <p:nvPr/>
          </p:nvSpPr>
          <p:spPr>
            <a:xfrm>
              <a:off x="5221108" y="3929502"/>
              <a:ext cx="179266" cy="36274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29"/>
            <p:cNvSpPr/>
            <p:nvPr/>
          </p:nvSpPr>
          <p:spPr>
            <a:xfrm>
              <a:off x="5420293" y="4292247"/>
              <a:ext cx="179266" cy="2872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0"/>
            <p:cNvSpPr/>
            <p:nvPr/>
          </p:nvSpPr>
          <p:spPr>
            <a:xfrm>
              <a:off x="5619478" y="3871200"/>
              <a:ext cx="179266" cy="42104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1"/>
            <p:cNvSpPr/>
            <p:nvPr/>
          </p:nvSpPr>
          <p:spPr>
            <a:xfrm>
              <a:off x="5818663" y="4292247"/>
              <a:ext cx="179266" cy="106717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2"/>
            <p:cNvSpPr/>
            <p:nvPr/>
          </p:nvSpPr>
          <p:spPr>
            <a:xfrm>
              <a:off x="6017848" y="4292247"/>
              <a:ext cx="179266" cy="12849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3"/>
            <p:cNvSpPr/>
            <p:nvPr/>
          </p:nvSpPr>
          <p:spPr>
            <a:xfrm>
              <a:off x="6217032" y="4292247"/>
              <a:ext cx="179266" cy="11045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4"/>
            <p:cNvSpPr/>
            <p:nvPr/>
          </p:nvSpPr>
          <p:spPr>
            <a:xfrm>
              <a:off x="6416217" y="4292247"/>
              <a:ext cx="179266" cy="65471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5"/>
            <p:cNvSpPr/>
            <p:nvPr/>
          </p:nvSpPr>
          <p:spPr>
            <a:xfrm>
              <a:off x="6615402" y="4292247"/>
              <a:ext cx="179266" cy="5632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6"/>
            <p:cNvSpPr/>
            <p:nvPr/>
          </p:nvSpPr>
          <p:spPr>
            <a:xfrm>
              <a:off x="6814587" y="3480602"/>
              <a:ext cx="179266" cy="8116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7"/>
            <p:cNvSpPr/>
            <p:nvPr/>
          </p:nvSpPr>
          <p:spPr>
            <a:xfrm>
              <a:off x="7013772" y="4292247"/>
              <a:ext cx="179266" cy="6218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8"/>
            <p:cNvSpPr/>
            <p:nvPr/>
          </p:nvSpPr>
          <p:spPr>
            <a:xfrm>
              <a:off x="7212957" y="4292247"/>
              <a:ext cx="179266" cy="6290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39"/>
            <p:cNvSpPr/>
            <p:nvPr/>
          </p:nvSpPr>
          <p:spPr>
            <a:xfrm>
              <a:off x="7412142" y="3272701"/>
              <a:ext cx="179266" cy="101954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0"/>
            <p:cNvSpPr/>
            <p:nvPr/>
          </p:nvSpPr>
          <p:spPr>
            <a:xfrm>
              <a:off x="7611327" y="3164317"/>
              <a:ext cx="179266" cy="112792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1"/>
            <p:cNvSpPr/>
            <p:nvPr/>
          </p:nvSpPr>
          <p:spPr>
            <a:xfrm>
              <a:off x="7810512" y="4292247"/>
              <a:ext cx="179266" cy="100896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2"/>
            <p:cNvSpPr/>
            <p:nvPr/>
          </p:nvSpPr>
          <p:spPr>
            <a:xfrm>
              <a:off x="8009697" y="3720452"/>
              <a:ext cx="179266" cy="57179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3"/>
            <p:cNvSpPr/>
            <p:nvPr/>
          </p:nvSpPr>
          <p:spPr>
            <a:xfrm>
              <a:off x="8208881" y="4292247"/>
              <a:ext cx="179266" cy="6306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4"/>
            <p:cNvSpPr/>
            <p:nvPr/>
          </p:nvSpPr>
          <p:spPr>
            <a:xfrm>
              <a:off x="8408066" y="3136357"/>
              <a:ext cx="179266" cy="115588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853140" y="3923914"/>
              <a:ext cx="548165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040230" y="3909400"/>
              <a:ext cx="572355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240739" y="4570940"/>
              <a:ext cx="548165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304285" y="3750376"/>
              <a:ext cx="819442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537743" y="3789487"/>
              <a:ext cx="771062" cy="80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1867035" y="3946092"/>
              <a:ext cx="506084" cy="850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083079" y="3967768"/>
              <a:ext cx="457915" cy="99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254501" y="4549185"/>
              <a:ext cx="512171" cy="1007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453686" y="3934579"/>
              <a:ext cx="512171" cy="1007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411342" y="3644845"/>
              <a:ext cx="994224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725680" y="4701185"/>
              <a:ext cx="765239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2834510" y="3674471"/>
              <a:ext cx="945950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189607" y="3861697"/>
              <a:ext cx="632803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443762" y="4556553"/>
              <a:ext cx="524186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539888" y="3803991"/>
              <a:ext cx="728981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904697" y="4480018"/>
              <a:ext cx="397732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085224" y="4527562"/>
              <a:ext cx="457915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131964" y="3797284"/>
              <a:ext cx="741261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353963" y="3822506"/>
              <a:ext cx="717177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530440" y="3797411"/>
              <a:ext cx="741049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707816" y="4711385"/>
              <a:ext cx="783342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4986003" y="4618039"/>
              <a:ext cx="626663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196038" y="3876910"/>
              <a:ext cx="626504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414464" y="4581929"/>
              <a:ext cx="566479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5628761" y="3920288"/>
              <a:ext cx="536255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5882175" y="3985368"/>
              <a:ext cx="427744" cy="1004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149351" y="4064798"/>
              <a:ext cx="313358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250427" y="3949220"/>
              <a:ext cx="488034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523663" y="4035929"/>
              <a:ext cx="361473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775278" y="4383084"/>
              <a:ext cx="235071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6829958" y="3927592"/>
              <a:ext cx="524081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090412" y="3999093"/>
              <a:ext cx="421763" cy="801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341417" y="4444480"/>
              <a:ext cx="319445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603221" y="4367824"/>
              <a:ext cx="192831" cy="80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7644059" y="3948559"/>
              <a:ext cx="488034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7796320" y="4593362"/>
              <a:ext cx="584476" cy="99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141200" y="4064798"/>
              <a:ext cx="313358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352560" y="4426218"/>
              <a:ext cx="289009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1008347" y="4292247"/>
              <a:ext cx="7608863" cy="0"/>
            </a:xfrm>
            <a:custGeom>
              <a:avLst/>
              <a:gdLst/>
              <a:ahLst/>
              <a:cxnLst/>
              <a:rect l="0" t="0" r="0" b="0"/>
              <a:pathLst>
                <a:path w="7608863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4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gdLst/>
              <a:ahLst/>
              <a:cxnLst/>
              <a:rect l="0" t="0" r="0" b="0"/>
              <a:pathLst>
                <a:path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tx85"/>
            <p:cNvSpPr/>
            <p:nvPr/>
          </p:nvSpPr>
          <p:spPr>
            <a:xfrm>
              <a:off x="690983" y="5718969"/>
              <a:ext cx="254734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90983" y="4984762"/>
              <a:ext cx="254734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28200" y="4250555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8200" y="3516348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28200" y="2782141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28200" y="2047934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92" name="pl91"/>
            <p:cNvSpPr/>
            <p:nvPr/>
          </p:nvSpPr>
          <p:spPr>
            <a:xfrm>
              <a:off x="973553" y="576066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2"/>
            <p:cNvSpPr/>
            <p:nvPr/>
          </p:nvSpPr>
          <p:spPr>
            <a:xfrm>
              <a:off x="973553" y="502645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3"/>
            <p:cNvSpPr/>
            <p:nvPr/>
          </p:nvSpPr>
          <p:spPr>
            <a:xfrm>
              <a:off x="973553" y="429224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4"/>
            <p:cNvSpPr/>
            <p:nvPr/>
          </p:nvSpPr>
          <p:spPr>
            <a:xfrm>
              <a:off x="973553" y="35580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5"/>
            <p:cNvSpPr/>
            <p:nvPr/>
          </p:nvSpPr>
          <p:spPr>
            <a:xfrm>
              <a:off x="973553" y="282383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6"/>
            <p:cNvSpPr/>
            <p:nvPr/>
          </p:nvSpPr>
          <p:spPr>
            <a:xfrm>
              <a:off x="973553" y="208962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tx97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008347" y="1665696"/>
              <a:ext cx="3327015" cy="1240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Latent Variables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contributionsplsc</a:t>
            </a:r>
          </a:p>
        </p:txBody>
      </p:sp>
      <p:grpSp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5"/>
            <p:cNvSpPr/>
            <p:nvPr/>
          </p:nvSpPr>
          <p:spPr>
            <a:xfrm>
              <a:off x="1009682" y="2651110"/>
              <a:ext cx="7607528" cy="0"/>
            </a:xfrm>
            <a:custGeom>
              <a:avLst/>
              <a:gdLst/>
              <a:ahLst/>
              <a:cxnLst/>
              <a:rect l="0" t="0" r="0" b="0"/>
              <a:pathLst>
                <a:path w="7607528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6"/>
            <p:cNvSpPr/>
            <p:nvPr/>
          </p:nvSpPr>
          <p:spPr>
            <a:xfrm>
              <a:off x="1009682" y="2963006"/>
              <a:ext cx="7607528" cy="0"/>
            </a:xfrm>
            <a:custGeom>
              <a:avLst/>
              <a:gdLst/>
              <a:ahLst/>
              <a:cxnLst/>
              <a:rect l="0" t="0" r="0" b="0"/>
              <a:pathLst>
                <a:path w="7607528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1040357" y="2807058"/>
              <a:ext cx="184053" cy="16874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1244861" y="2527997"/>
              <a:ext cx="184053" cy="2790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1449364" y="2589370"/>
              <a:ext cx="184053" cy="21768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1653867" y="2139898"/>
              <a:ext cx="184053" cy="66716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1"/>
            <p:cNvSpPr/>
            <p:nvPr/>
          </p:nvSpPr>
          <p:spPr>
            <a:xfrm>
              <a:off x="1858371" y="2807058"/>
              <a:ext cx="184053" cy="7225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2"/>
            <p:cNvSpPr/>
            <p:nvPr/>
          </p:nvSpPr>
          <p:spPr>
            <a:xfrm>
              <a:off x="2062874" y="2118165"/>
              <a:ext cx="184053" cy="68889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3"/>
            <p:cNvSpPr/>
            <p:nvPr/>
          </p:nvSpPr>
          <p:spPr>
            <a:xfrm>
              <a:off x="2267378" y="2807058"/>
              <a:ext cx="184053" cy="4278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4"/>
            <p:cNvSpPr/>
            <p:nvPr/>
          </p:nvSpPr>
          <p:spPr>
            <a:xfrm>
              <a:off x="2471881" y="2474007"/>
              <a:ext cx="184053" cy="33305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5"/>
            <p:cNvSpPr/>
            <p:nvPr/>
          </p:nvSpPr>
          <p:spPr>
            <a:xfrm>
              <a:off x="2676385" y="2807058"/>
              <a:ext cx="184053" cy="1583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6"/>
            <p:cNvSpPr/>
            <p:nvPr/>
          </p:nvSpPr>
          <p:spPr>
            <a:xfrm>
              <a:off x="2880888" y="2576534"/>
              <a:ext cx="184053" cy="23052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rc17"/>
            <p:cNvSpPr/>
            <p:nvPr/>
          </p:nvSpPr>
          <p:spPr>
            <a:xfrm>
              <a:off x="3085392" y="2807058"/>
              <a:ext cx="184053" cy="1575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rc18"/>
            <p:cNvSpPr/>
            <p:nvPr/>
          </p:nvSpPr>
          <p:spPr>
            <a:xfrm>
              <a:off x="3289895" y="2589448"/>
              <a:ext cx="184053" cy="21761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rc19"/>
            <p:cNvSpPr/>
            <p:nvPr/>
          </p:nvSpPr>
          <p:spPr>
            <a:xfrm>
              <a:off x="3494399" y="2807058"/>
              <a:ext cx="184053" cy="27557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rc20"/>
            <p:cNvSpPr/>
            <p:nvPr/>
          </p:nvSpPr>
          <p:spPr>
            <a:xfrm>
              <a:off x="3698902" y="2486588"/>
              <a:ext cx="184053" cy="3204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1"/>
            <p:cNvSpPr/>
            <p:nvPr/>
          </p:nvSpPr>
          <p:spPr>
            <a:xfrm>
              <a:off x="3903406" y="2807058"/>
              <a:ext cx="184053" cy="3048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2"/>
            <p:cNvSpPr/>
            <p:nvPr/>
          </p:nvSpPr>
          <p:spPr>
            <a:xfrm>
              <a:off x="4107909" y="2549350"/>
              <a:ext cx="184053" cy="25770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3"/>
            <p:cNvSpPr/>
            <p:nvPr/>
          </p:nvSpPr>
          <p:spPr>
            <a:xfrm>
              <a:off x="4312412" y="2807058"/>
              <a:ext cx="184053" cy="3575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4"/>
            <p:cNvSpPr/>
            <p:nvPr/>
          </p:nvSpPr>
          <p:spPr>
            <a:xfrm>
              <a:off x="4516916" y="2807058"/>
              <a:ext cx="184053" cy="1631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5"/>
            <p:cNvSpPr/>
            <p:nvPr/>
          </p:nvSpPr>
          <p:spPr>
            <a:xfrm>
              <a:off x="4721419" y="2807058"/>
              <a:ext cx="184053" cy="36956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6"/>
            <p:cNvSpPr/>
            <p:nvPr/>
          </p:nvSpPr>
          <p:spPr>
            <a:xfrm>
              <a:off x="4925923" y="2807058"/>
              <a:ext cx="184053" cy="58907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7"/>
            <p:cNvSpPr/>
            <p:nvPr/>
          </p:nvSpPr>
          <p:spPr>
            <a:xfrm>
              <a:off x="5130426" y="2170238"/>
              <a:ext cx="184053" cy="63681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8"/>
            <p:cNvSpPr/>
            <p:nvPr/>
          </p:nvSpPr>
          <p:spPr>
            <a:xfrm>
              <a:off x="5334930" y="2807058"/>
              <a:ext cx="184053" cy="58461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29"/>
            <p:cNvSpPr/>
            <p:nvPr/>
          </p:nvSpPr>
          <p:spPr>
            <a:xfrm>
              <a:off x="5539433" y="2807058"/>
              <a:ext cx="184053" cy="5931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0"/>
            <p:cNvSpPr/>
            <p:nvPr/>
          </p:nvSpPr>
          <p:spPr>
            <a:xfrm>
              <a:off x="5743937" y="2807058"/>
              <a:ext cx="184053" cy="47561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1"/>
            <p:cNvSpPr/>
            <p:nvPr/>
          </p:nvSpPr>
          <p:spPr>
            <a:xfrm>
              <a:off x="5948440" y="2369224"/>
              <a:ext cx="184053" cy="43783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2"/>
            <p:cNvSpPr/>
            <p:nvPr/>
          </p:nvSpPr>
          <p:spPr>
            <a:xfrm>
              <a:off x="6152944" y="2302988"/>
              <a:ext cx="184053" cy="50406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3"/>
            <p:cNvSpPr/>
            <p:nvPr/>
          </p:nvSpPr>
          <p:spPr>
            <a:xfrm>
              <a:off x="6357447" y="2807058"/>
              <a:ext cx="184053" cy="58586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4"/>
            <p:cNvSpPr/>
            <p:nvPr/>
          </p:nvSpPr>
          <p:spPr>
            <a:xfrm>
              <a:off x="6561951" y="2807058"/>
              <a:ext cx="184053" cy="51610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5"/>
            <p:cNvSpPr/>
            <p:nvPr/>
          </p:nvSpPr>
          <p:spPr>
            <a:xfrm>
              <a:off x="6766454" y="2807058"/>
              <a:ext cx="184053" cy="3513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6"/>
            <p:cNvSpPr/>
            <p:nvPr/>
          </p:nvSpPr>
          <p:spPr>
            <a:xfrm>
              <a:off x="6970958" y="2447994"/>
              <a:ext cx="184053" cy="35906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7"/>
            <p:cNvSpPr/>
            <p:nvPr/>
          </p:nvSpPr>
          <p:spPr>
            <a:xfrm>
              <a:off x="7175461" y="2259907"/>
              <a:ext cx="184053" cy="54715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8"/>
            <p:cNvSpPr/>
            <p:nvPr/>
          </p:nvSpPr>
          <p:spPr>
            <a:xfrm>
              <a:off x="7379964" y="2522056"/>
              <a:ext cx="184053" cy="28500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39"/>
            <p:cNvSpPr/>
            <p:nvPr/>
          </p:nvSpPr>
          <p:spPr>
            <a:xfrm>
              <a:off x="7584468" y="2288669"/>
              <a:ext cx="184053" cy="51838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0"/>
            <p:cNvSpPr/>
            <p:nvPr/>
          </p:nvSpPr>
          <p:spPr>
            <a:xfrm>
              <a:off x="7788971" y="2222341"/>
              <a:ext cx="184053" cy="5847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1"/>
            <p:cNvSpPr/>
            <p:nvPr/>
          </p:nvSpPr>
          <p:spPr>
            <a:xfrm>
              <a:off x="7993475" y="2315762"/>
              <a:ext cx="184053" cy="4912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2"/>
            <p:cNvSpPr/>
            <p:nvPr/>
          </p:nvSpPr>
          <p:spPr>
            <a:xfrm>
              <a:off x="8197978" y="2807058"/>
              <a:ext cx="184053" cy="28216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3"/>
            <p:cNvSpPr/>
            <p:nvPr/>
          </p:nvSpPr>
          <p:spPr>
            <a:xfrm>
              <a:off x="8402482" y="2444117"/>
              <a:ext cx="184053" cy="36294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846894" y="2427953"/>
              <a:ext cx="548165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915759" y="3248518"/>
              <a:ext cx="819442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128017" y="3262910"/>
              <a:ext cx="825476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506006" y="3032078"/>
              <a:ext cx="457915" cy="99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710509" y="2482579"/>
              <a:ext cx="457915" cy="99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915013" y="3032078"/>
              <a:ext cx="457915" cy="99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19675" y="2482738"/>
              <a:ext cx="457915" cy="99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24019" y="3032078"/>
              <a:ext cx="457915" cy="99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500919" y="2449549"/>
              <a:ext cx="512171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705263" y="3063996"/>
              <a:ext cx="512171" cy="1007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94798" y="2311529"/>
              <a:ext cx="741102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7540" y="3324422"/>
              <a:ext cx="945950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351989" y="2489217"/>
              <a:ext cx="446059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579994" y="2994830"/>
              <a:ext cx="397732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07360" y="2304854"/>
              <a:ext cx="753330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18004" y="3201482"/>
              <a:ext cx="741049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4000699" y="2286185"/>
              <a:ext cx="783342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02307" y="2402577"/>
              <a:ext cx="590457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499558" y="2391721"/>
              <a:ext cx="626504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688262" y="2372898"/>
              <a:ext cx="656728" cy="80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27806" y="3096740"/>
              <a:ext cx="566479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956" y="2586940"/>
              <a:ext cx="283186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3366" y="2542811"/>
              <a:ext cx="373542" cy="80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690" y="2518213"/>
              <a:ext cx="397732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5392" y="2904951"/>
              <a:ext cx="228878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963" y="2879671"/>
              <a:ext cx="186744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424" y="2641127"/>
              <a:ext cx="210828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891" y="2568837"/>
              <a:ext cx="313358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538" y="2615809"/>
              <a:ext cx="235071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998" y="2901547"/>
              <a:ext cx="241158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919" y="3085847"/>
              <a:ext cx="548323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3030" y="3125614"/>
              <a:ext cx="596650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729" y="2882667"/>
              <a:ext cx="192884" cy="80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192" y="2907915"/>
              <a:ext cx="234965" cy="80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98" y="2987472"/>
              <a:ext cx="367560" cy="80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639" y="2568747"/>
              <a:ext cx="331460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23" y="2933884"/>
              <a:ext cx="277099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9682" y="2807058"/>
              <a:ext cx="7607528" cy="0"/>
            </a:xfrm>
            <a:custGeom>
              <a:avLst/>
              <a:gdLst/>
              <a:ahLst/>
              <a:cxnLst/>
              <a:rect l="0" t="0" r="0" b="0"/>
              <a:pathLst>
                <a:path w="7607528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2"/>
            <p:cNvSpPr/>
            <p:nvPr/>
          </p:nvSpPr>
          <p:spPr>
            <a:xfrm>
              <a:off x="1009682" y="1895700"/>
              <a:ext cx="0" cy="1863097"/>
            </a:xfrm>
            <a:custGeom>
              <a:avLst/>
              <a:gdLst/>
              <a:ahLst/>
              <a:cxnLst/>
              <a:rect l="0" t="0" r="0" b="0"/>
              <a:pathLst>
                <a:path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tx83"/>
            <p:cNvSpPr/>
            <p:nvPr/>
          </p:nvSpPr>
          <p:spPr>
            <a:xfrm>
              <a:off x="692317" y="3685459"/>
              <a:ext cx="254734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92317" y="3225413"/>
              <a:ext cx="254734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9534" y="2765367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9534" y="2305320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4887" y="372715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8"/>
            <p:cNvSpPr/>
            <p:nvPr/>
          </p:nvSpPr>
          <p:spPr>
            <a:xfrm>
              <a:off x="974887" y="326710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89"/>
            <p:cNvSpPr/>
            <p:nvPr/>
          </p:nvSpPr>
          <p:spPr>
            <a:xfrm>
              <a:off x="974887" y="280705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0"/>
            <p:cNvSpPr/>
            <p:nvPr/>
          </p:nvSpPr>
          <p:spPr>
            <a:xfrm>
              <a:off x="974887" y="234701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tx91"/>
            <p:cNvSpPr/>
            <p:nvPr/>
          </p:nvSpPr>
          <p:spPr>
            <a:xfrm rot="-5400000">
              <a:off x="-87229" y="2761696"/>
              <a:ext cx="1296931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9682" y="1665696"/>
              <a:ext cx="3084314" cy="1240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Latent Variables</a:t>
              </a:r>
            </a:p>
          </p:txBody>
        </p:sp>
        <p:sp>
          <p:nvSpPr>
            <p:cNvPr id="94" name="rc93"/>
            <p:cNvSpPr/>
            <p:nvPr/>
          </p:nvSpPr>
          <p:spPr>
            <a:xfrm>
              <a:off x="457200" y="3863181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4"/>
            <p:cNvSpPr/>
            <p:nvPr/>
          </p:nvSpPr>
          <p:spPr>
            <a:xfrm>
              <a:off x="1009682" y="5128667"/>
              <a:ext cx="7607528" cy="0"/>
            </a:xfrm>
            <a:custGeom>
              <a:avLst/>
              <a:gdLst/>
              <a:ahLst/>
              <a:cxnLst/>
              <a:rect l="0" t="0" r="0" b="0"/>
              <a:pathLst>
                <a:path w="7607528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5"/>
            <p:cNvSpPr/>
            <p:nvPr/>
          </p:nvSpPr>
          <p:spPr>
            <a:xfrm>
              <a:off x="1009682" y="5353373"/>
              <a:ext cx="7607528" cy="0"/>
            </a:xfrm>
            <a:custGeom>
              <a:avLst/>
              <a:gdLst/>
              <a:ahLst/>
              <a:cxnLst/>
              <a:rect l="0" t="0" r="0" b="0"/>
              <a:pathLst>
                <a:path w="7607528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rc96"/>
            <p:cNvSpPr/>
            <p:nvPr/>
          </p:nvSpPr>
          <p:spPr>
            <a:xfrm>
              <a:off x="1039554" y="5241020"/>
              <a:ext cx="179234" cy="26904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rc97"/>
            <p:cNvSpPr/>
            <p:nvPr/>
          </p:nvSpPr>
          <p:spPr>
            <a:xfrm>
              <a:off x="1238704" y="5241020"/>
              <a:ext cx="179234" cy="22056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rc98"/>
            <p:cNvSpPr/>
            <p:nvPr/>
          </p:nvSpPr>
          <p:spPr>
            <a:xfrm>
              <a:off x="1437854" y="4409643"/>
              <a:ext cx="179234" cy="83137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rc99"/>
            <p:cNvSpPr/>
            <p:nvPr/>
          </p:nvSpPr>
          <p:spPr>
            <a:xfrm>
              <a:off x="1637004" y="5241020"/>
              <a:ext cx="179234" cy="2157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rc100"/>
            <p:cNvSpPr/>
            <p:nvPr/>
          </p:nvSpPr>
          <p:spPr>
            <a:xfrm>
              <a:off x="1836154" y="5241020"/>
              <a:ext cx="179234" cy="32018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rc101"/>
            <p:cNvSpPr/>
            <p:nvPr/>
          </p:nvSpPr>
          <p:spPr>
            <a:xfrm>
              <a:off x="2035304" y="5241020"/>
              <a:ext cx="179234" cy="18021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rc102"/>
            <p:cNvSpPr/>
            <p:nvPr/>
          </p:nvSpPr>
          <p:spPr>
            <a:xfrm>
              <a:off x="2234454" y="5241020"/>
              <a:ext cx="179234" cy="12187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rc103"/>
            <p:cNvSpPr/>
            <p:nvPr/>
          </p:nvSpPr>
          <p:spPr>
            <a:xfrm>
              <a:off x="2433604" y="5115627"/>
              <a:ext cx="179234" cy="12539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rc104"/>
            <p:cNvSpPr/>
            <p:nvPr/>
          </p:nvSpPr>
          <p:spPr>
            <a:xfrm>
              <a:off x="2632754" y="5241020"/>
              <a:ext cx="179234" cy="2954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rc105"/>
            <p:cNvSpPr/>
            <p:nvPr/>
          </p:nvSpPr>
          <p:spPr>
            <a:xfrm>
              <a:off x="2831904" y="5241020"/>
              <a:ext cx="179234" cy="1598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rc106"/>
            <p:cNvSpPr/>
            <p:nvPr/>
          </p:nvSpPr>
          <p:spPr>
            <a:xfrm>
              <a:off x="3031054" y="5060458"/>
              <a:ext cx="179234" cy="1805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rc107"/>
            <p:cNvSpPr/>
            <p:nvPr/>
          </p:nvSpPr>
          <p:spPr>
            <a:xfrm>
              <a:off x="3230204" y="5241020"/>
              <a:ext cx="179234" cy="4133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rc108"/>
            <p:cNvSpPr/>
            <p:nvPr/>
          </p:nvSpPr>
          <p:spPr>
            <a:xfrm>
              <a:off x="3429354" y="5241020"/>
              <a:ext cx="179234" cy="20212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rc109"/>
            <p:cNvSpPr/>
            <p:nvPr/>
          </p:nvSpPr>
          <p:spPr>
            <a:xfrm>
              <a:off x="3628504" y="4838885"/>
              <a:ext cx="179234" cy="40213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rc110"/>
            <p:cNvSpPr/>
            <p:nvPr/>
          </p:nvSpPr>
          <p:spPr>
            <a:xfrm>
              <a:off x="3827654" y="5241020"/>
              <a:ext cx="179234" cy="23179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rc111"/>
            <p:cNvSpPr/>
            <p:nvPr/>
          </p:nvSpPr>
          <p:spPr>
            <a:xfrm>
              <a:off x="4026804" y="5120434"/>
              <a:ext cx="179234" cy="12058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rc112"/>
            <p:cNvSpPr/>
            <p:nvPr/>
          </p:nvSpPr>
          <p:spPr>
            <a:xfrm>
              <a:off x="4225954" y="5071755"/>
              <a:ext cx="179234" cy="1692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rc113"/>
            <p:cNvSpPr/>
            <p:nvPr/>
          </p:nvSpPr>
          <p:spPr>
            <a:xfrm>
              <a:off x="4425104" y="5241020"/>
              <a:ext cx="179234" cy="22989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rc114"/>
            <p:cNvSpPr/>
            <p:nvPr/>
          </p:nvSpPr>
          <p:spPr>
            <a:xfrm>
              <a:off x="4624254" y="5241020"/>
              <a:ext cx="179234" cy="12221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rc115"/>
            <p:cNvSpPr/>
            <p:nvPr/>
          </p:nvSpPr>
          <p:spPr>
            <a:xfrm>
              <a:off x="4823403" y="5241020"/>
              <a:ext cx="179234" cy="21069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rc116"/>
            <p:cNvSpPr/>
            <p:nvPr/>
          </p:nvSpPr>
          <p:spPr>
            <a:xfrm>
              <a:off x="5022553" y="5034872"/>
              <a:ext cx="179234" cy="2061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rc117"/>
            <p:cNvSpPr/>
            <p:nvPr/>
          </p:nvSpPr>
          <p:spPr>
            <a:xfrm>
              <a:off x="5221703" y="5077267"/>
              <a:ext cx="179234" cy="16375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rc118"/>
            <p:cNvSpPr/>
            <p:nvPr/>
          </p:nvSpPr>
          <p:spPr>
            <a:xfrm>
              <a:off x="5420853" y="5241020"/>
              <a:ext cx="179234" cy="12965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rc119"/>
            <p:cNvSpPr/>
            <p:nvPr/>
          </p:nvSpPr>
          <p:spPr>
            <a:xfrm>
              <a:off x="5620003" y="5050948"/>
              <a:ext cx="179234" cy="19007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rc120"/>
            <p:cNvSpPr/>
            <p:nvPr/>
          </p:nvSpPr>
          <p:spPr>
            <a:xfrm>
              <a:off x="5819153" y="5241020"/>
              <a:ext cx="179234" cy="48175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rc121"/>
            <p:cNvSpPr/>
            <p:nvPr/>
          </p:nvSpPr>
          <p:spPr>
            <a:xfrm>
              <a:off x="6018303" y="5241020"/>
              <a:ext cx="179234" cy="5800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rc122"/>
            <p:cNvSpPr/>
            <p:nvPr/>
          </p:nvSpPr>
          <p:spPr>
            <a:xfrm>
              <a:off x="6217453" y="5241020"/>
              <a:ext cx="179234" cy="49862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rc123"/>
            <p:cNvSpPr/>
            <p:nvPr/>
          </p:nvSpPr>
          <p:spPr>
            <a:xfrm>
              <a:off x="6416603" y="5241020"/>
              <a:ext cx="179234" cy="2955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rc124"/>
            <p:cNvSpPr/>
            <p:nvPr/>
          </p:nvSpPr>
          <p:spPr>
            <a:xfrm>
              <a:off x="6615753" y="5241020"/>
              <a:ext cx="179234" cy="25427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rc125"/>
            <p:cNvSpPr/>
            <p:nvPr/>
          </p:nvSpPr>
          <p:spPr>
            <a:xfrm>
              <a:off x="6814903" y="4874621"/>
              <a:ext cx="179234" cy="3663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rc126"/>
            <p:cNvSpPr/>
            <p:nvPr/>
          </p:nvSpPr>
          <p:spPr>
            <a:xfrm>
              <a:off x="7014053" y="5241020"/>
              <a:ext cx="179234" cy="28072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rc127"/>
            <p:cNvSpPr/>
            <p:nvPr/>
          </p:nvSpPr>
          <p:spPr>
            <a:xfrm>
              <a:off x="7213203" y="5241020"/>
              <a:ext cx="179234" cy="28398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rc128"/>
            <p:cNvSpPr/>
            <p:nvPr/>
          </p:nvSpPr>
          <p:spPr>
            <a:xfrm>
              <a:off x="7412353" y="4780768"/>
              <a:ext cx="179234" cy="46025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rc129"/>
            <p:cNvSpPr/>
            <p:nvPr/>
          </p:nvSpPr>
          <p:spPr>
            <a:xfrm>
              <a:off x="7611503" y="4731841"/>
              <a:ext cx="179234" cy="5091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rc130"/>
            <p:cNvSpPr/>
            <p:nvPr/>
          </p:nvSpPr>
          <p:spPr>
            <a:xfrm>
              <a:off x="7810653" y="5241020"/>
              <a:ext cx="179234" cy="45547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rc131"/>
            <p:cNvSpPr/>
            <p:nvPr/>
          </p:nvSpPr>
          <p:spPr>
            <a:xfrm>
              <a:off x="8009803" y="4982896"/>
              <a:ext cx="179234" cy="25812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rc132"/>
            <p:cNvSpPr/>
            <p:nvPr/>
          </p:nvSpPr>
          <p:spPr>
            <a:xfrm>
              <a:off x="8208953" y="5241020"/>
              <a:ext cx="179234" cy="28469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rc133"/>
            <p:cNvSpPr/>
            <p:nvPr/>
          </p:nvSpPr>
          <p:spPr>
            <a:xfrm>
              <a:off x="8408103" y="4719219"/>
              <a:ext cx="179234" cy="52180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tx134"/>
            <p:cNvSpPr/>
            <p:nvPr/>
          </p:nvSpPr>
          <p:spPr>
            <a:xfrm rot="-5400000">
              <a:off x="854454" y="4872687"/>
              <a:ext cx="548165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136" name="tx135"/>
            <p:cNvSpPr/>
            <p:nvPr/>
          </p:nvSpPr>
          <p:spPr>
            <a:xfrm rot="-5400000">
              <a:off x="1041509" y="4858173"/>
              <a:ext cx="572355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1241982" y="5519713"/>
              <a:ext cx="548165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138" name="tx137"/>
            <p:cNvSpPr/>
            <p:nvPr/>
          </p:nvSpPr>
          <p:spPr>
            <a:xfrm rot="-5400000">
              <a:off x="1305493" y="4699149"/>
              <a:ext cx="819442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1538917" y="4738260"/>
              <a:ext cx="771062" cy="80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1868174" y="4894865"/>
              <a:ext cx="506084" cy="850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5400000">
              <a:off x="2084183" y="4916541"/>
              <a:ext cx="457915" cy="99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2255570" y="5497958"/>
              <a:ext cx="512171" cy="1007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143" name="tx142"/>
            <p:cNvSpPr/>
            <p:nvPr/>
          </p:nvSpPr>
          <p:spPr>
            <a:xfrm rot="-5400000">
              <a:off x="2454720" y="4883352"/>
              <a:ext cx="512171" cy="1007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144" name="tx143"/>
            <p:cNvSpPr/>
            <p:nvPr/>
          </p:nvSpPr>
          <p:spPr>
            <a:xfrm rot="-5400000">
              <a:off x="2412341" y="4593618"/>
              <a:ext cx="994224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145" name="tx144"/>
            <p:cNvSpPr/>
            <p:nvPr/>
          </p:nvSpPr>
          <p:spPr>
            <a:xfrm rot="-5400000">
              <a:off x="2726644" y="5649958"/>
              <a:ext cx="765239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146" name="tx145"/>
            <p:cNvSpPr/>
            <p:nvPr/>
          </p:nvSpPr>
          <p:spPr>
            <a:xfrm rot="-5400000">
              <a:off x="2835439" y="4623244"/>
              <a:ext cx="945950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147" name="tx146"/>
            <p:cNvSpPr/>
            <p:nvPr/>
          </p:nvSpPr>
          <p:spPr>
            <a:xfrm rot="-5400000">
              <a:off x="3190501" y="4810470"/>
              <a:ext cx="632803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148" name="tx147"/>
            <p:cNvSpPr/>
            <p:nvPr/>
          </p:nvSpPr>
          <p:spPr>
            <a:xfrm rot="-5400000">
              <a:off x="3444621" y="5505326"/>
              <a:ext cx="524186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149" name="tx148"/>
            <p:cNvSpPr/>
            <p:nvPr/>
          </p:nvSpPr>
          <p:spPr>
            <a:xfrm rot="-5400000">
              <a:off x="3540712" y="4752763"/>
              <a:ext cx="728981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150" name="tx149"/>
            <p:cNvSpPr/>
            <p:nvPr/>
          </p:nvSpPr>
          <p:spPr>
            <a:xfrm rot="-5400000">
              <a:off x="3905487" y="5428791"/>
              <a:ext cx="397732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151" name="tx150"/>
            <p:cNvSpPr/>
            <p:nvPr/>
          </p:nvSpPr>
          <p:spPr>
            <a:xfrm rot="-5400000">
              <a:off x="4085978" y="5476335"/>
              <a:ext cx="457915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152" name="tx151"/>
            <p:cNvSpPr/>
            <p:nvPr/>
          </p:nvSpPr>
          <p:spPr>
            <a:xfrm rot="-5400000">
              <a:off x="4132683" y="4746057"/>
              <a:ext cx="741261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153" name="tx152"/>
            <p:cNvSpPr/>
            <p:nvPr/>
          </p:nvSpPr>
          <p:spPr>
            <a:xfrm rot="-5400000">
              <a:off x="4354647" y="4771279"/>
              <a:ext cx="717177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154" name="tx153"/>
            <p:cNvSpPr/>
            <p:nvPr/>
          </p:nvSpPr>
          <p:spPr>
            <a:xfrm rot="-5400000">
              <a:off x="4531089" y="4746184"/>
              <a:ext cx="741049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155" name="tx154"/>
            <p:cNvSpPr/>
            <p:nvPr/>
          </p:nvSpPr>
          <p:spPr>
            <a:xfrm rot="-5400000">
              <a:off x="4708431" y="5660158"/>
              <a:ext cx="783342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156" name="tx155"/>
            <p:cNvSpPr/>
            <p:nvPr/>
          </p:nvSpPr>
          <p:spPr>
            <a:xfrm rot="-5400000">
              <a:off x="4986582" y="5566812"/>
              <a:ext cx="626663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157" name="tx156"/>
            <p:cNvSpPr/>
            <p:nvPr/>
          </p:nvSpPr>
          <p:spPr>
            <a:xfrm rot="-5400000">
              <a:off x="5196583" y="4825683"/>
              <a:ext cx="626504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158" name="tx157"/>
            <p:cNvSpPr/>
            <p:nvPr/>
          </p:nvSpPr>
          <p:spPr>
            <a:xfrm rot="-5400000">
              <a:off x="5414974" y="5530702"/>
              <a:ext cx="566479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159" name="tx158"/>
            <p:cNvSpPr/>
            <p:nvPr/>
          </p:nvSpPr>
          <p:spPr>
            <a:xfrm rot="-5400000">
              <a:off x="5629236" y="4869061"/>
              <a:ext cx="536255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160" name="tx159"/>
            <p:cNvSpPr/>
            <p:nvPr/>
          </p:nvSpPr>
          <p:spPr>
            <a:xfrm rot="-5400000">
              <a:off x="5882615" y="4934141"/>
              <a:ext cx="427744" cy="1004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161" name="tx160"/>
            <p:cNvSpPr/>
            <p:nvPr/>
          </p:nvSpPr>
          <p:spPr>
            <a:xfrm rot="-5400000">
              <a:off x="6149756" y="5013571"/>
              <a:ext cx="313358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162" name="tx161"/>
            <p:cNvSpPr/>
            <p:nvPr/>
          </p:nvSpPr>
          <p:spPr>
            <a:xfrm rot="-5400000">
              <a:off x="6250797" y="4897993"/>
              <a:ext cx="488034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163" name="tx162"/>
            <p:cNvSpPr/>
            <p:nvPr/>
          </p:nvSpPr>
          <p:spPr>
            <a:xfrm rot="-5400000">
              <a:off x="6523999" y="4984701"/>
              <a:ext cx="361473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164" name="tx163"/>
            <p:cNvSpPr/>
            <p:nvPr/>
          </p:nvSpPr>
          <p:spPr>
            <a:xfrm rot="-5400000">
              <a:off x="6775578" y="5331857"/>
              <a:ext cx="235071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165" name="tx164"/>
            <p:cNvSpPr/>
            <p:nvPr/>
          </p:nvSpPr>
          <p:spPr>
            <a:xfrm rot="-5400000">
              <a:off x="6830223" y="4876365"/>
              <a:ext cx="524081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166" name="tx165"/>
            <p:cNvSpPr/>
            <p:nvPr/>
          </p:nvSpPr>
          <p:spPr>
            <a:xfrm rot="-5400000">
              <a:off x="7090642" y="4947866"/>
              <a:ext cx="421763" cy="801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167" name="tx166"/>
            <p:cNvSpPr/>
            <p:nvPr/>
          </p:nvSpPr>
          <p:spPr>
            <a:xfrm rot="-5400000">
              <a:off x="7341613" y="5393253"/>
              <a:ext cx="319445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168" name="tx167"/>
            <p:cNvSpPr/>
            <p:nvPr/>
          </p:nvSpPr>
          <p:spPr>
            <a:xfrm rot="-5400000">
              <a:off x="7603381" y="5316597"/>
              <a:ext cx="192831" cy="80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169" name="tx168"/>
            <p:cNvSpPr/>
            <p:nvPr/>
          </p:nvSpPr>
          <p:spPr>
            <a:xfrm rot="-5400000">
              <a:off x="7644185" y="4897332"/>
              <a:ext cx="488034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170" name="tx169"/>
            <p:cNvSpPr/>
            <p:nvPr/>
          </p:nvSpPr>
          <p:spPr>
            <a:xfrm rot="-5400000">
              <a:off x="7796411" y="5542135"/>
              <a:ext cx="584476" cy="99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171" name="tx170"/>
            <p:cNvSpPr/>
            <p:nvPr/>
          </p:nvSpPr>
          <p:spPr>
            <a:xfrm rot="-5400000">
              <a:off x="8141256" y="5013571"/>
              <a:ext cx="313358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172" name="tx171"/>
            <p:cNvSpPr/>
            <p:nvPr/>
          </p:nvSpPr>
          <p:spPr>
            <a:xfrm rot="-5400000">
              <a:off x="8352581" y="5374991"/>
              <a:ext cx="289009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173" name="pl172"/>
            <p:cNvSpPr/>
            <p:nvPr/>
          </p:nvSpPr>
          <p:spPr>
            <a:xfrm>
              <a:off x="1009682" y="5241020"/>
              <a:ext cx="7607528" cy="0"/>
            </a:xfrm>
            <a:custGeom>
              <a:avLst/>
              <a:gdLst/>
              <a:ahLst/>
              <a:cxnLst/>
              <a:rect l="0" t="0" r="0" b="0"/>
              <a:pathLst>
                <a:path w="7607528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l173"/>
            <p:cNvSpPr/>
            <p:nvPr/>
          </p:nvSpPr>
          <p:spPr>
            <a:xfrm>
              <a:off x="1009682" y="4158681"/>
              <a:ext cx="0" cy="1863097"/>
            </a:xfrm>
            <a:custGeom>
              <a:avLst/>
              <a:gdLst/>
              <a:ahLst/>
              <a:cxnLst/>
              <a:rect l="0" t="0" r="0" b="0"/>
              <a:pathLst>
                <a:path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tx174"/>
            <p:cNvSpPr/>
            <p:nvPr/>
          </p:nvSpPr>
          <p:spPr>
            <a:xfrm>
              <a:off x="692317" y="5862211"/>
              <a:ext cx="254734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692317" y="5530770"/>
              <a:ext cx="254734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729534" y="5199328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729534" y="4867887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729534" y="4536445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729534" y="4205004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974887" y="59039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l181"/>
            <p:cNvSpPr/>
            <p:nvPr/>
          </p:nvSpPr>
          <p:spPr>
            <a:xfrm>
              <a:off x="974887" y="557246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l182"/>
            <p:cNvSpPr/>
            <p:nvPr/>
          </p:nvSpPr>
          <p:spPr>
            <a:xfrm>
              <a:off x="974887" y="524102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l183"/>
            <p:cNvSpPr/>
            <p:nvPr/>
          </p:nvSpPr>
          <p:spPr>
            <a:xfrm>
              <a:off x="974887" y="490957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l184"/>
            <p:cNvSpPr/>
            <p:nvPr/>
          </p:nvSpPr>
          <p:spPr>
            <a:xfrm>
              <a:off x="974887" y="457813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l185"/>
            <p:cNvSpPr/>
            <p:nvPr/>
          </p:nvSpPr>
          <p:spPr>
            <a:xfrm>
              <a:off x="974887" y="424669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tx186"/>
            <p:cNvSpPr/>
            <p:nvPr/>
          </p:nvSpPr>
          <p:spPr>
            <a:xfrm rot="-5400000">
              <a:off x="-87229" y="5024677"/>
              <a:ext cx="1296931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009682" y="3928677"/>
              <a:ext cx="3327015" cy="1240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Latent Variables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loading1</a:t>
            </a:r>
          </a:p>
        </p:txBody>
      </p:sp>
      <p:grpSp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5"/>
            <p:cNvSpPr/>
            <p:nvPr/>
          </p:nvSpPr>
          <p:spPr>
            <a:xfrm>
              <a:off x="946192" y="2932500"/>
              <a:ext cx="7671018" cy="0"/>
            </a:xfrm>
            <a:custGeom>
              <a:avLst/>
              <a:gdLst/>
              <a:ahLst/>
              <a:cxnLst/>
              <a:rect l="0" t="0" r="0" b="0"/>
              <a:pathLst>
                <a:path w="7671018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6"/>
            <p:cNvSpPr/>
            <p:nvPr/>
          </p:nvSpPr>
          <p:spPr>
            <a:xfrm>
              <a:off x="946192" y="4939204"/>
              <a:ext cx="7671018" cy="0"/>
            </a:xfrm>
            <a:custGeom>
              <a:avLst/>
              <a:gdLst/>
              <a:ahLst/>
              <a:cxnLst/>
              <a:rect l="0" t="0" r="0" b="0"/>
              <a:pathLst>
                <a:path w="7671018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998023" y="2415748"/>
              <a:ext cx="310987" cy="15201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1343564" y="3935852"/>
              <a:ext cx="310987" cy="15819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1689106" y="2391187"/>
              <a:ext cx="310987" cy="15446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2034647" y="3935852"/>
              <a:ext cx="310987" cy="121733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1"/>
            <p:cNvSpPr/>
            <p:nvPr/>
          </p:nvSpPr>
          <p:spPr>
            <a:xfrm>
              <a:off x="2380188" y="3935852"/>
              <a:ext cx="310987" cy="111283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2"/>
            <p:cNvSpPr/>
            <p:nvPr/>
          </p:nvSpPr>
          <p:spPr>
            <a:xfrm>
              <a:off x="2725730" y="3935852"/>
              <a:ext cx="310987" cy="11313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3"/>
            <p:cNvSpPr/>
            <p:nvPr/>
          </p:nvSpPr>
          <p:spPr>
            <a:xfrm>
              <a:off x="3071271" y="3935852"/>
              <a:ext cx="310987" cy="142838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4"/>
            <p:cNvSpPr/>
            <p:nvPr/>
          </p:nvSpPr>
          <p:spPr>
            <a:xfrm>
              <a:off x="3416813" y="2450715"/>
              <a:ext cx="310987" cy="148513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5"/>
            <p:cNvSpPr/>
            <p:nvPr/>
          </p:nvSpPr>
          <p:spPr>
            <a:xfrm>
              <a:off x="3762354" y="3935852"/>
              <a:ext cx="310987" cy="14229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6"/>
            <p:cNvSpPr/>
            <p:nvPr/>
          </p:nvSpPr>
          <p:spPr>
            <a:xfrm>
              <a:off x="4107895" y="3935852"/>
              <a:ext cx="310987" cy="14333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rc17"/>
            <p:cNvSpPr/>
            <p:nvPr/>
          </p:nvSpPr>
          <p:spPr>
            <a:xfrm>
              <a:off x="4453437" y="3935852"/>
              <a:ext cx="310987" cy="128346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rc18"/>
            <p:cNvSpPr/>
            <p:nvPr/>
          </p:nvSpPr>
          <p:spPr>
            <a:xfrm>
              <a:off x="4798978" y="2704413"/>
              <a:ext cx="310987" cy="123143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rc19"/>
            <p:cNvSpPr/>
            <p:nvPr/>
          </p:nvSpPr>
          <p:spPr>
            <a:xfrm>
              <a:off x="5144520" y="2614545"/>
              <a:ext cx="310987" cy="132130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rc20"/>
            <p:cNvSpPr/>
            <p:nvPr/>
          </p:nvSpPr>
          <p:spPr>
            <a:xfrm>
              <a:off x="5490061" y="3935852"/>
              <a:ext cx="310987" cy="142447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1"/>
            <p:cNvSpPr/>
            <p:nvPr/>
          </p:nvSpPr>
          <p:spPr>
            <a:xfrm>
              <a:off x="5835602" y="3935852"/>
              <a:ext cx="310987" cy="133698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2"/>
            <p:cNvSpPr/>
            <p:nvPr/>
          </p:nvSpPr>
          <p:spPr>
            <a:xfrm>
              <a:off x="6181144" y="3935852"/>
              <a:ext cx="310987" cy="110314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3"/>
            <p:cNvSpPr/>
            <p:nvPr/>
          </p:nvSpPr>
          <p:spPr>
            <a:xfrm>
              <a:off x="6526685" y="2820674"/>
              <a:ext cx="310987" cy="11151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4"/>
            <p:cNvSpPr/>
            <p:nvPr/>
          </p:nvSpPr>
          <p:spPr>
            <a:xfrm>
              <a:off x="6872226" y="2559239"/>
              <a:ext cx="310987" cy="137661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5"/>
            <p:cNvSpPr/>
            <p:nvPr/>
          </p:nvSpPr>
          <p:spPr>
            <a:xfrm>
              <a:off x="7217768" y="2595909"/>
              <a:ext cx="310987" cy="133994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6"/>
            <p:cNvSpPr/>
            <p:nvPr/>
          </p:nvSpPr>
          <p:spPr>
            <a:xfrm>
              <a:off x="7563309" y="2512766"/>
              <a:ext cx="310987" cy="142308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7"/>
            <p:cNvSpPr/>
            <p:nvPr/>
          </p:nvSpPr>
          <p:spPr>
            <a:xfrm>
              <a:off x="7908851" y="2631394"/>
              <a:ext cx="310987" cy="13044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8"/>
            <p:cNvSpPr/>
            <p:nvPr/>
          </p:nvSpPr>
          <p:spPr>
            <a:xfrm>
              <a:off x="8254392" y="2814670"/>
              <a:ext cx="310987" cy="112118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913628" y="4160872"/>
              <a:ext cx="457915" cy="99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259169" y="3611373"/>
              <a:ext cx="457915" cy="99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604711" y="4160872"/>
              <a:ext cx="457915" cy="99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950411" y="3611532"/>
              <a:ext cx="457915" cy="99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2131942" y="3414979"/>
              <a:ext cx="783342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2567336" y="3520515"/>
              <a:ext cx="626504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2897077" y="3501692"/>
              <a:ext cx="656728" cy="80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3277660" y="4225534"/>
              <a:ext cx="566479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3764847" y="3715734"/>
              <a:ext cx="283186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4075295" y="3671605"/>
              <a:ext cx="373542" cy="80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4398657" y="3647007"/>
              <a:ext cx="397732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4839397" y="4033745"/>
              <a:ext cx="228878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5206006" y="4008465"/>
              <a:ext cx="186744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5539505" y="3769921"/>
              <a:ext cx="210828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5823010" y="3697631"/>
              <a:ext cx="313358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6207695" y="3744603"/>
              <a:ext cx="235071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6550192" y="4030341"/>
              <a:ext cx="241158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6742151" y="4214641"/>
              <a:ext cx="548323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7275496" y="4011461"/>
              <a:ext cx="192884" cy="80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7599997" y="4036709"/>
              <a:ext cx="234965" cy="80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7879241" y="4116266"/>
              <a:ext cx="367560" cy="80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8270701" y="4062678"/>
              <a:ext cx="277099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6192" y="3935852"/>
              <a:ext cx="7671018" cy="0"/>
            </a:xfrm>
            <a:custGeom>
              <a:avLst/>
              <a:gdLst/>
              <a:ahLst/>
              <a:cxnLst/>
              <a:rect l="0" t="0" r="0" b="0"/>
              <a:pathLst>
                <a:path w="7671018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gdLst/>
              <a:ahLst/>
              <a:cxnLst/>
              <a:rect l="0" t="0" r="0" b="0"/>
              <a:pathLst>
                <a:path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tx53"/>
            <p:cNvSpPr/>
            <p:nvPr/>
          </p:nvSpPr>
          <p:spPr>
            <a:xfrm>
              <a:off x="690983" y="5023187"/>
              <a:ext cx="19257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8200" y="3894161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8200" y="2765134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1397" y="506487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7"/>
            <p:cNvSpPr/>
            <p:nvPr/>
          </p:nvSpPr>
          <p:spPr>
            <a:xfrm>
              <a:off x="911397" y="393585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8"/>
            <p:cNvSpPr/>
            <p:nvPr/>
          </p:nvSpPr>
          <p:spPr>
            <a:xfrm>
              <a:off x="911397" y="280682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6192" y="1632462"/>
              <a:ext cx="2804859" cy="1573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for factor plot 1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loading2</a:t>
            </a:r>
          </a:p>
        </p:txBody>
      </p:sp>
      <p:grpSp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5"/>
            <p:cNvSpPr/>
            <p:nvPr/>
          </p:nvSpPr>
          <p:spPr>
            <a:xfrm>
              <a:off x="946192" y="3130475"/>
              <a:ext cx="7671018" cy="0"/>
            </a:xfrm>
            <a:custGeom>
              <a:avLst/>
              <a:gdLst/>
              <a:ahLst/>
              <a:cxnLst/>
              <a:rect l="0" t="0" r="0" b="0"/>
              <a:pathLst>
                <a:path w="7671018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6"/>
            <p:cNvSpPr/>
            <p:nvPr/>
          </p:nvSpPr>
          <p:spPr>
            <a:xfrm>
              <a:off x="946192" y="5122681"/>
              <a:ext cx="7671018" cy="0"/>
            </a:xfrm>
            <a:custGeom>
              <a:avLst/>
              <a:gdLst/>
              <a:ahLst/>
              <a:cxnLst/>
              <a:rect l="0" t="0" r="0" b="0"/>
              <a:pathLst>
                <a:path w="7671018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1040507" y="2422974"/>
              <a:ext cx="565894" cy="170360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1669280" y="4126578"/>
              <a:ext cx="565894" cy="120122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2298052" y="4126578"/>
              <a:ext cx="565894" cy="129682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2926824" y="4126578"/>
              <a:ext cx="565894" cy="142300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1"/>
            <p:cNvSpPr/>
            <p:nvPr/>
          </p:nvSpPr>
          <p:spPr>
            <a:xfrm>
              <a:off x="3555596" y="4126578"/>
              <a:ext cx="565894" cy="131933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2"/>
            <p:cNvSpPr/>
            <p:nvPr/>
          </p:nvSpPr>
          <p:spPr>
            <a:xfrm>
              <a:off x="4184368" y="4126578"/>
              <a:ext cx="565894" cy="10157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3"/>
            <p:cNvSpPr/>
            <p:nvPr/>
          </p:nvSpPr>
          <p:spPr>
            <a:xfrm>
              <a:off x="4813140" y="2995619"/>
              <a:ext cx="565894" cy="11309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4"/>
            <p:cNvSpPr/>
            <p:nvPr/>
          </p:nvSpPr>
          <p:spPr>
            <a:xfrm>
              <a:off x="5441912" y="2859022"/>
              <a:ext cx="565894" cy="126755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5"/>
            <p:cNvSpPr/>
            <p:nvPr/>
          </p:nvSpPr>
          <p:spPr>
            <a:xfrm>
              <a:off x="6070684" y="2793349"/>
              <a:ext cx="565894" cy="13332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6"/>
            <p:cNvSpPr/>
            <p:nvPr/>
          </p:nvSpPr>
          <p:spPr>
            <a:xfrm>
              <a:off x="6699456" y="4126578"/>
              <a:ext cx="565894" cy="126096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rc17"/>
            <p:cNvSpPr/>
            <p:nvPr/>
          </p:nvSpPr>
          <p:spPr>
            <a:xfrm>
              <a:off x="7328228" y="4126578"/>
              <a:ext cx="565894" cy="99691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rc18"/>
            <p:cNvSpPr/>
            <p:nvPr/>
          </p:nvSpPr>
          <p:spPr>
            <a:xfrm>
              <a:off x="7957000" y="2776926"/>
              <a:ext cx="565894" cy="134965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tx19"/>
            <p:cNvSpPr/>
            <p:nvPr/>
          </p:nvSpPr>
          <p:spPr>
            <a:xfrm rot="-5400000">
              <a:off x="1037965" y="4405271"/>
              <a:ext cx="548165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1467845" y="3508802"/>
              <a:ext cx="945950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2301464" y="3754618"/>
              <a:ext cx="536255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2984465" y="3819698"/>
              <a:ext cx="427744" cy="1004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3681229" y="3899128"/>
              <a:ext cx="313358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4211891" y="3783551"/>
              <a:ext cx="488034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4967144" y="4217415"/>
              <a:ext cx="235071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5564501" y="4278811"/>
              <a:ext cx="319445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6255892" y="4202154"/>
              <a:ext cx="192831" cy="80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6726318" y="3782889"/>
              <a:ext cx="488034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7453861" y="3899128"/>
              <a:ext cx="313358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8094807" y="4260549"/>
              <a:ext cx="289009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32" name="pl31"/>
            <p:cNvSpPr/>
            <p:nvPr/>
          </p:nvSpPr>
          <p:spPr>
            <a:xfrm>
              <a:off x="946192" y="4126578"/>
              <a:ext cx="7671018" cy="0"/>
            </a:xfrm>
            <a:custGeom>
              <a:avLst/>
              <a:gdLst/>
              <a:ahLst/>
              <a:cxnLst/>
              <a:rect l="0" t="0" r="0" b="0"/>
              <a:pathLst>
                <a:path w="7671018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gdLst/>
              <a:ahLst/>
              <a:cxnLst/>
              <a:rect l="0" t="0" r="0" b="0"/>
              <a:pathLst>
                <a:path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690983" y="5046981"/>
              <a:ext cx="19257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728200" y="4084886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728200" y="3122791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728200" y="2160696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911397" y="508867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8"/>
            <p:cNvSpPr/>
            <p:nvPr/>
          </p:nvSpPr>
          <p:spPr>
            <a:xfrm>
              <a:off x="911397" y="412657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39"/>
            <p:cNvSpPr/>
            <p:nvPr/>
          </p:nvSpPr>
          <p:spPr>
            <a:xfrm>
              <a:off x="911397" y="316448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0"/>
            <p:cNvSpPr/>
            <p:nvPr/>
          </p:nvSpPr>
          <p:spPr>
            <a:xfrm>
              <a:off x="911397" y="220238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946192" y="1632462"/>
              <a:ext cx="2804859" cy="1573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for factor plot 2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loads_plsc</a:t>
            </a:r>
          </a:p>
        </p:txBody>
      </p:sp>
      <p:grpSp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41147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5"/>
            <p:cNvSpPr/>
            <p:nvPr/>
          </p:nvSpPr>
          <p:spPr>
            <a:xfrm>
              <a:off x="947526" y="2933280"/>
              <a:ext cx="3554884" cy="0"/>
            </a:xfrm>
            <a:custGeom>
              <a:avLst/>
              <a:gdLst/>
              <a:ahLst/>
              <a:cxnLst/>
              <a:rect l="0" t="0" r="0" b="0"/>
              <a:pathLst>
                <a:path w="3554884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6"/>
            <p:cNvSpPr/>
            <p:nvPr/>
          </p:nvSpPr>
          <p:spPr>
            <a:xfrm>
              <a:off x="947526" y="4939478"/>
              <a:ext cx="3554884" cy="0"/>
            </a:xfrm>
            <a:custGeom>
              <a:avLst/>
              <a:gdLst/>
              <a:ahLst/>
              <a:cxnLst/>
              <a:rect l="0" t="0" r="0" b="0"/>
              <a:pathLst>
                <a:path w="3554884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971545" y="2416658"/>
              <a:ext cx="144116" cy="15197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1131675" y="3936379"/>
              <a:ext cx="144116" cy="158154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1291805" y="2392104"/>
              <a:ext cx="144116" cy="154427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1451935" y="3936379"/>
              <a:ext cx="144116" cy="121703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1"/>
            <p:cNvSpPr/>
            <p:nvPr/>
          </p:nvSpPr>
          <p:spPr>
            <a:xfrm>
              <a:off x="1612065" y="3936379"/>
              <a:ext cx="144116" cy="111255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2"/>
            <p:cNvSpPr/>
            <p:nvPr/>
          </p:nvSpPr>
          <p:spPr>
            <a:xfrm>
              <a:off x="1772195" y="3936379"/>
              <a:ext cx="144116" cy="113108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3"/>
            <p:cNvSpPr/>
            <p:nvPr/>
          </p:nvSpPr>
          <p:spPr>
            <a:xfrm>
              <a:off x="1932325" y="3936379"/>
              <a:ext cx="144116" cy="14280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4"/>
            <p:cNvSpPr/>
            <p:nvPr/>
          </p:nvSpPr>
          <p:spPr>
            <a:xfrm>
              <a:off x="2092455" y="2451617"/>
              <a:ext cx="144116" cy="14847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5"/>
            <p:cNvSpPr/>
            <p:nvPr/>
          </p:nvSpPr>
          <p:spPr>
            <a:xfrm>
              <a:off x="2252585" y="3936379"/>
              <a:ext cx="144116" cy="142260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6"/>
            <p:cNvSpPr/>
            <p:nvPr/>
          </p:nvSpPr>
          <p:spPr>
            <a:xfrm>
              <a:off x="2412715" y="3936379"/>
              <a:ext cx="144116" cy="143299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rc17"/>
            <p:cNvSpPr/>
            <p:nvPr/>
          </p:nvSpPr>
          <p:spPr>
            <a:xfrm>
              <a:off x="2572845" y="3936379"/>
              <a:ext cx="144116" cy="128314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rc18"/>
            <p:cNvSpPr/>
            <p:nvPr/>
          </p:nvSpPr>
          <p:spPr>
            <a:xfrm>
              <a:off x="2732975" y="2705251"/>
              <a:ext cx="144116" cy="12311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rc19"/>
            <p:cNvSpPr/>
            <p:nvPr/>
          </p:nvSpPr>
          <p:spPr>
            <a:xfrm>
              <a:off x="2893105" y="2615406"/>
              <a:ext cx="144116" cy="132097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rc20"/>
            <p:cNvSpPr/>
            <p:nvPr/>
          </p:nvSpPr>
          <p:spPr>
            <a:xfrm>
              <a:off x="3053235" y="3936379"/>
              <a:ext cx="144116" cy="142411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1"/>
            <p:cNvSpPr/>
            <p:nvPr/>
          </p:nvSpPr>
          <p:spPr>
            <a:xfrm>
              <a:off x="3213364" y="3936379"/>
              <a:ext cx="144116" cy="133665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2"/>
            <p:cNvSpPr/>
            <p:nvPr/>
          </p:nvSpPr>
          <p:spPr>
            <a:xfrm>
              <a:off x="3373494" y="3936379"/>
              <a:ext cx="144116" cy="11028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3"/>
            <p:cNvSpPr/>
            <p:nvPr/>
          </p:nvSpPr>
          <p:spPr>
            <a:xfrm>
              <a:off x="3533624" y="2821483"/>
              <a:ext cx="144116" cy="11148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4"/>
            <p:cNvSpPr/>
            <p:nvPr/>
          </p:nvSpPr>
          <p:spPr>
            <a:xfrm>
              <a:off x="3693754" y="2560114"/>
              <a:ext cx="144116" cy="137626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5"/>
            <p:cNvSpPr/>
            <p:nvPr/>
          </p:nvSpPr>
          <p:spPr>
            <a:xfrm>
              <a:off x="3853884" y="2596774"/>
              <a:ext cx="144116" cy="133960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6"/>
            <p:cNvSpPr/>
            <p:nvPr/>
          </p:nvSpPr>
          <p:spPr>
            <a:xfrm>
              <a:off x="4014014" y="2513653"/>
              <a:ext cx="144116" cy="142272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7"/>
            <p:cNvSpPr/>
            <p:nvPr/>
          </p:nvSpPr>
          <p:spPr>
            <a:xfrm>
              <a:off x="4174144" y="2632250"/>
              <a:ext cx="144116" cy="13041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8"/>
            <p:cNvSpPr/>
            <p:nvPr/>
          </p:nvSpPr>
          <p:spPr>
            <a:xfrm>
              <a:off x="4334274" y="2815480"/>
              <a:ext cx="144116" cy="11208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803715" y="4161399"/>
              <a:ext cx="457915" cy="99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963845" y="3611900"/>
              <a:ext cx="457915" cy="99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23975" y="4161399"/>
              <a:ext cx="457915" cy="99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284264" y="3612059"/>
              <a:ext cx="457915" cy="99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280384" y="3415506"/>
              <a:ext cx="783342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530366" y="3521042"/>
              <a:ext cx="626504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1674696" y="3502219"/>
              <a:ext cx="656728" cy="80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1869867" y="4226061"/>
              <a:ext cx="566479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2171643" y="3716261"/>
              <a:ext cx="283186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2296679" y="3672131"/>
              <a:ext cx="373542" cy="80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2434630" y="3647534"/>
              <a:ext cx="397732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2689959" y="4034272"/>
              <a:ext cx="228878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2871156" y="4008991"/>
              <a:ext cx="186744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3019244" y="3770448"/>
              <a:ext cx="210828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3117337" y="3698158"/>
              <a:ext cx="313358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3316610" y="3745130"/>
              <a:ext cx="235071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473697" y="4030868"/>
              <a:ext cx="241158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80244" y="4215167"/>
              <a:ext cx="548323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3828177" y="4011987"/>
              <a:ext cx="192884" cy="80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3967266" y="4037236"/>
              <a:ext cx="234965" cy="80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4061099" y="4116793"/>
              <a:ext cx="367560" cy="80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4267147" y="4063205"/>
              <a:ext cx="277099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7526" y="3936379"/>
              <a:ext cx="3554884" cy="0"/>
            </a:xfrm>
            <a:custGeom>
              <a:avLst/>
              <a:gdLst/>
              <a:ahLst/>
              <a:cxnLst/>
              <a:rect l="0" t="0" r="0" b="0"/>
              <a:pathLst>
                <a:path w="3554884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2"/>
            <p:cNvSpPr/>
            <p:nvPr/>
          </p:nvSpPr>
          <p:spPr>
            <a:xfrm>
              <a:off x="947526" y="1895700"/>
              <a:ext cx="0" cy="4126079"/>
            </a:xfrm>
            <a:custGeom>
              <a:avLst/>
              <a:gdLst/>
              <a:ahLst/>
              <a:cxnLst/>
              <a:rect l="0" t="0" r="0" b="0"/>
              <a:pathLst>
                <a:path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tx53"/>
            <p:cNvSpPr/>
            <p:nvPr/>
          </p:nvSpPr>
          <p:spPr>
            <a:xfrm>
              <a:off x="692317" y="5023429"/>
              <a:ext cx="19257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9534" y="3894687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9534" y="2765946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2731" y="506512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7"/>
            <p:cNvSpPr/>
            <p:nvPr/>
          </p:nvSpPr>
          <p:spPr>
            <a:xfrm>
              <a:off x="912731" y="393637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8"/>
            <p:cNvSpPr/>
            <p:nvPr/>
          </p:nvSpPr>
          <p:spPr>
            <a:xfrm>
              <a:off x="912731" y="280763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3187"/>
              <a:ext cx="104086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7526" y="1632462"/>
              <a:ext cx="2804859" cy="1573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for factor plot 1</a:t>
              </a:r>
            </a:p>
          </p:txBody>
        </p:sp>
        <p:sp>
          <p:nvSpPr>
            <p:cNvPr id="62" name="rc61"/>
            <p:cNvSpPr/>
            <p:nvPr/>
          </p:nvSpPr>
          <p:spPr>
            <a:xfrm>
              <a:off x="4572000" y="1600200"/>
              <a:ext cx="41148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2"/>
            <p:cNvSpPr/>
            <p:nvPr/>
          </p:nvSpPr>
          <p:spPr>
            <a:xfrm>
              <a:off x="5062326" y="3131205"/>
              <a:ext cx="3554884" cy="0"/>
            </a:xfrm>
            <a:custGeom>
              <a:avLst/>
              <a:gdLst/>
              <a:ahLst/>
              <a:cxnLst/>
              <a:rect l="0" t="0" r="0" b="0"/>
              <a:pathLst>
                <a:path w="3554884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3"/>
            <p:cNvSpPr/>
            <p:nvPr/>
          </p:nvSpPr>
          <p:spPr>
            <a:xfrm>
              <a:off x="5062326" y="5122908"/>
              <a:ext cx="3554884" cy="0"/>
            </a:xfrm>
            <a:custGeom>
              <a:avLst/>
              <a:gdLst/>
              <a:ahLst/>
              <a:cxnLst/>
              <a:rect l="0" t="0" r="0" b="0"/>
              <a:pathLst>
                <a:path w="3554884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64"/>
            <p:cNvSpPr/>
            <p:nvPr/>
          </p:nvSpPr>
          <p:spPr>
            <a:xfrm>
              <a:off x="5106034" y="2423883"/>
              <a:ext cx="262245" cy="170317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65"/>
            <p:cNvSpPr/>
            <p:nvPr/>
          </p:nvSpPr>
          <p:spPr>
            <a:xfrm>
              <a:off x="5397418" y="4127056"/>
              <a:ext cx="262245" cy="12009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66"/>
            <p:cNvSpPr/>
            <p:nvPr/>
          </p:nvSpPr>
          <p:spPr>
            <a:xfrm>
              <a:off x="5688801" y="4127056"/>
              <a:ext cx="262245" cy="12964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67"/>
            <p:cNvSpPr/>
            <p:nvPr/>
          </p:nvSpPr>
          <p:spPr>
            <a:xfrm>
              <a:off x="5980185" y="4127056"/>
              <a:ext cx="262245" cy="14226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rc68"/>
            <p:cNvSpPr/>
            <p:nvPr/>
          </p:nvSpPr>
          <p:spPr>
            <a:xfrm>
              <a:off x="6271569" y="4127056"/>
              <a:ext cx="262245" cy="131900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69"/>
            <p:cNvSpPr/>
            <p:nvPr/>
          </p:nvSpPr>
          <p:spPr>
            <a:xfrm>
              <a:off x="6562953" y="4127056"/>
              <a:ext cx="262245" cy="101550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rc70"/>
            <p:cNvSpPr/>
            <p:nvPr/>
          </p:nvSpPr>
          <p:spPr>
            <a:xfrm>
              <a:off x="6854337" y="2996384"/>
              <a:ext cx="262245" cy="113067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rc71"/>
            <p:cNvSpPr/>
            <p:nvPr/>
          </p:nvSpPr>
          <p:spPr>
            <a:xfrm>
              <a:off x="7145721" y="2859821"/>
              <a:ext cx="262245" cy="126723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rc72"/>
            <p:cNvSpPr/>
            <p:nvPr/>
          </p:nvSpPr>
          <p:spPr>
            <a:xfrm>
              <a:off x="7437105" y="2794165"/>
              <a:ext cx="262245" cy="133289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rc73"/>
            <p:cNvSpPr/>
            <p:nvPr/>
          </p:nvSpPr>
          <p:spPr>
            <a:xfrm>
              <a:off x="7728489" y="4127056"/>
              <a:ext cx="262245" cy="126064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rc74"/>
            <p:cNvSpPr/>
            <p:nvPr/>
          </p:nvSpPr>
          <p:spPr>
            <a:xfrm>
              <a:off x="8019873" y="4127056"/>
              <a:ext cx="262245" cy="99665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rc75"/>
            <p:cNvSpPr/>
            <p:nvPr/>
          </p:nvSpPr>
          <p:spPr>
            <a:xfrm>
              <a:off x="8311257" y="2777745"/>
              <a:ext cx="262245" cy="134931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4951667" y="4405749"/>
              <a:ext cx="548165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5044158" y="3509280"/>
              <a:ext cx="945950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5540390" y="3755097"/>
              <a:ext cx="536255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5886003" y="3820177"/>
              <a:ext cx="427744" cy="1004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6245378" y="3899607"/>
              <a:ext cx="313358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6438652" y="3784030"/>
              <a:ext cx="488034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6856518" y="4217893"/>
              <a:ext cx="235071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7116486" y="4279289"/>
              <a:ext cx="319445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7470489" y="4202633"/>
              <a:ext cx="192831" cy="80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7603526" y="3783368"/>
              <a:ext cx="488034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7993682" y="3899607"/>
              <a:ext cx="313358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8297240" y="4261028"/>
              <a:ext cx="289009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9" name="pl88"/>
            <p:cNvSpPr/>
            <p:nvPr/>
          </p:nvSpPr>
          <p:spPr>
            <a:xfrm>
              <a:off x="5062326" y="4127056"/>
              <a:ext cx="3554884" cy="0"/>
            </a:xfrm>
            <a:custGeom>
              <a:avLst/>
              <a:gdLst/>
              <a:ahLst/>
              <a:cxnLst/>
              <a:rect l="0" t="0" r="0" b="0"/>
              <a:pathLst>
                <a:path w="3554884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89"/>
            <p:cNvSpPr/>
            <p:nvPr/>
          </p:nvSpPr>
          <p:spPr>
            <a:xfrm>
              <a:off x="5062326" y="1895700"/>
              <a:ext cx="0" cy="4126079"/>
            </a:xfrm>
            <a:custGeom>
              <a:avLst/>
              <a:gdLst/>
              <a:ahLst/>
              <a:cxnLst/>
              <a:rect l="0" t="0" r="0" b="0"/>
              <a:pathLst>
                <a:path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tx90"/>
            <p:cNvSpPr/>
            <p:nvPr/>
          </p:nvSpPr>
          <p:spPr>
            <a:xfrm>
              <a:off x="4807117" y="5047217"/>
              <a:ext cx="19257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844334" y="4085365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844334" y="3123513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4844334" y="2161661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5" name="pl94"/>
            <p:cNvSpPr/>
            <p:nvPr/>
          </p:nvSpPr>
          <p:spPr>
            <a:xfrm>
              <a:off x="5027531" y="50889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5"/>
            <p:cNvSpPr/>
            <p:nvPr/>
          </p:nvSpPr>
          <p:spPr>
            <a:xfrm>
              <a:off x="5027531" y="412705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6"/>
            <p:cNvSpPr/>
            <p:nvPr/>
          </p:nvSpPr>
          <p:spPr>
            <a:xfrm>
              <a:off x="5027531" y="316520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7"/>
            <p:cNvSpPr/>
            <p:nvPr/>
          </p:nvSpPr>
          <p:spPr>
            <a:xfrm>
              <a:off x="5027531" y="220335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tx98"/>
            <p:cNvSpPr/>
            <p:nvPr/>
          </p:nvSpPr>
          <p:spPr>
            <a:xfrm rot="-5400000">
              <a:off x="4155606" y="3893187"/>
              <a:ext cx="104086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062326" y="1632462"/>
              <a:ext cx="2804859" cy="1573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for factor plot 2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plot1</a:t>
            </a:r>
          </a:p>
        </p:txBody>
      </p:sp>
      <p:grpSp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2373080" y="1600200"/>
              <a:ext cx="439783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2862072" y="1894657"/>
              <a:ext cx="383925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6"/>
            <p:cNvSpPr/>
            <p:nvPr/>
          </p:nvSpPr>
          <p:spPr>
            <a:xfrm>
              <a:off x="2862072" y="5531465"/>
              <a:ext cx="3839258" cy="0"/>
            </a:xfrm>
            <a:custGeom>
              <a:avLst/>
              <a:gdLst/>
              <a:ahLst/>
              <a:cxnLst/>
              <a:rect l="0" t="0" r="0" b="0"/>
              <a:pathLst>
                <a:path w="3839258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7"/>
            <p:cNvSpPr/>
            <p:nvPr/>
          </p:nvSpPr>
          <p:spPr>
            <a:xfrm>
              <a:off x="2862072" y="4862628"/>
              <a:ext cx="3839258" cy="0"/>
            </a:xfrm>
            <a:custGeom>
              <a:avLst/>
              <a:gdLst/>
              <a:ahLst/>
              <a:cxnLst/>
              <a:rect l="0" t="0" r="0" b="0"/>
              <a:pathLst>
                <a:path w="3839258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8"/>
            <p:cNvSpPr/>
            <p:nvPr/>
          </p:nvSpPr>
          <p:spPr>
            <a:xfrm>
              <a:off x="2862072" y="4193791"/>
              <a:ext cx="3839258" cy="0"/>
            </a:xfrm>
            <a:custGeom>
              <a:avLst/>
              <a:gdLst/>
              <a:ahLst/>
              <a:cxnLst/>
              <a:rect l="0" t="0" r="0" b="0"/>
              <a:pathLst>
                <a:path w="3839258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9"/>
            <p:cNvSpPr/>
            <p:nvPr/>
          </p:nvSpPr>
          <p:spPr>
            <a:xfrm>
              <a:off x="2862072" y="3524954"/>
              <a:ext cx="3839258" cy="0"/>
            </a:xfrm>
            <a:custGeom>
              <a:avLst/>
              <a:gdLst/>
              <a:ahLst/>
              <a:cxnLst/>
              <a:rect l="0" t="0" r="0" b="0"/>
              <a:pathLst>
                <a:path w="3839258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0"/>
            <p:cNvSpPr/>
            <p:nvPr/>
          </p:nvSpPr>
          <p:spPr>
            <a:xfrm>
              <a:off x="2862072" y="2856117"/>
              <a:ext cx="3839258" cy="0"/>
            </a:xfrm>
            <a:custGeom>
              <a:avLst/>
              <a:gdLst/>
              <a:ahLst/>
              <a:cxnLst/>
              <a:rect l="0" t="0" r="0" b="0"/>
              <a:pathLst>
                <a:path w="3839258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1"/>
            <p:cNvSpPr/>
            <p:nvPr/>
          </p:nvSpPr>
          <p:spPr>
            <a:xfrm>
              <a:off x="2862072" y="2187281"/>
              <a:ext cx="3839258" cy="0"/>
            </a:xfrm>
            <a:custGeom>
              <a:avLst/>
              <a:gdLst/>
              <a:ahLst/>
              <a:cxnLst/>
              <a:rect l="0" t="0" r="0" b="0"/>
              <a:pathLst>
                <a:path w="3839258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2"/>
            <p:cNvSpPr/>
            <p:nvPr/>
          </p:nvSpPr>
          <p:spPr>
            <a:xfrm>
              <a:off x="3273508" y="1894657"/>
              <a:ext cx="0" cy="3831571"/>
            </a:xfrm>
            <a:custGeom>
              <a:avLst/>
              <a:gdLst/>
              <a:ahLst/>
              <a:cxnLst/>
              <a:rect l="0" t="0" r="0" b="0"/>
              <a:pathLst>
                <a:path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3"/>
            <p:cNvSpPr/>
            <p:nvPr/>
          </p:nvSpPr>
          <p:spPr>
            <a:xfrm>
              <a:off x="3942345" y="1894657"/>
              <a:ext cx="0" cy="3831571"/>
            </a:xfrm>
            <a:custGeom>
              <a:avLst/>
              <a:gdLst/>
              <a:ahLst/>
              <a:cxnLst/>
              <a:rect l="0" t="0" r="0" b="0"/>
              <a:pathLst>
                <a:path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4"/>
            <p:cNvSpPr/>
            <p:nvPr/>
          </p:nvSpPr>
          <p:spPr>
            <a:xfrm>
              <a:off x="4611181" y="1894657"/>
              <a:ext cx="0" cy="3831571"/>
            </a:xfrm>
            <a:custGeom>
              <a:avLst/>
              <a:gdLst/>
              <a:ahLst/>
              <a:cxnLst/>
              <a:rect l="0" t="0" r="0" b="0"/>
              <a:pathLst>
                <a:path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5"/>
            <p:cNvSpPr/>
            <p:nvPr/>
          </p:nvSpPr>
          <p:spPr>
            <a:xfrm>
              <a:off x="5280018" y="1894657"/>
              <a:ext cx="0" cy="3831571"/>
            </a:xfrm>
            <a:custGeom>
              <a:avLst/>
              <a:gdLst/>
              <a:ahLst/>
              <a:cxnLst/>
              <a:rect l="0" t="0" r="0" b="0"/>
              <a:pathLst>
                <a:path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6"/>
            <p:cNvSpPr/>
            <p:nvPr/>
          </p:nvSpPr>
          <p:spPr>
            <a:xfrm>
              <a:off x="5948855" y="1894657"/>
              <a:ext cx="0" cy="3831571"/>
            </a:xfrm>
            <a:custGeom>
              <a:avLst/>
              <a:gdLst/>
              <a:ahLst/>
              <a:cxnLst/>
              <a:rect l="0" t="0" r="0" b="0"/>
              <a:pathLst>
                <a:path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7"/>
            <p:cNvSpPr/>
            <p:nvPr/>
          </p:nvSpPr>
          <p:spPr>
            <a:xfrm>
              <a:off x="6617692" y="1894657"/>
              <a:ext cx="0" cy="3831571"/>
            </a:xfrm>
            <a:custGeom>
              <a:avLst/>
              <a:gdLst/>
              <a:ahLst/>
              <a:cxnLst/>
              <a:rect l="0" t="0" r="0" b="0"/>
              <a:pathLst>
                <a:path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8"/>
            <p:cNvSpPr/>
            <p:nvPr/>
          </p:nvSpPr>
          <p:spPr>
            <a:xfrm>
              <a:off x="2862072" y="5197046"/>
              <a:ext cx="3839258" cy="0"/>
            </a:xfrm>
            <a:custGeom>
              <a:avLst/>
              <a:gdLst/>
              <a:ahLst/>
              <a:cxnLst/>
              <a:rect l="0" t="0" r="0" b="0"/>
              <a:pathLst>
                <a:path w="3839258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9"/>
            <p:cNvSpPr/>
            <p:nvPr/>
          </p:nvSpPr>
          <p:spPr>
            <a:xfrm>
              <a:off x="2862072" y="4528210"/>
              <a:ext cx="3839258" cy="0"/>
            </a:xfrm>
            <a:custGeom>
              <a:avLst/>
              <a:gdLst/>
              <a:ahLst/>
              <a:cxnLst/>
              <a:rect l="0" t="0" r="0" b="0"/>
              <a:pathLst>
                <a:path w="3839258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0"/>
            <p:cNvSpPr/>
            <p:nvPr/>
          </p:nvSpPr>
          <p:spPr>
            <a:xfrm>
              <a:off x="2862072" y="3859373"/>
              <a:ext cx="3839258" cy="0"/>
            </a:xfrm>
            <a:custGeom>
              <a:avLst/>
              <a:gdLst/>
              <a:ahLst/>
              <a:cxnLst/>
              <a:rect l="0" t="0" r="0" b="0"/>
              <a:pathLst>
                <a:path w="3839258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1"/>
            <p:cNvSpPr/>
            <p:nvPr/>
          </p:nvSpPr>
          <p:spPr>
            <a:xfrm>
              <a:off x="2862072" y="3190536"/>
              <a:ext cx="3839258" cy="0"/>
            </a:xfrm>
            <a:custGeom>
              <a:avLst/>
              <a:gdLst/>
              <a:ahLst/>
              <a:cxnLst/>
              <a:rect l="0" t="0" r="0" b="0"/>
              <a:pathLst>
                <a:path w="3839258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2"/>
            <p:cNvSpPr/>
            <p:nvPr/>
          </p:nvSpPr>
          <p:spPr>
            <a:xfrm>
              <a:off x="2862072" y="2521699"/>
              <a:ext cx="3839258" cy="0"/>
            </a:xfrm>
            <a:custGeom>
              <a:avLst/>
              <a:gdLst/>
              <a:ahLst/>
              <a:cxnLst/>
              <a:rect l="0" t="0" r="0" b="0"/>
              <a:pathLst>
                <a:path w="3839258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2939089" y="1894657"/>
              <a:ext cx="0" cy="3831571"/>
            </a:xfrm>
            <a:custGeom>
              <a:avLst/>
              <a:gdLst/>
              <a:ahLst/>
              <a:cxnLst/>
              <a:rect l="0" t="0" r="0" b="0"/>
              <a:pathLst>
                <a:path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3607926" y="1894657"/>
              <a:ext cx="0" cy="3831571"/>
            </a:xfrm>
            <a:custGeom>
              <a:avLst/>
              <a:gdLst/>
              <a:ahLst/>
              <a:cxnLst/>
              <a:rect l="0" t="0" r="0" b="0"/>
              <a:pathLst>
                <a:path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4276763" y="1894657"/>
              <a:ext cx="0" cy="3831571"/>
            </a:xfrm>
            <a:custGeom>
              <a:avLst/>
              <a:gdLst/>
              <a:ahLst/>
              <a:cxnLst/>
              <a:rect l="0" t="0" r="0" b="0"/>
              <a:pathLst>
                <a:path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4945600" y="1894657"/>
              <a:ext cx="0" cy="3831571"/>
            </a:xfrm>
            <a:custGeom>
              <a:avLst/>
              <a:gdLst/>
              <a:ahLst/>
              <a:cxnLst/>
              <a:rect l="0" t="0" r="0" b="0"/>
              <a:pathLst>
                <a:path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5614437" y="1894657"/>
              <a:ext cx="0" cy="3831571"/>
            </a:xfrm>
            <a:custGeom>
              <a:avLst/>
              <a:gdLst/>
              <a:ahLst/>
              <a:cxnLst/>
              <a:rect l="0" t="0" r="0" b="0"/>
              <a:pathLst>
                <a:path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6283274" y="1894657"/>
              <a:ext cx="0" cy="3831571"/>
            </a:xfrm>
            <a:custGeom>
              <a:avLst/>
              <a:gdLst/>
              <a:ahLst/>
              <a:cxnLst/>
              <a:rect l="0" t="0" r="0" b="0"/>
              <a:pathLst>
                <a:path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862072" y="3859373"/>
              <a:ext cx="3839258" cy="0"/>
            </a:xfrm>
            <a:custGeom>
              <a:avLst/>
              <a:gdLst/>
              <a:ahLst/>
              <a:cxnLst/>
              <a:rect l="0" t="0" r="0" b="0"/>
              <a:pathLst>
                <a:path w="3839258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4945600" y="1894657"/>
              <a:ext cx="0" cy="3831571"/>
            </a:xfrm>
            <a:custGeom>
              <a:avLst/>
              <a:gdLst/>
              <a:ahLst/>
              <a:cxnLst/>
              <a:rect l="0" t="0" r="0" b="0"/>
              <a:pathLst>
                <a:path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1"/>
            <p:cNvSpPr/>
            <p:nvPr/>
          </p:nvSpPr>
          <p:spPr>
            <a:xfrm>
              <a:off x="4132287" y="4667433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2"/>
            <p:cNvSpPr/>
            <p:nvPr/>
          </p:nvSpPr>
          <p:spPr>
            <a:xfrm>
              <a:off x="4749930" y="4197956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3"/>
            <p:cNvSpPr/>
            <p:nvPr/>
          </p:nvSpPr>
          <p:spPr>
            <a:xfrm>
              <a:off x="5848604" y="2568596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4"/>
            <p:cNvSpPr/>
            <p:nvPr/>
          </p:nvSpPr>
          <p:spPr>
            <a:xfrm>
              <a:off x="3720019" y="5120361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5"/>
            <p:cNvSpPr/>
            <p:nvPr/>
          </p:nvSpPr>
          <p:spPr>
            <a:xfrm>
              <a:off x="5584167" y="3219247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6"/>
            <p:cNvSpPr/>
            <p:nvPr/>
          </p:nvSpPr>
          <p:spPr>
            <a:xfrm>
              <a:off x="5893066" y="272442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7"/>
            <p:cNvSpPr/>
            <p:nvPr/>
          </p:nvSpPr>
          <p:spPr>
            <a:xfrm>
              <a:off x="4479030" y="4379431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8"/>
            <p:cNvSpPr/>
            <p:nvPr/>
          </p:nvSpPr>
          <p:spPr>
            <a:xfrm>
              <a:off x="4529409" y="4648927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39"/>
            <p:cNvSpPr/>
            <p:nvPr/>
          </p:nvSpPr>
          <p:spPr>
            <a:xfrm>
              <a:off x="5726459" y="274182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0"/>
            <p:cNvSpPr/>
            <p:nvPr/>
          </p:nvSpPr>
          <p:spPr>
            <a:xfrm>
              <a:off x="5438633" y="3302477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1"/>
            <p:cNvSpPr/>
            <p:nvPr/>
          </p:nvSpPr>
          <p:spPr>
            <a:xfrm>
              <a:off x="5392131" y="3655420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2"/>
            <p:cNvSpPr/>
            <p:nvPr/>
          </p:nvSpPr>
          <p:spPr>
            <a:xfrm>
              <a:off x="4071240" y="512065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3"/>
            <p:cNvSpPr/>
            <p:nvPr/>
          </p:nvSpPr>
          <p:spPr>
            <a:xfrm>
              <a:off x="5505874" y="292391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4"/>
            <p:cNvSpPr/>
            <p:nvPr/>
          </p:nvSpPr>
          <p:spPr>
            <a:xfrm>
              <a:off x="4230183" y="4418650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5"/>
            <p:cNvSpPr/>
            <p:nvPr/>
          </p:nvSpPr>
          <p:spPr>
            <a:xfrm>
              <a:off x="5426412" y="3114296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6"/>
            <p:cNvSpPr/>
            <p:nvPr/>
          </p:nvSpPr>
          <p:spPr>
            <a:xfrm>
              <a:off x="5377764" y="2850086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7"/>
            <p:cNvSpPr/>
            <p:nvPr/>
          </p:nvSpPr>
          <p:spPr>
            <a:xfrm>
              <a:off x="4098651" y="4951657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8"/>
            <p:cNvSpPr/>
            <p:nvPr/>
          </p:nvSpPr>
          <p:spPr>
            <a:xfrm>
              <a:off x="4654014" y="3651227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49"/>
            <p:cNvSpPr/>
            <p:nvPr/>
          </p:nvSpPr>
          <p:spPr>
            <a:xfrm>
              <a:off x="5517322" y="296499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0"/>
            <p:cNvSpPr/>
            <p:nvPr/>
          </p:nvSpPr>
          <p:spPr>
            <a:xfrm>
              <a:off x="4757596" y="4129829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1"/>
            <p:cNvSpPr/>
            <p:nvPr/>
          </p:nvSpPr>
          <p:spPr>
            <a:xfrm>
              <a:off x="3678343" y="515909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2"/>
            <p:cNvSpPr/>
            <p:nvPr/>
          </p:nvSpPr>
          <p:spPr>
            <a:xfrm>
              <a:off x="6157199" y="240553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3"/>
            <p:cNvSpPr/>
            <p:nvPr/>
          </p:nvSpPr>
          <p:spPr>
            <a:xfrm>
              <a:off x="4345930" y="4707174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4"/>
            <p:cNvSpPr/>
            <p:nvPr/>
          </p:nvSpPr>
          <p:spPr>
            <a:xfrm>
              <a:off x="3398120" y="515682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5"/>
            <p:cNvSpPr/>
            <p:nvPr/>
          </p:nvSpPr>
          <p:spPr>
            <a:xfrm>
              <a:off x="5872506" y="250629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6"/>
            <p:cNvSpPr/>
            <p:nvPr/>
          </p:nvSpPr>
          <p:spPr>
            <a:xfrm>
              <a:off x="5279129" y="3738251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7"/>
            <p:cNvSpPr/>
            <p:nvPr/>
          </p:nvSpPr>
          <p:spPr>
            <a:xfrm>
              <a:off x="4460731" y="4620029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8"/>
            <p:cNvSpPr/>
            <p:nvPr/>
          </p:nvSpPr>
          <p:spPr>
            <a:xfrm>
              <a:off x="5077506" y="334327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59"/>
            <p:cNvSpPr/>
            <p:nvPr/>
          </p:nvSpPr>
          <p:spPr>
            <a:xfrm>
              <a:off x="3609987" y="4936947"/>
              <a:ext cx="140581" cy="210094"/>
            </a:xfrm>
            <a:custGeom>
              <a:avLst/>
              <a:gdLst/>
              <a:ahLst/>
              <a:cxnLst/>
              <a:rect l="0" t="0" r="0" b="0"/>
              <a:pathLst>
                <a:path w="140581" h="210094">
                  <a:moveTo>
                    <a:pt x="0" y="0"/>
                  </a:moveTo>
                  <a:lnTo>
                    <a:pt x="140581" y="210094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61" name="tx60"/>
            <p:cNvSpPr/>
            <p:nvPr/>
          </p:nvSpPr>
          <p:spPr>
            <a:xfrm>
              <a:off x="3744398" y="4546739"/>
              <a:ext cx="488087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819098" y="4274440"/>
              <a:ext cx="488087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339444" y="2620567"/>
              <a:ext cx="488087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099040" y="4865365"/>
              <a:ext cx="488087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682224" y="3210695"/>
              <a:ext cx="488087" cy="989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947413" y="2603871"/>
              <a:ext cx="488087" cy="989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239834" y="4207308"/>
              <a:ext cx="488087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627425" y="4668254"/>
              <a:ext cx="488087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5393401" y="2817319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301451" y="3379507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89948" y="3549219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983758" y="5197549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4938805" y="2993393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660764" y="4376649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869186" y="3190694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Excerpt.17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754638" y="2817814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678686" y="4999877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084757" y="3589164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582381" y="3041441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620916" y="4008956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343957" y="5235579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021044" y="2283829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987616" y="4784826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038488" y="5035461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5381027" y="2385638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944346" y="3815129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323863" y="4498669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661958" y="3419743"/>
              <a:ext cx="548376" cy="99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4212190" y="4124251"/>
              <a:ext cx="1108187" cy="201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256928" y="2628638"/>
              <a:ext cx="1108187" cy="201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3415120" y="4878793"/>
              <a:ext cx="1108187" cy="201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483888" y="3716035"/>
              <a:ext cx="1108187" cy="201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3" name="pg92"/>
            <p:cNvSpPr/>
            <p:nvPr/>
          </p:nvSpPr>
          <p:spPr>
            <a:xfrm>
              <a:off x="4312232" y="4066481"/>
              <a:ext cx="657808" cy="606747"/>
            </a:xfrm>
            <a:custGeom>
              <a:avLst/>
              <a:gdLst/>
              <a:ahLst/>
              <a:cxnLst/>
              <a:rect l="0" t="0" r="0" b="0"/>
              <a:pathLst>
                <a:path w="657808" h="606747">
                  <a:moveTo>
                    <a:pt x="657808" y="20963"/>
                  </a:moveTo>
                  <a:lnTo>
                    <a:pt x="655313" y="9481"/>
                  </a:lnTo>
                  <a:lnTo>
                    <a:pt x="647865" y="2458"/>
                  </a:lnTo>
                  <a:lnTo>
                    <a:pt x="635577" y="0"/>
                  </a:lnTo>
                  <a:lnTo>
                    <a:pt x="618635" y="2144"/>
                  </a:lnTo>
                  <a:lnTo>
                    <a:pt x="597297" y="8859"/>
                  </a:lnTo>
                  <a:lnTo>
                    <a:pt x="571886" y="20042"/>
                  </a:lnTo>
                  <a:lnTo>
                    <a:pt x="542786" y="35523"/>
                  </a:lnTo>
                  <a:lnTo>
                    <a:pt x="510439" y="55069"/>
                  </a:lnTo>
                  <a:lnTo>
                    <a:pt x="475336" y="78383"/>
                  </a:lnTo>
                  <a:lnTo>
                    <a:pt x="438008" y="105111"/>
                  </a:lnTo>
                  <a:lnTo>
                    <a:pt x="399022" y="134848"/>
                  </a:lnTo>
                  <a:lnTo>
                    <a:pt x="358968" y="167144"/>
                  </a:lnTo>
                  <a:lnTo>
                    <a:pt x="318453" y="201508"/>
                  </a:lnTo>
                  <a:lnTo>
                    <a:pt x="278093" y="237421"/>
                  </a:lnTo>
                  <a:lnTo>
                    <a:pt x="238497" y="274337"/>
                  </a:lnTo>
                  <a:lnTo>
                    <a:pt x="200268" y="311697"/>
                  </a:lnTo>
                  <a:lnTo>
                    <a:pt x="163983" y="348934"/>
                  </a:lnTo>
                  <a:lnTo>
                    <a:pt x="130194" y="385485"/>
                  </a:lnTo>
                  <a:lnTo>
                    <a:pt x="99413" y="420795"/>
                  </a:lnTo>
                  <a:lnTo>
                    <a:pt x="72105" y="454328"/>
                  </a:lnTo>
                  <a:lnTo>
                    <a:pt x="48686" y="485577"/>
                  </a:lnTo>
                  <a:lnTo>
                    <a:pt x="29510" y="514068"/>
                  </a:lnTo>
                  <a:lnTo>
                    <a:pt x="14867" y="539369"/>
                  </a:lnTo>
                  <a:lnTo>
                    <a:pt x="4981" y="561095"/>
                  </a:lnTo>
                  <a:lnTo>
                    <a:pt x="0" y="578919"/>
                  </a:lnTo>
                  <a:lnTo>
                    <a:pt x="0" y="592570"/>
                  </a:lnTo>
                  <a:lnTo>
                    <a:pt x="4981" y="601840"/>
                  </a:lnTo>
                  <a:lnTo>
                    <a:pt x="14867" y="606590"/>
                  </a:lnTo>
                  <a:lnTo>
                    <a:pt x="29510" y="606747"/>
                  </a:lnTo>
                  <a:lnTo>
                    <a:pt x="48686" y="602309"/>
                  </a:lnTo>
                  <a:lnTo>
                    <a:pt x="72105" y="593343"/>
                  </a:lnTo>
                  <a:lnTo>
                    <a:pt x="99413" y="579986"/>
                  </a:lnTo>
                  <a:lnTo>
                    <a:pt x="130194" y="562439"/>
                  </a:lnTo>
                  <a:lnTo>
                    <a:pt x="163983" y="540968"/>
                  </a:lnTo>
                  <a:lnTo>
                    <a:pt x="200268" y="515900"/>
                  </a:lnTo>
                  <a:lnTo>
                    <a:pt x="238497" y="487614"/>
                  </a:lnTo>
                  <a:lnTo>
                    <a:pt x="278093" y="456538"/>
                  </a:lnTo>
                  <a:lnTo>
                    <a:pt x="318453" y="423145"/>
                  </a:lnTo>
                  <a:lnTo>
                    <a:pt x="358968" y="387939"/>
                  </a:lnTo>
                  <a:lnTo>
                    <a:pt x="399022" y="351456"/>
                  </a:lnTo>
                  <a:lnTo>
                    <a:pt x="438008" y="314247"/>
                  </a:lnTo>
                  <a:lnTo>
                    <a:pt x="475336" y="276878"/>
                  </a:lnTo>
                  <a:lnTo>
                    <a:pt x="510439" y="239913"/>
                  </a:lnTo>
                  <a:lnTo>
                    <a:pt x="542786" y="203915"/>
                  </a:lnTo>
                  <a:lnTo>
                    <a:pt x="571886" y="169428"/>
                  </a:lnTo>
                  <a:lnTo>
                    <a:pt x="597297" y="136975"/>
                  </a:lnTo>
                  <a:lnTo>
                    <a:pt x="618635" y="107048"/>
                  </a:lnTo>
                  <a:lnTo>
                    <a:pt x="635577" y="80102"/>
                  </a:lnTo>
                  <a:lnTo>
                    <a:pt x="647865" y="56543"/>
                  </a:lnTo>
                  <a:lnTo>
                    <a:pt x="655313" y="36730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g93"/>
            <p:cNvSpPr/>
            <p:nvPr/>
          </p:nvSpPr>
          <p:spPr>
            <a:xfrm>
              <a:off x="5458027" y="2686065"/>
              <a:ext cx="421391" cy="407492"/>
            </a:xfrm>
            <a:custGeom>
              <a:avLst/>
              <a:gdLst/>
              <a:ahLst/>
              <a:cxnLst/>
              <a:rect l="0" t="0" r="0" b="0"/>
              <a:pathLst>
                <a:path w="421391" h="407492">
                  <a:moveTo>
                    <a:pt x="421391" y="21914"/>
                  </a:moveTo>
                  <a:lnTo>
                    <a:pt x="419792" y="11979"/>
                  </a:lnTo>
                  <a:lnTo>
                    <a:pt x="415021" y="4951"/>
                  </a:lnTo>
                  <a:lnTo>
                    <a:pt x="407149" y="938"/>
                  </a:lnTo>
                  <a:lnTo>
                    <a:pt x="396297" y="0"/>
                  </a:lnTo>
                  <a:lnTo>
                    <a:pt x="382627" y="2150"/>
                  </a:lnTo>
                  <a:lnTo>
                    <a:pt x="366349" y="7358"/>
                  </a:lnTo>
                  <a:lnTo>
                    <a:pt x="347707" y="15543"/>
                  </a:lnTo>
                  <a:lnTo>
                    <a:pt x="326986" y="26582"/>
                  </a:lnTo>
                  <a:lnTo>
                    <a:pt x="304499" y="40307"/>
                  </a:lnTo>
                  <a:lnTo>
                    <a:pt x="280587" y="56510"/>
                  </a:lnTo>
                  <a:lnTo>
                    <a:pt x="255613" y="74946"/>
                  </a:lnTo>
                  <a:lnTo>
                    <a:pt x="229954" y="95335"/>
                  </a:lnTo>
                  <a:lnTo>
                    <a:pt x="204000" y="117367"/>
                  </a:lnTo>
                  <a:lnTo>
                    <a:pt x="178145" y="140710"/>
                  </a:lnTo>
                  <a:lnTo>
                    <a:pt x="152781" y="165009"/>
                  </a:lnTo>
                  <a:lnTo>
                    <a:pt x="128291" y="189896"/>
                  </a:lnTo>
                  <a:lnTo>
                    <a:pt x="105047" y="214994"/>
                  </a:lnTo>
                  <a:lnTo>
                    <a:pt x="83402" y="239922"/>
                  </a:lnTo>
                  <a:lnTo>
                    <a:pt x="63683" y="264301"/>
                  </a:lnTo>
                  <a:lnTo>
                    <a:pt x="46190" y="287764"/>
                  </a:lnTo>
                  <a:lnTo>
                    <a:pt x="31188" y="309953"/>
                  </a:lnTo>
                  <a:lnTo>
                    <a:pt x="18904" y="330534"/>
                  </a:lnTo>
                  <a:lnTo>
                    <a:pt x="9524" y="349192"/>
                  </a:lnTo>
                  <a:lnTo>
                    <a:pt x="3190" y="365647"/>
                  </a:lnTo>
                  <a:lnTo>
                    <a:pt x="0" y="379648"/>
                  </a:lnTo>
                  <a:lnTo>
                    <a:pt x="0" y="390983"/>
                  </a:lnTo>
                  <a:lnTo>
                    <a:pt x="3190" y="399480"/>
                  </a:lnTo>
                  <a:lnTo>
                    <a:pt x="9524" y="405011"/>
                  </a:lnTo>
                  <a:lnTo>
                    <a:pt x="18904" y="407492"/>
                  </a:lnTo>
                  <a:lnTo>
                    <a:pt x="31188" y="406884"/>
                  </a:lnTo>
                  <a:lnTo>
                    <a:pt x="46190" y="403198"/>
                  </a:lnTo>
                  <a:lnTo>
                    <a:pt x="63683" y="396489"/>
                  </a:lnTo>
                  <a:lnTo>
                    <a:pt x="83402" y="386859"/>
                  </a:lnTo>
                  <a:lnTo>
                    <a:pt x="105047" y="374453"/>
                  </a:lnTo>
                  <a:lnTo>
                    <a:pt x="128291" y="359461"/>
                  </a:lnTo>
                  <a:lnTo>
                    <a:pt x="152781" y="342109"/>
                  </a:lnTo>
                  <a:lnTo>
                    <a:pt x="178145" y="322659"/>
                  </a:lnTo>
                  <a:lnTo>
                    <a:pt x="204000" y="301408"/>
                  </a:lnTo>
                  <a:lnTo>
                    <a:pt x="229954" y="278677"/>
                  </a:lnTo>
                  <a:lnTo>
                    <a:pt x="255613" y="254811"/>
                  </a:lnTo>
                  <a:lnTo>
                    <a:pt x="280587" y="230171"/>
                  </a:lnTo>
                  <a:lnTo>
                    <a:pt x="304499" y="205131"/>
                  </a:lnTo>
                  <a:lnTo>
                    <a:pt x="326986" y="180071"/>
                  </a:lnTo>
                  <a:lnTo>
                    <a:pt x="347707" y="155371"/>
                  </a:lnTo>
                  <a:lnTo>
                    <a:pt x="366349" y="131404"/>
                  </a:lnTo>
                  <a:lnTo>
                    <a:pt x="382627" y="108535"/>
                  </a:lnTo>
                  <a:lnTo>
                    <a:pt x="396297" y="87109"/>
                  </a:lnTo>
                  <a:lnTo>
                    <a:pt x="407149" y="67453"/>
                  </a:lnTo>
                  <a:lnTo>
                    <a:pt x="415021" y="49863"/>
                  </a:lnTo>
                  <a:lnTo>
                    <a:pt x="419792" y="34606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g94"/>
            <p:cNvSpPr/>
            <p:nvPr/>
          </p:nvSpPr>
          <p:spPr>
            <a:xfrm>
              <a:off x="3587557" y="5080407"/>
              <a:ext cx="502766" cy="126710"/>
            </a:xfrm>
            <a:custGeom>
              <a:avLst/>
              <a:gdLst/>
              <a:ahLst/>
              <a:cxnLst/>
              <a:rect l="0" t="0" r="0" b="0"/>
              <a:pathLst>
                <a:path w="502766" h="126710">
                  <a:moveTo>
                    <a:pt x="502766" y="18604"/>
                  </a:moveTo>
                  <a:lnTo>
                    <a:pt x="500859" y="13421"/>
                  </a:lnTo>
                  <a:lnTo>
                    <a:pt x="495167" y="8994"/>
                  </a:lnTo>
                  <a:lnTo>
                    <a:pt x="485775" y="5390"/>
                  </a:lnTo>
                  <a:lnTo>
                    <a:pt x="472826" y="2665"/>
                  </a:lnTo>
                  <a:lnTo>
                    <a:pt x="456517" y="859"/>
                  </a:lnTo>
                  <a:lnTo>
                    <a:pt x="437095" y="0"/>
                  </a:lnTo>
                  <a:lnTo>
                    <a:pt x="414854" y="100"/>
                  </a:lnTo>
                  <a:lnTo>
                    <a:pt x="390132" y="1159"/>
                  </a:lnTo>
                  <a:lnTo>
                    <a:pt x="363302" y="3161"/>
                  </a:lnTo>
                  <a:lnTo>
                    <a:pt x="334772" y="6074"/>
                  </a:lnTo>
                  <a:lnTo>
                    <a:pt x="304975" y="9855"/>
                  </a:lnTo>
                  <a:lnTo>
                    <a:pt x="274361" y="14447"/>
                  </a:lnTo>
                  <a:lnTo>
                    <a:pt x="243396" y="19779"/>
                  </a:lnTo>
                  <a:lnTo>
                    <a:pt x="212548" y="25772"/>
                  </a:lnTo>
                  <a:lnTo>
                    <a:pt x="182285" y="32333"/>
                  </a:lnTo>
                  <a:lnTo>
                    <a:pt x="153066" y="39365"/>
                  </a:lnTo>
                  <a:lnTo>
                    <a:pt x="125333" y="46759"/>
                  </a:lnTo>
                  <a:lnTo>
                    <a:pt x="99508" y="54405"/>
                  </a:lnTo>
                  <a:lnTo>
                    <a:pt x="75982" y="62186"/>
                  </a:lnTo>
                  <a:lnTo>
                    <a:pt x="55110" y="69983"/>
                  </a:lnTo>
                  <a:lnTo>
                    <a:pt x="37211" y="77680"/>
                  </a:lnTo>
                  <a:lnTo>
                    <a:pt x="22554" y="85160"/>
                  </a:lnTo>
                  <a:lnTo>
                    <a:pt x="11363" y="92308"/>
                  </a:lnTo>
                  <a:lnTo>
                    <a:pt x="3807" y="99016"/>
                  </a:lnTo>
                  <a:lnTo>
                    <a:pt x="0" y="105184"/>
                  </a:lnTo>
                  <a:lnTo>
                    <a:pt x="0" y="110717"/>
                  </a:lnTo>
                  <a:lnTo>
                    <a:pt x="3807" y="115531"/>
                  </a:lnTo>
                  <a:lnTo>
                    <a:pt x="11363" y="119554"/>
                  </a:lnTo>
                  <a:lnTo>
                    <a:pt x="22554" y="122725"/>
                  </a:lnTo>
                  <a:lnTo>
                    <a:pt x="37211" y="124995"/>
                  </a:lnTo>
                  <a:lnTo>
                    <a:pt x="55110" y="126330"/>
                  </a:lnTo>
                  <a:lnTo>
                    <a:pt x="75982" y="126710"/>
                  </a:lnTo>
                  <a:lnTo>
                    <a:pt x="99508" y="126129"/>
                  </a:lnTo>
                  <a:lnTo>
                    <a:pt x="125333" y="124596"/>
                  </a:lnTo>
                  <a:lnTo>
                    <a:pt x="153066" y="122134"/>
                  </a:lnTo>
                  <a:lnTo>
                    <a:pt x="182285" y="118780"/>
                  </a:lnTo>
                  <a:lnTo>
                    <a:pt x="212548" y="114586"/>
                  </a:lnTo>
                  <a:lnTo>
                    <a:pt x="243396" y="109615"/>
                  </a:lnTo>
                  <a:lnTo>
                    <a:pt x="274361" y="103941"/>
                  </a:lnTo>
                  <a:lnTo>
                    <a:pt x="304975" y="97652"/>
                  </a:lnTo>
                  <a:lnTo>
                    <a:pt x="334772" y="90843"/>
                  </a:lnTo>
                  <a:lnTo>
                    <a:pt x="363302" y="83616"/>
                  </a:lnTo>
                  <a:lnTo>
                    <a:pt x="390132" y="76082"/>
                  </a:lnTo>
                  <a:lnTo>
                    <a:pt x="414854" y="68354"/>
                  </a:lnTo>
                  <a:lnTo>
                    <a:pt x="437095" y="60550"/>
                  </a:lnTo>
                  <a:lnTo>
                    <a:pt x="456517" y="52788"/>
                  </a:lnTo>
                  <a:lnTo>
                    <a:pt x="472826" y="45185"/>
                  </a:lnTo>
                  <a:lnTo>
                    <a:pt x="485775" y="37858"/>
                  </a:lnTo>
                  <a:lnTo>
                    <a:pt x="495167" y="30916"/>
                  </a:lnTo>
                  <a:lnTo>
                    <a:pt x="500859" y="24466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g95"/>
            <p:cNvSpPr/>
            <p:nvPr/>
          </p:nvSpPr>
          <p:spPr>
            <a:xfrm>
              <a:off x="4536215" y="3556494"/>
              <a:ext cx="722994" cy="880363"/>
            </a:xfrm>
            <a:custGeom>
              <a:avLst/>
              <a:gdLst/>
              <a:ahLst/>
              <a:cxnLst/>
              <a:rect l="0" t="0" r="0" b="0"/>
              <a:pathLst>
                <a:path w="722994" h="880363">
                  <a:moveTo>
                    <a:pt x="722994" y="105490"/>
                  </a:moveTo>
                  <a:lnTo>
                    <a:pt x="720251" y="72852"/>
                  </a:lnTo>
                  <a:lnTo>
                    <a:pt x="712065" y="45781"/>
                  </a:lnTo>
                  <a:lnTo>
                    <a:pt x="698559" y="24688"/>
                  </a:lnTo>
                  <a:lnTo>
                    <a:pt x="679939" y="9894"/>
                  </a:lnTo>
                  <a:lnTo>
                    <a:pt x="656486" y="1623"/>
                  </a:lnTo>
                  <a:lnTo>
                    <a:pt x="628557" y="0"/>
                  </a:lnTo>
                  <a:lnTo>
                    <a:pt x="596573" y="5049"/>
                  </a:lnTo>
                  <a:lnTo>
                    <a:pt x="561021" y="16694"/>
                  </a:lnTo>
                  <a:lnTo>
                    <a:pt x="522439" y="34758"/>
                  </a:lnTo>
                  <a:lnTo>
                    <a:pt x="481413" y="58968"/>
                  </a:lnTo>
                  <a:lnTo>
                    <a:pt x="438563" y="88957"/>
                  </a:lnTo>
                  <a:lnTo>
                    <a:pt x="394540" y="124270"/>
                  </a:lnTo>
                  <a:lnTo>
                    <a:pt x="350011" y="164371"/>
                  </a:lnTo>
                  <a:lnTo>
                    <a:pt x="305650" y="208653"/>
                  </a:lnTo>
                  <a:lnTo>
                    <a:pt x="262131" y="256445"/>
                  </a:lnTo>
                  <a:lnTo>
                    <a:pt x="220113" y="307022"/>
                  </a:lnTo>
                  <a:lnTo>
                    <a:pt x="180233" y="359618"/>
                  </a:lnTo>
                  <a:lnTo>
                    <a:pt x="143096" y="413434"/>
                  </a:lnTo>
                  <a:lnTo>
                    <a:pt x="109264" y="467656"/>
                  </a:lnTo>
                  <a:lnTo>
                    <a:pt x="79251" y="521461"/>
                  </a:lnTo>
                  <a:lnTo>
                    <a:pt x="53511" y="574033"/>
                  </a:lnTo>
                  <a:lnTo>
                    <a:pt x="32434" y="624577"/>
                  </a:lnTo>
                  <a:lnTo>
                    <a:pt x="16341" y="672325"/>
                  </a:lnTo>
                  <a:lnTo>
                    <a:pt x="5474" y="716554"/>
                  </a:lnTo>
                  <a:lnTo>
                    <a:pt x="0" y="756593"/>
                  </a:lnTo>
                  <a:lnTo>
                    <a:pt x="0" y="791836"/>
                  </a:lnTo>
                  <a:lnTo>
                    <a:pt x="5474" y="821747"/>
                  </a:lnTo>
                  <a:lnTo>
                    <a:pt x="16341" y="845875"/>
                  </a:lnTo>
                  <a:lnTo>
                    <a:pt x="32434" y="863852"/>
                  </a:lnTo>
                  <a:lnTo>
                    <a:pt x="53511" y="875406"/>
                  </a:lnTo>
                  <a:lnTo>
                    <a:pt x="79251" y="880363"/>
                  </a:lnTo>
                  <a:lnTo>
                    <a:pt x="109264" y="878647"/>
                  </a:lnTo>
                  <a:lnTo>
                    <a:pt x="143096" y="870284"/>
                  </a:lnTo>
                  <a:lnTo>
                    <a:pt x="180233" y="855401"/>
                  </a:lnTo>
                  <a:lnTo>
                    <a:pt x="220113" y="834224"/>
                  </a:lnTo>
                  <a:lnTo>
                    <a:pt x="262131" y="807073"/>
                  </a:lnTo>
                  <a:lnTo>
                    <a:pt x="305650" y="774360"/>
                  </a:lnTo>
                  <a:lnTo>
                    <a:pt x="350011" y="736582"/>
                  </a:lnTo>
                  <a:lnTo>
                    <a:pt x="394540" y="694309"/>
                  </a:lnTo>
                  <a:lnTo>
                    <a:pt x="438563" y="648185"/>
                  </a:lnTo>
                  <a:lnTo>
                    <a:pt x="481413" y="598907"/>
                  </a:lnTo>
                  <a:lnTo>
                    <a:pt x="522439" y="547223"/>
                  </a:lnTo>
                  <a:lnTo>
                    <a:pt x="561021" y="493916"/>
                  </a:lnTo>
                  <a:lnTo>
                    <a:pt x="596573" y="439794"/>
                  </a:lnTo>
                  <a:lnTo>
                    <a:pt x="628557" y="385678"/>
                  </a:lnTo>
                  <a:lnTo>
                    <a:pt x="656486" y="332388"/>
                  </a:lnTo>
                  <a:lnTo>
                    <a:pt x="679939" y="280732"/>
                  </a:lnTo>
                  <a:lnTo>
                    <a:pt x="698559" y="231493"/>
                  </a:lnTo>
                  <a:lnTo>
                    <a:pt x="712065" y="185417"/>
                  </a:lnTo>
                  <a:lnTo>
                    <a:pt x="720251" y="143203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tx96"/>
            <p:cNvSpPr/>
            <p:nvPr/>
          </p:nvSpPr>
          <p:spPr>
            <a:xfrm>
              <a:off x="2606863" y="5155355"/>
              <a:ext cx="19257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606863" y="4486518"/>
              <a:ext cx="19257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44080" y="3817681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644080" y="3148844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644080" y="2480007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2827277" y="519704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2"/>
            <p:cNvSpPr/>
            <p:nvPr/>
          </p:nvSpPr>
          <p:spPr>
            <a:xfrm>
              <a:off x="2827277" y="45282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3"/>
            <p:cNvSpPr/>
            <p:nvPr/>
          </p:nvSpPr>
          <p:spPr>
            <a:xfrm>
              <a:off x="2827277" y="385937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4"/>
            <p:cNvSpPr/>
            <p:nvPr/>
          </p:nvSpPr>
          <p:spPr>
            <a:xfrm>
              <a:off x="2827277" y="319053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5"/>
            <p:cNvSpPr/>
            <p:nvPr/>
          </p:nvSpPr>
          <p:spPr>
            <a:xfrm>
              <a:off x="2827277" y="252169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6"/>
            <p:cNvSpPr/>
            <p:nvPr/>
          </p:nvSpPr>
          <p:spPr>
            <a:xfrm>
              <a:off x="2939089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7"/>
            <p:cNvSpPr/>
            <p:nvPr/>
          </p:nvSpPr>
          <p:spPr>
            <a:xfrm>
              <a:off x="3607926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8"/>
            <p:cNvSpPr/>
            <p:nvPr/>
          </p:nvSpPr>
          <p:spPr>
            <a:xfrm>
              <a:off x="4276763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09"/>
            <p:cNvSpPr/>
            <p:nvPr/>
          </p:nvSpPr>
          <p:spPr>
            <a:xfrm>
              <a:off x="4945600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10"/>
            <p:cNvSpPr/>
            <p:nvPr/>
          </p:nvSpPr>
          <p:spPr>
            <a:xfrm>
              <a:off x="5614437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11"/>
            <p:cNvSpPr/>
            <p:nvPr/>
          </p:nvSpPr>
          <p:spPr>
            <a:xfrm>
              <a:off x="6283274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tx112"/>
            <p:cNvSpPr/>
            <p:nvPr/>
          </p:nvSpPr>
          <p:spPr>
            <a:xfrm>
              <a:off x="2842800" y="5787168"/>
              <a:ext cx="19257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3511637" y="5787168"/>
              <a:ext cx="19257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180474" y="5787168"/>
              <a:ext cx="19257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867919" y="5787168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536756" y="5787168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05593" y="5787168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0" name="tx119"/>
            <p:cNvSpPr/>
            <p:nvPr/>
          </p:nvSpPr>
          <p:spPr>
            <a:xfrm rot="-5400000">
              <a:off x="2345738" y="3745539"/>
              <a:ext cx="264052" cy="1298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862072" y="1667333"/>
              <a:ext cx="1602975" cy="1224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1076</Words>
  <Application>Microsoft Office PowerPoint</Application>
  <PresentationFormat>On-screen Show (4:3)</PresentationFormat>
  <Paragraphs>477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Music Descriptor Space </vt:lpstr>
      <vt:lpstr>a000.scree4plsc</vt:lpstr>
      <vt:lpstr>contribution1</vt:lpstr>
      <vt:lpstr>contribution2</vt:lpstr>
      <vt:lpstr>contributionsplsc</vt:lpstr>
      <vt:lpstr>loading1</vt:lpstr>
      <vt:lpstr>loading2</vt:lpstr>
      <vt:lpstr>loads_plsc</vt:lpstr>
      <vt:lpstr>plot1</vt:lpstr>
      <vt:lpstr>plot2</vt:lpstr>
      <vt:lpstr>plsc.fplot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Descriptor Space </dc:title>
  <dc:subject/>
  <dc:creator/>
  <cp:keywords/>
  <dc:description/>
  <cp:lastModifiedBy>Mizener, Brendon J</cp:lastModifiedBy>
  <cp:revision>3</cp:revision>
  <dcterms:created xsi:type="dcterms:W3CDTF">2017-02-13T16:18:36Z</dcterms:created>
  <dcterms:modified xsi:type="dcterms:W3CDTF">2021-03-17T17:52:39Z</dcterms:modified>
  <cp:category/>
</cp:coreProperties>
</file>