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06" y="4023176"/>
              <a:ext cx="308928" cy="108295"/>
            </a:xfrm>
            <a:custGeom>
              <a:avLst/>
              <a:pathLst>
                <a:path w="308928" h="108295">
                  <a:moveTo>
                    <a:pt x="308928" y="0"/>
                  </a:moveTo>
                  <a:lnTo>
                    <a:pt x="0" y="1082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273" y="523552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5061" y="456017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434" y="364936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572" y="379140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41223" y="4391807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133" y="4708214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234" y="362194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2985" y="42228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1654" y="32188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09666" y="25923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5159" y="494477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157" y="358675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32177" y="439137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8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3876" y="33887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273" y="277163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839" y="42223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892" y="317231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7495" y="3960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4845" y="502138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840" y="38026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3775" y="22837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883" y="301875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108" y="33437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701216" y="439226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34559" y="370187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211203" y="355148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189" y="263758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869358" y="4304101"/>
              <a:ext cx="541251" cy="696398"/>
            </a:xfrm>
            <a:custGeom>
              <a:avLst/>
              <a:pathLst>
                <a:path w="541251" h="696398">
                  <a:moveTo>
                    <a:pt x="541251" y="62184"/>
                  </a:moveTo>
                  <a:lnTo>
                    <a:pt x="539198" y="39937"/>
                  </a:lnTo>
                  <a:lnTo>
                    <a:pt x="533069" y="22366"/>
                  </a:lnTo>
                  <a:lnTo>
                    <a:pt x="522959" y="9739"/>
                  </a:lnTo>
                  <a:lnTo>
                    <a:pt x="509019" y="2245"/>
                  </a:lnTo>
                  <a:lnTo>
                    <a:pt x="491462" y="0"/>
                  </a:lnTo>
                  <a:lnTo>
                    <a:pt x="470553" y="3036"/>
                  </a:lnTo>
                  <a:lnTo>
                    <a:pt x="446609" y="11308"/>
                  </a:lnTo>
                  <a:lnTo>
                    <a:pt x="419994" y="24690"/>
                  </a:lnTo>
                  <a:lnTo>
                    <a:pt x="391111" y="42980"/>
                  </a:lnTo>
                  <a:lnTo>
                    <a:pt x="360397" y="65901"/>
                  </a:lnTo>
                  <a:lnTo>
                    <a:pt x="328319" y="93104"/>
                  </a:lnTo>
                  <a:lnTo>
                    <a:pt x="295362" y="124177"/>
                  </a:lnTo>
                  <a:lnTo>
                    <a:pt x="262026" y="158651"/>
                  </a:lnTo>
                  <a:lnTo>
                    <a:pt x="228817" y="196000"/>
                  </a:lnTo>
                  <a:lnTo>
                    <a:pt x="196238" y="235661"/>
                  </a:lnTo>
                  <a:lnTo>
                    <a:pt x="164782" y="277031"/>
                  </a:lnTo>
                  <a:lnTo>
                    <a:pt x="134927" y="319484"/>
                  </a:lnTo>
                  <a:lnTo>
                    <a:pt x="107125" y="362375"/>
                  </a:lnTo>
                  <a:lnTo>
                    <a:pt x="81798" y="405055"/>
                  </a:lnTo>
                  <a:lnTo>
                    <a:pt x="59329" y="446876"/>
                  </a:lnTo>
                  <a:lnTo>
                    <a:pt x="40059" y="487206"/>
                  </a:lnTo>
                  <a:lnTo>
                    <a:pt x="24281" y="525431"/>
                  </a:lnTo>
                  <a:lnTo>
                    <a:pt x="12233" y="560973"/>
                  </a:lnTo>
                  <a:lnTo>
                    <a:pt x="4098" y="593294"/>
                  </a:lnTo>
                  <a:lnTo>
                    <a:pt x="0" y="621902"/>
                  </a:lnTo>
                  <a:lnTo>
                    <a:pt x="0" y="646365"/>
                  </a:lnTo>
                  <a:lnTo>
                    <a:pt x="4098" y="666312"/>
                  </a:lnTo>
                  <a:lnTo>
                    <a:pt x="12233" y="681439"/>
                  </a:lnTo>
                  <a:lnTo>
                    <a:pt x="24281" y="691519"/>
                  </a:lnTo>
                  <a:lnTo>
                    <a:pt x="40059" y="696398"/>
                  </a:lnTo>
                  <a:lnTo>
                    <a:pt x="59329" y="696002"/>
                  </a:lnTo>
                  <a:lnTo>
                    <a:pt x="81798" y="690337"/>
                  </a:lnTo>
                  <a:lnTo>
                    <a:pt x="107125" y="679489"/>
                  </a:lnTo>
                  <a:lnTo>
                    <a:pt x="134927" y="663623"/>
                  </a:lnTo>
                  <a:lnTo>
                    <a:pt x="164782" y="642979"/>
                  </a:lnTo>
                  <a:lnTo>
                    <a:pt x="196238" y="617869"/>
                  </a:lnTo>
                  <a:lnTo>
                    <a:pt x="228817" y="588675"/>
                  </a:lnTo>
                  <a:lnTo>
                    <a:pt x="262026" y="555840"/>
                  </a:lnTo>
                  <a:lnTo>
                    <a:pt x="295362" y="519860"/>
                  </a:lnTo>
                  <a:lnTo>
                    <a:pt x="328319" y="481281"/>
                  </a:lnTo>
                  <a:lnTo>
                    <a:pt x="360397" y="440689"/>
                  </a:lnTo>
                  <a:lnTo>
                    <a:pt x="391111" y="398698"/>
                  </a:lnTo>
                  <a:lnTo>
                    <a:pt x="419994" y="355945"/>
                  </a:lnTo>
                  <a:lnTo>
                    <a:pt x="446609" y="313078"/>
                  </a:lnTo>
                  <a:lnTo>
                    <a:pt x="470553" y="270747"/>
                  </a:lnTo>
                  <a:lnTo>
                    <a:pt x="491462" y="229594"/>
                  </a:lnTo>
                  <a:lnTo>
                    <a:pt x="509019" y="190242"/>
                  </a:lnTo>
                  <a:lnTo>
                    <a:pt x="522959" y="153288"/>
                  </a:lnTo>
                  <a:lnTo>
                    <a:pt x="533069" y="119292"/>
                  </a:lnTo>
                  <a:lnTo>
                    <a:pt x="539198" y="887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241909" y="3599750"/>
              <a:ext cx="727008" cy="648354"/>
            </a:xfrm>
            <a:custGeom>
              <a:avLst/>
              <a:pathLst>
                <a:path w="727008" h="648354">
                  <a:moveTo>
                    <a:pt x="727008" y="32703"/>
                  </a:moveTo>
                  <a:lnTo>
                    <a:pt x="724250" y="17410"/>
                  </a:lnTo>
                  <a:lnTo>
                    <a:pt x="716018" y="6767"/>
                  </a:lnTo>
                  <a:lnTo>
                    <a:pt x="702438" y="934"/>
                  </a:lnTo>
                  <a:lnTo>
                    <a:pt x="683714" y="0"/>
                  </a:lnTo>
                  <a:lnTo>
                    <a:pt x="660131" y="3978"/>
                  </a:lnTo>
                  <a:lnTo>
                    <a:pt x="632046" y="12810"/>
                  </a:lnTo>
                  <a:lnTo>
                    <a:pt x="599885" y="26361"/>
                  </a:lnTo>
                  <a:lnTo>
                    <a:pt x="564136" y="44425"/>
                  </a:lnTo>
                  <a:lnTo>
                    <a:pt x="525340" y="66728"/>
                  </a:lnTo>
                  <a:lnTo>
                    <a:pt x="484085" y="92933"/>
                  </a:lnTo>
                  <a:lnTo>
                    <a:pt x="440998" y="122643"/>
                  </a:lnTo>
                  <a:lnTo>
                    <a:pt x="396730" y="155406"/>
                  </a:lnTo>
                  <a:lnTo>
                    <a:pt x="351954" y="190727"/>
                  </a:lnTo>
                  <a:lnTo>
                    <a:pt x="307347" y="228069"/>
                  </a:lnTo>
                  <a:lnTo>
                    <a:pt x="263586" y="266868"/>
                  </a:lnTo>
                  <a:lnTo>
                    <a:pt x="221335" y="306534"/>
                  </a:lnTo>
                  <a:lnTo>
                    <a:pt x="181234" y="346466"/>
                  </a:lnTo>
                  <a:lnTo>
                    <a:pt x="143890" y="386059"/>
                  </a:lnTo>
                  <a:lnTo>
                    <a:pt x="109871" y="424713"/>
                  </a:lnTo>
                  <a:lnTo>
                    <a:pt x="79691" y="461842"/>
                  </a:lnTo>
                  <a:lnTo>
                    <a:pt x="53808" y="496883"/>
                  </a:lnTo>
                  <a:lnTo>
                    <a:pt x="32614" y="529305"/>
                  </a:lnTo>
                  <a:lnTo>
                    <a:pt x="16431" y="558616"/>
                  </a:lnTo>
                  <a:lnTo>
                    <a:pt x="5505" y="584372"/>
                  </a:lnTo>
                  <a:lnTo>
                    <a:pt x="0" y="606183"/>
                  </a:lnTo>
                  <a:lnTo>
                    <a:pt x="0" y="623717"/>
                  </a:lnTo>
                  <a:lnTo>
                    <a:pt x="5505" y="636710"/>
                  </a:lnTo>
                  <a:lnTo>
                    <a:pt x="16431" y="644964"/>
                  </a:lnTo>
                  <a:lnTo>
                    <a:pt x="32614" y="648354"/>
                  </a:lnTo>
                  <a:lnTo>
                    <a:pt x="53808" y="646829"/>
                  </a:lnTo>
                  <a:lnTo>
                    <a:pt x="79691" y="640412"/>
                  </a:lnTo>
                  <a:lnTo>
                    <a:pt x="109871" y="629199"/>
                  </a:lnTo>
                  <a:lnTo>
                    <a:pt x="143890" y="613362"/>
                  </a:lnTo>
                  <a:lnTo>
                    <a:pt x="181234" y="593140"/>
                  </a:lnTo>
                  <a:lnTo>
                    <a:pt x="221335" y="568839"/>
                  </a:lnTo>
                  <a:lnTo>
                    <a:pt x="263586" y="540829"/>
                  </a:lnTo>
                  <a:lnTo>
                    <a:pt x="307347" y="509533"/>
                  </a:lnTo>
                  <a:lnTo>
                    <a:pt x="351954" y="475426"/>
                  </a:lnTo>
                  <a:lnTo>
                    <a:pt x="396730" y="439026"/>
                  </a:lnTo>
                  <a:lnTo>
                    <a:pt x="440998" y="400883"/>
                  </a:lnTo>
                  <a:lnTo>
                    <a:pt x="484085" y="361576"/>
                  </a:lnTo>
                  <a:lnTo>
                    <a:pt x="525340" y="321702"/>
                  </a:lnTo>
                  <a:lnTo>
                    <a:pt x="564136" y="281863"/>
                  </a:lnTo>
                  <a:lnTo>
                    <a:pt x="599885" y="242665"/>
                  </a:lnTo>
                  <a:lnTo>
                    <a:pt x="632046" y="204702"/>
                  </a:lnTo>
                  <a:lnTo>
                    <a:pt x="660131" y="168548"/>
                  </a:lnTo>
                  <a:lnTo>
                    <a:pt x="683714" y="134753"/>
                  </a:lnTo>
                  <a:lnTo>
                    <a:pt x="702438" y="103828"/>
                  </a:lnTo>
                  <a:lnTo>
                    <a:pt x="716018" y="76242"/>
                  </a:lnTo>
                  <a:lnTo>
                    <a:pt x="724250" y="5241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19817" y="3414324"/>
              <a:ext cx="644877" cy="334388"/>
            </a:xfrm>
            <a:custGeom>
              <a:avLst/>
              <a:pathLst>
                <a:path w="644877" h="334388">
                  <a:moveTo>
                    <a:pt x="644877" y="111987"/>
                  </a:moveTo>
                  <a:lnTo>
                    <a:pt x="642431" y="93000"/>
                  </a:lnTo>
                  <a:lnTo>
                    <a:pt x="635129" y="75139"/>
                  </a:lnTo>
                  <a:lnTo>
                    <a:pt x="623083" y="58677"/>
                  </a:lnTo>
                  <a:lnTo>
                    <a:pt x="606474" y="43861"/>
                  </a:lnTo>
                  <a:lnTo>
                    <a:pt x="585555" y="30918"/>
                  </a:lnTo>
                  <a:lnTo>
                    <a:pt x="560643" y="20042"/>
                  </a:lnTo>
                  <a:lnTo>
                    <a:pt x="532116" y="11400"/>
                  </a:lnTo>
                  <a:lnTo>
                    <a:pt x="500405" y="5121"/>
                  </a:lnTo>
                  <a:lnTo>
                    <a:pt x="465992" y="1302"/>
                  </a:lnTo>
                  <a:lnTo>
                    <a:pt x="429398" y="0"/>
                  </a:lnTo>
                  <a:lnTo>
                    <a:pt x="391178" y="1234"/>
                  </a:lnTo>
                  <a:lnTo>
                    <a:pt x="351911" y="4986"/>
                  </a:lnTo>
                  <a:lnTo>
                    <a:pt x="312193" y="11200"/>
                  </a:lnTo>
                  <a:lnTo>
                    <a:pt x="272626" y="19781"/>
                  </a:lnTo>
                  <a:lnTo>
                    <a:pt x="233809" y="30598"/>
                  </a:lnTo>
                  <a:lnTo>
                    <a:pt x="196331" y="43489"/>
                  </a:lnTo>
                  <a:lnTo>
                    <a:pt x="160760" y="58256"/>
                  </a:lnTo>
                  <a:lnTo>
                    <a:pt x="127635" y="74678"/>
                  </a:lnTo>
                  <a:lnTo>
                    <a:pt x="97459" y="92504"/>
                  </a:lnTo>
                  <a:lnTo>
                    <a:pt x="70688" y="111465"/>
                  </a:lnTo>
                  <a:lnTo>
                    <a:pt x="47729" y="131273"/>
                  </a:lnTo>
                  <a:lnTo>
                    <a:pt x="28930" y="151628"/>
                  </a:lnTo>
                  <a:lnTo>
                    <a:pt x="14575" y="172221"/>
                  </a:lnTo>
                  <a:lnTo>
                    <a:pt x="4883" y="192740"/>
                  </a:lnTo>
                  <a:lnTo>
                    <a:pt x="0" y="212874"/>
                  </a:lnTo>
                  <a:lnTo>
                    <a:pt x="0" y="232318"/>
                  </a:lnTo>
                  <a:lnTo>
                    <a:pt x="4883" y="250776"/>
                  </a:lnTo>
                  <a:lnTo>
                    <a:pt x="14575" y="267971"/>
                  </a:lnTo>
                  <a:lnTo>
                    <a:pt x="28930" y="283639"/>
                  </a:lnTo>
                  <a:lnTo>
                    <a:pt x="47729" y="297545"/>
                  </a:lnTo>
                  <a:lnTo>
                    <a:pt x="70688" y="309477"/>
                  </a:lnTo>
                  <a:lnTo>
                    <a:pt x="97459" y="319255"/>
                  </a:lnTo>
                  <a:lnTo>
                    <a:pt x="127635" y="326729"/>
                  </a:lnTo>
                  <a:lnTo>
                    <a:pt x="160760" y="331788"/>
                  </a:lnTo>
                  <a:lnTo>
                    <a:pt x="196331" y="334354"/>
                  </a:lnTo>
                  <a:lnTo>
                    <a:pt x="233809" y="334388"/>
                  </a:lnTo>
                  <a:lnTo>
                    <a:pt x="272626" y="331890"/>
                  </a:lnTo>
                  <a:lnTo>
                    <a:pt x="312193" y="326897"/>
                  </a:lnTo>
                  <a:lnTo>
                    <a:pt x="351911" y="319486"/>
                  </a:lnTo>
                  <a:lnTo>
                    <a:pt x="391178" y="309768"/>
                  </a:lnTo>
                  <a:lnTo>
                    <a:pt x="429398" y="297892"/>
                  </a:lnTo>
                  <a:lnTo>
                    <a:pt x="465992" y="284036"/>
                  </a:lnTo>
                  <a:lnTo>
                    <a:pt x="500405" y="268412"/>
                  </a:lnTo>
                  <a:lnTo>
                    <a:pt x="532116" y="251255"/>
                  </a:lnTo>
                  <a:lnTo>
                    <a:pt x="560643" y="232827"/>
                  </a:lnTo>
                  <a:lnTo>
                    <a:pt x="585555" y="213406"/>
                  </a:lnTo>
                  <a:lnTo>
                    <a:pt x="606474" y="193286"/>
                  </a:lnTo>
                  <a:lnTo>
                    <a:pt x="623083" y="172774"/>
                  </a:lnTo>
                  <a:lnTo>
                    <a:pt x="635129" y="152179"/>
                  </a:lnTo>
                  <a:lnTo>
                    <a:pt x="642431" y="131813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63456" y="2565546"/>
              <a:ext cx="647226" cy="682673"/>
            </a:xfrm>
            <a:custGeom>
              <a:avLst/>
              <a:pathLst>
                <a:path w="647226" h="682673">
                  <a:moveTo>
                    <a:pt x="647226" y="47083"/>
                  </a:moveTo>
                  <a:lnTo>
                    <a:pt x="644771" y="27990"/>
                  </a:lnTo>
                  <a:lnTo>
                    <a:pt x="637442" y="13647"/>
                  </a:lnTo>
                  <a:lnTo>
                    <a:pt x="625352" y="4269"/>
                  </a:lnTo>
                  <a:lnTo>
                    <a:pt x="608683" y="0"/>
                  </a:lnTo>
                  <a:lnTo>
                    <a:pt x="587688" y="903"/>
                  </a:lnTo>
                  <a:lnTo>
                    <a:pt x="562685" y="6965"/>
                  </a:lnTo>
                  <a:lnTo>
                    <a:pt x="534054" y="18095"/>
                  </a:lnTo>
                  <a:lnTo>
                    <a:pt x="502228" y="34123"/>
                  </a:lnTo>
                  <a:lnTo>
                    <a:pt x="467689" y="54807"/>
                  </a:lnTo>
                  <a:lnTo>
                    <a:pt x="430962" y="79832"/>
                  </a:lnTo>
                  <a:lnTo>
                    <a:pt x="392603" y="108821"/>
                  </a:lnTo>
                  <a:lnTo>
                    <a:pt x="353193" y="141332"/>
                  </a:lnTo>
                  <a:lnTo>
                    <a:pt x="313330" y="176874"/>
                  </a:lnTo>
                  <a:lnTo>
                    <a:pt x="273619" y="214908"/>
                  </a:lnTo>
                  <a:lnTo>
                    <a:pt x="234660" y="254857"/>
                  </a:lnTo>
                  <a:lnTo>
                    <a:pt x="197046" y="296115"/>
                  </a:lnTo>
                  <a:lnTo>
                    <a:pt x="161345" y="338057"/>
                  </a:lnTo>
                  <a:lnTo>
                    <a:pt x="128100" y="380047"/>
                  </a:lnTo>
                  <a:lnTo>
                    <a:pt x="97814" y="421449"/>
                  </a:lnTo>
                  <a:lnTo>
                    <a:pt x="70945" y="461635"/>
                  </a:lnTo>
                  <a:lnTo>
                    <a:pt x="47903" y="499996"/>
                  </a:lnTo>
                  <a:lnTo>
                    <a:pt x="29035" y="535951"/>
                  </a:lnTo>
                  <a:lnTo>
                    <a:pt x="14628" y="568953"/>
                  </a:lnTo>
                  <a:lnTo>
                    <a:pt x="4900" y="598504"/>
                  </a:lnTo>
                  <a:lnTo>
                    <a:pt x="0" y="624155"/>
                  </a:lnTo>
                  <a:lnTo>
                    <a:pt x="0" y="645517"/>
                  </a:lnTo>
                  <a:lnTo>
                    <a:pt x="4900" y="662267"/>
                  </a:lnTo>
                  <a:lnTo>
                    <a:pt x="14628" y="674150"/>
                  </a:lnTo>
                  <a:lnTo>
                    <a:pt x="29035" y="680987"/>
                  </a:lnTo>
                  <a:lnTo>
                    <a:pt x="47903" y="682673"/>
                  </a:lnTo>
                  <a:lnTo>
                    <a:pt x="70945" y="679184"/>
                  </a:lnTo>
                  <a:lnTo>
                    <a:pt x="97814" y="670571"/>
                  </a:lnTo>
                  <a:lnTo>
                    <a:pt x="128100" y="656967"/>
                  </a:lnTo>
                  <a:lnTo>
                    <a:pt x="161345" y="638576"/>
                  </a:lnTo>
                  <a:lnTo>
                    <a:pt x="197046" y="615678"/>
                  </a:lnTo>
                  <a:lnTo>
                    <a:pt x="234660" y="588619"/>
                  </a:lnTo>
                  <a:lnTo>
                    <a:pt x="273619" y="557811"/>
                  </a:lnTo>
                  <a:lnTo>
                    <a:pt x="313330" y="523720"/>
                  </a:lnTo>
                  <a:lnTo>
                    <a:pt x="353193" y="486862"/>
                  </a:lnTo>
                  <a:lnTo>
                    <a:pt x="392603" y="447797"/>
                  </a:lnTo>
                  <a:lnTo>
                    <a:pt x="430962" y="407116"/>
                  </a:lnTo>
                  <a:lnTo>
                    <a:pt x="467689" y="365437"/>
                  </a:lnTo>
                  <a:lnTo>
                    <a:pt x="502228" y="323391"/>
                  </a:lnTo>
                  <a:lnTo>
                    <a:pt x="534054" y="281616"/>
                  </a:lnTo>
                  <a:lnTo>
                    <a:pt x="562685" y="240744"/>
                  </a:lnTo>
                  <a:lnTo>
                    <a:pt x="587688" y="201396"/>
                  </a:lnTo>
                  <a:lnTo>
                    <a:pt x="608683" y="164168"/>
                  </a:lnTo>
                  <a:lnTo>
                    <a:pt x="625352" y="129623"/>
                  </a:lnTo>
                  <a:lnTo>
                    <a:pt x="637442" y="98287"/>
                  </a:lnTo>
                  <a:lnTo>
                    <a:pt x="644771" y="70634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306" y="4575507"/>
              <a:ext cx="124088" cy="57132"/>
            </a:xfrm>
            <a:custGeom>
              <a:avLst/>
              <a:pathLst>
                <a:path w="124088" h="57132">
                  <a:moveTo>
                    <a:pt x="0" y="0"/>
                  </a:moveTo>
                  <a:lnTo>
                    <a:pt x="124088" y="571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40093" y="4626330"/>
              <a:ext cx="96113" cy="35937"/>
            </a:xfrm>
            <a:custGeom>
              <a:avLst/>
              <a:pathLst>
                <a:path w="96113" h="35937">
                  <a:moveTo>
                    <a:pt x="96113" y="3593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20290" y="3032147"/>
              <a:ext cx="99148" cy="68303"/>
            </a:xfrm>
            <a:custGeom>
              <a:avLst/>
              <a:pathLst>
                <a:path w="99148" h="68303">
                  <a:moveTo>
                    <a:pt x="0" y="68303"/>
                  </a:moveTo>
                  <a:lnTo>
                    <a:pt x="991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13794" y="4335674"/>
              <a:ext cx="123610" cy="65876"/>
            </a:xfrm>
            <a:custGeom>
              <a:avLst/>
              <a:pathLst>
                <a:path w="123610" h="65876">
                  <a:moveTo>
                    <a:pt x="0" y="0"/>
                  </a:moveTo>
                  <a:lnTo>
                    <a:pt x="123610" y="658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205813" y="2942837"/>
              <a:ext cx="92613" cy="11256"/>
            </a:xfrm>
            <a:custGeom>
              <a:avLst/>
              <a:pathLst>
                <a:path w="92613" h="11256">
                  <a:moveTo>
                    <a:pt x="0" y="0"/>
                  </a:moveTo>
                  <a:lnTo>
                    <a:pt x="92613" y="112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1511359" y="450837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761297" y="42420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201003" y="269617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632079" y="489866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562993" y="326982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775" y="2680917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181805" y="421120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659067" y="460497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272946" y="28831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02134" y="343836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385243" y="360803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985979" y="50966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749053" y="305206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542557" y="426704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759865" y="323811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634576" y="28822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920292" y="477471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034211" y="361971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16709" y="30999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562834" y="398200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6197" y="513220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859284" y="2384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019226" y="467653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993246" y="493248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19380" y="247854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48115" y="38165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90242" y="443605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62222" y="345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2682" y="435424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59387" y="2969680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27825" y="478032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418312" y="370279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7" name="pg96"/>
            <p:cNvSpPr/>
            <p:nvPr/>
          </p:nvSpPr>
          <p:spPr>
            <a:xfrm>
              <a:off x="2290273" y="4046557"/>
              <a:ext cx="609084" cy="561805"/>
            </a:xfrm>
            <a:custGeom>
              <a:avLst/>
              <a:pathLst>
                <a:path w="609084" h="561805">
                  <a:moveTo>
                    <a:pt x="609084" y="19411"/>
                  </a:moveTo>
                  <a:lnTo>
                    <a:pt x="606774" y="8779"/>
                  </a:lnTo>
                  <a:lnTo>
                    <a:pt x="599877" y="2276"/>
                  </a:lnTo>
                  <a:lnTo>
                    <a:pt x="588500" y="0"/>
                  </a:lnTo>
                  <a:lnTo>
                    <a:pt x="572813" y="1985"/>
                  </a:lnTo>
                  <a:lnTo>
                    <a:pt x="553055" y="8202"/>
                  </a:lnTo>
                  <a:lnTo>
                    <a:pt x="529526" y="18557"/>
                  </a:lnTo>
                  <a:lnTo>
                    <a:pt x="502582" y="32892"/>
                  </a:lnTo>
                  <a:lnTo>
                    <a:pt x="472631" y="50990"/>
                  </a:lnTo>
                  <a:lnTo>
                    <a:pt x="440128" y="72577"/>
                  </a:lnTo>
                  <a:lnTo>
                    <a:pt x="405565" y="97325"/>
                  </a:lnTo>
                  <a:lnTo>
                    <a:pt x="369466" y="124860"/>
                  </a:lnTo>
                  <a:lnTo>
                    <a:pt x="332379" y="154763"/>
                  </a:lnTo>
                  <a:lnTo>
                    <a:pt x="294865" y="186583"/>
                  </a:lnTo>
                  <a:lnTo>
                    <a:pt x="257494" y="219835"/>
                  </a:lnTo>
                  <a:lnTo>
                    <a:pt x="220832" y="254017"/>
                  </a:lnTo>
                  <a:lnTo>
                    <a:pt x="185434" y="288609"/>
                  </a:lnTo>
                  <a:lnTo>
                    <a:pt x="151837" y="323089"/>
                  </a:lnTo>
                  <a:lnTo>
                    <a:pt x="120551" y="356932"/>
                  </a:lnTo>
                  <a:lnTo>
                    <a:pt x="92049" y="389627"/>
                  </a:lnTo>
                  <a:lnTo>
                    <a:pt x="66765" y="420676"/>
                  </a:lnTo>
                  <a:lnTo>
                    <a:pt x="45080" y="449611"/>
                  </a:lnTo>
                  <a:lnTo>
                    <a:pt x="27324" y="475991"/>
                  </a:lnTo>
                  <a:lnTo>
                    <a:pt x="13766" y="499418"/>
                  </a:lnTo>
                  <a:lnTo>
                    <a:pt x="4612" y="519535"/>
                  </a:lnTo>
                  <a:lnTo>
                    <a:pt x="0" y="536039"/>
                  </a:lnTo>
                  <a:lnTo>
                    <a:pt x="0" y="548678"/>
                  </a:lnTo>
                  <a:lnTo>
                    <a:pt x="4612" y="557262"/>
                  </a:lnTo>
                  <a:lnTo>
                    <a:pt x="13766" y="561660"/>
                  </a:lnTo>
                  <a:lnTo>
                    <a:pt x="27324" y="561805"/>
                  </a:lnTo>
                  <a:lnTo>
                    <a:pt x="45080" y="557696"/>
                  </a:lnTo>
                  <a:lnTo>
                    <a:pt x="66765" y="549394"/>
                  </a:lnTo>
                  <a:lnTo>
                    <a:pt x="92049" y="537026"/>
                  </a:lnTo>
                  <a:lnTo>
                    <a:pt x="120551" y="520779"/>
                  </a:lnTo>
                  <a:lnTo>
                    <a:pt x="151837" y="500899"/>
                  </a:lnTo>
                  <a:lnTo>
                    <a:pt x="185434" y="477687"/>
                  </a:lnTo>
                  <a:lnTo>
                    <a:pt x="220832" y="451496"/>
                  </a:lnTo>
                  <a:lnTo>
                    <a:pt x="257494" y="422722"/>
                  </a:lnTo>
                  <a:lnTo>
                    <a:pt x="294865" y="391802"/>
                  </a:lnTo>
                  <a:lnTo>
                    <a:pt x="332379" y="359205"/>
                  </a:lnTo>
                  <a:lnTo>
                    <a:pt x="369466" y="325423"/>
                  </a:lnTo>
                  <a:lnTo>
                    <a:pt x="405565" y="290971"/>
                  </a:lnTo>
                  <a:lnTo>
                    <a:pt x="440128" y="256369"/>
                  </a:lnTo>
                  <a:lnTo>
                    <a:pt x="472631" y="222143"/>
                  </a:lnTo>
                  <a:lnTo>
                    <a:pt x="502582" y="188811"/>
                  </a:lnTo>
                  <a:lnTo>
                    <a:pt x="529526" y="156878"/>
                  </a:lnTo>
                  <a:lnTo>
                    <a:pt x="553055" y="126829"/>
                  </a:lnTo>
                  <a:lnTo>
                    <a:pt x="572813" y="99119"/>
                  </a:lnTo>
                  <a:lnTo>
                    <a:pt x="588500" y="74169"/>
                  </a:lnTo>
                  <a:lnTo>
                    <a:pt x="599877" y="52355"/>
                  </a:lnTo>
                  <a:lnTo>
                    <a:pt x="606774" y="3401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351198" y="2768389"/>
              <a:ext cx="390178" cy="377309"/>
            </a:xfrm>
            <a:custGeom>
              <a:avLst/>
              <a:pathLst>
                <a:path w="390178" h="377309">
                  <a:moveTo>
                    <a:pt x="390178" y="20291"/>
                  </a:moveTo>
                  <a:lnTo>
                    <a:pt x="388698" y="11091"/>
                  </a:lnTo>
                  <a:lnTo>
                    <a:pt x="384280" y="4584"/>
                  </a:lnTo>
                  <a:lnTo>
                    <a:pt x="376992" y="868"/>
                  </a:lnTo>
                  <a:lnTo>
                    <a:pt x="366943" y="0"/>
                  </a:lnTo>
                  <a:lnTo>
                    <a:pt x="354286" y="1991"/>
                  </a:lnTo>
                  <a:lnTo>
                    <a:pt x="339213" y="6813"/>
                  </a:lnTo>
                  <a:lnTo>
                    <a:pt x="321953" y="14392"/>
                  </a:lnTo>
                  <a:lnTo>
                    <a:pt x="302766" y="24613"/>
                  </a:lnTo>
                  <a:lnTo>
                    <a:pt x="281945" y="37321"/>
                  </a:lnTo>
                  <a:lnTo>
                    <a:pt x="259804" y="52324"/>
                  </a:lnTo>
                  <a:lnTo>
                    <a:pt x="236679" y="69394"/>
                  </a:lnTo>
                  <a:lnTo>
                    <a:pt x="212921" y="88273"/>
                  </a:lnTo>
                  <a:lnTo>
                    <a:pt x="188890" y="108674"/>
                  </a:lnTo>
                  <a:lnTo>
                    <a:pt x="164950" y="130288"/>
                  </a:lnTo>
                  <a:lnTo>
                    <a:pt x="141464" y="152787"/>
                  </a:lnTo>
                  <a:lnTo>
                    <a:pt x="118788" y="175831"/>
                  </a:lnTo>
                  <a:lnTo>
                    <a:pt x="97266" y="199069"/>
                  </a:lnTo>
                  <a:lnTo>
                    <a:pt x="77224" y="222150"/>
                  </a:lnTo>
                  <a:lnTo>
                    <a:pt x="58966" y="244725"/>
                  </a:lnTo>
                  <a:lnTo>
                    <a:pt x="42769" y="266449"/>
                  </a:lnTo>
                  <a:lnTo>
                    <a:pt x="28878" y="286995"/>
                  </a:lnTo>
                  <a:lnTo>
                    <a:pt x="17504" y="306051"/>
                  </a:lnTo>
                  <a:lnTo>
                    <a:pt x="8818" y="323328"/>
                  </a:lnTo>
                  <a:lnTo>
                    <a:pt x="2954" y="338563"/>
                  </a:lnTo>
                  <a:lnTo>
                    <a:pt x="0" y="351527"/>
                  </a:lnTo>
                  <a:lnTo>
                    <a:pt x="0" y="362023"/>
                  </a:lnTo>
                  <a:lnTo>
                    <a:pt x="2954" y="369891"/>
                  </a:lnTo>
                  <a:lnTo>
                    <a:pt x="8818" y="375012"/>
                  </a:lnTo>
                  <a:lnTo>
                    <a:pt x="17504" y="377309"/>
                  </a:lnTo>
                  <a:lnTo>
                    <a:pt x="28878" y="376746"/>
                  </a:lnTo>
                  <a:lnTo>
                    <a:pt x="42769" y="373333"/>
                  </a:lnTo>
                  <a:lnTo>
                    <a:pt x="58966" y="367121"/>
                  </a:lnTo>
                  <a:lnTo>
                    <a:pt x="77224" y="358204"/>
                  </a:lnTo>
                  <a:lnTo>
                    <a:pt x="97266" y="346718"/>
                  </a:lnTo>
                  <a:lnTo>
                    <a:pt x="118788" y="332836"/>
                  </a:lnTo>
                  <a:lnTo>
                    <a:pt x="141464" y="316769"/>
                  </a:lnTo>
                  <a:lnTo>
                    <a:pt x="164950" y="298760"/>
                  </a:lnTo>
                  <a:lnTo>
                    <a:pt x="188890" y="279083"/>
                  </a:lnTo>
                  <a:lnTo>
                    <a:pt x="212921" y="258036"/>
                  </a:lnTo>
                  <a:lnTo>
                    <a:pt x="236679" y="235937"/>
                  </a:lnTo>
                  <a:lnTo>
                    <a:pt x="259804" y="213122"/>
                  </a:lnTo>
                  <a:lnTo>
                    <a:pt x="281945" y="189937"/>
                  </a:lnTo>
                  <a:lnTo>
                    <a:pt x="302766" y="166733"/>
                  </a:lnTo>
                  <a:lnTo>
                    <a:pt x="321953" y="143862"/>
                  </a:lnTo>
                  <a:lnTo>
                    <a:pt x="339213" y="121671"/>
                  </a:lnTo>
                  <a:lnTo>
                    <a:pt x="354286" y="100496"/>
                  </a:lnTo>
                  <a:lnTo>
                    <a:pt x="366943" y="80657"/>
                  </a:lnTo>
                  <a:lnTo>
                    <a:pt x="376992" y="62456"/>
                  </a:lnTo>
                  <a:lnTo>
                    <a:pt x="384280" y="46169"/>
                  </a:lnTo>
                  <a:lnTo>
                    <a:pt x="388698" y="32042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619275" y="4985381"/>
              <a:ext cx="465526" cy="117325"/>
            </a:xfrm>
            <a:custGeom>
              <a:avLst/>
              <a:pathLst>
                <a:path w="465526" h="117325">
                  <a:moveTo>
                    <a:pt x="465526" y="17226"/>
                  </a:moveTo>
                  <a:lnTo>
                    <a:pt x="463761" y="12427"/>
                  </a:lnTo>
                  <a:lnTo>
                    <a:pt x="458490" y="8327"/>
                  </a:lnTo>
                  <a:lnTo>
                    <a:pt x="449793" y="4991"/>
                  </a:lnTo>
                  <a:lnTo>
                    <a:pt x="437804" y="2467"/>
                  </a:lnTo>
                  <a:lnTo>
                    <a:pt x="422703" y="795"/>
                  </a:lnTo>
                  <a:lnTo>
                    <a:pt x="404720" y="0"/>
                  </a:lnTo>
                  <a:lnTo>
                    <a:pt x="384126" y="93"/>
                  </a:lnTo>
                  <a:lnTo>
                    <a:pt x="361234" y="1073"/>
                  </a:lnTo>
                  <a:lnTo>
                    <a:pt x="336392" y="2927"/>
                  </a:lnTo>
                  <a:lnTo>
                    <a:pt x="309975" y="5624"/>
                  </a:lnTo>
                  <a:lnTo>
                    <a:pt x="282385" y="9125"/>
                  </a:lnTo>
                  <a:lnTo>
                    <a:pt x="254039" y="13377"/>
                  </a:lnTo>
                  <a:lnTo>
                    <a:pt x="225367" y="18314"/>
                  </a:lnTo>
                  <a:lnTo>
                    <a:pt x="196804" y="23863"/>
                  </a:lnTo>
                  <a:lnTo>
                    <a:pt x="168783" y="29938"/>
                  </a:lnTo>
                  <a:lnTo>
                    <a:pt x="141728" y="36449"/>
                  </a:lnTo>
                  <a:lnTo>
                    <a:pt x="116050" y="43296"/>
                  </a:lnTo>
                  <a:lnTo>
                    <a:pt x="92138" y="50375"/>
                  </a:lnTo>
                  <a:lnTo>
                    <a:pt x="70354" y="57579"/>
                  </a:lnTo>
                  <a:lnTo>
                    <a:pt x="51028" y="64800"/>
                  </a:lnTo>
                  <a:lnTo>
                    <a:pt x="34455" y="71927"/>
                  </a:lnTo>
                  <a:lnTo>
                    <a:pt x="20884" y="78852"/>
                  </a:lnTo>
                  <a:lnTo>
                    <a:pt x="10521" y="85470"/>
                  </a:lnTo>
                  <a:lnTo>
                    <a:pt x="3525" y="91682"/>
                  </a:lnTo>
                  <a:lnTo>
                    <a:pt x="0" y="97393"/>
                  </a:lnTo>
                  <a:lnTo>
                    <a:pt x="0" y="102516"/>
                  </a:lnTo>
                  <a:lnTo>
                    <a:pt x="3525" y="106974"/>
                  </a:lnTo>
                  <a:lnTo>
                    <a:pt x="10521" y="110699"/>
                  </a:lnTo>
                  <a:lnTo>
                    <a:pt x="20884" y="113635"/>
                  </a:lnTo>
                  <a:lnTo>
                    <a:pt x="34455" y="115737"/>
                  </a:lnTo>
                  <a:lnTo>
                    <a:pt x="51028" y="116973"/>
                  </a:lnTo>
                  <a:lnTo>
                    <a:pt x="70354" y="117325"/>
                  </a:lnTo>
                  <a:lnTo>
                    <a:pt x="92138" y="116787"/>
                  </a:lnTo>
                  <a:lnTo>
                    <a:pt x="116050" y="115367"/>
                  </a:lnTo>
                  <a:lnTo>
                    <a:pt x="141728" y="113087"/>
                  </a:lnTo>
                  <a:lnTo>
                    <a:pt x="168783" y="109982"/>
                  </a:lnTo>
                  <a:lnTo>
                    <a:pt x="196804" y="106099"/>
                  </a:lnTo>
                  <a:lnTo>
                    <a:pt x="225367" y="101495"/>
                  </a:lnTo>
                  <a:lnTo>
                    <a:pt x="254039" y="96242"/>
                  </a:lnTo>
                  <a:lnTo>
                    <a:pt x="282385" y="90419"/>
                  </a:lnTo>
                  <a:lnTo>
                    <a:pt x="309975" y="84114"/>
                  </a:lnTo>
                  <a:lnTo>
                    <a:pt x="336392" y="77423"/>
                  </a:lnTo>
                  <a:lnTo>
                    <a:pt x="361234" y="70446"/>
                  </a:lnTo>
                  <a:lnTo>
                    <a:pt x="384126" y="63291"/>
                  </a:lnTo>
                  <a:lnTo>
                    <a:pt x="404720" y="56065"/>
                  </a:lnTo>
                  <a:lnTo>
                    <a:pt x="422703" y="48878"/>
                  </a:lnTo>
                  <a:lnTo>
                    <a:pt x="437804" y="41838"/>
                  </a:lnTo>
                  <a:lnTo>
                    <a:pt x="449793" y="35054"/>
                  </a:lnTo>
                  <a:lnTo>
                    <a:pt x="458490" y="28626"/>
                  </a:lnTo>
                  <a:lnTo>
                    <a:pt x="463761" y="22654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497666" y="3574345"/>
              <a:ext cx="669441" cy="815155"/>
            </a:xfrm>
            <a:custGeom>
              <a:avLst/>
              <a:pathLst>
                <a:path w="669441" h="815155">
                  <a:moveTo>
                    <a:pt x="669441" y="97677"/>
                  </a:moveTo>
                  <a:lnTo>
                    <a:pt x="666902" y="67455"/>
                  </a:lnTo>
                  <a:lnTo>
                    <a:pt x="659322" y="42390"/>
                  </a:lnTo>
                  <a:lnTo>
                    <a:pt x="646817" y="22860"/>
                  </a:lnTo>
                  <a:lnTo>
                    <a:pt x="629576" y="9162"/>
                  </a:lnTo>
                  <a:lnTo>
                    <a:pt x="607860" y="1503"/>
                  </a:lnTo>
                  <a:lnTo>
                    <a:pt x="581999" y="0"/>
                  </a:lnTo>
                  <a:lnTo>
                    <a:pt x="552385" y="4675"/>
                  </a:lnTo>
                  <a:lnTo>
                    <a:pt x="519466" y="15457"/>
                  </a:lnTo>
                  <a:lnTo>
                    <a:pt x="483742" y="32183"/>
                  </a:lnTo>
                  <a:lnTo>
                    <a:pt x="445754" y="54600"/>
                  </a:lnTo>
                  <a:lnTo>
                    <a:pt x="406079" y="82368"/>
                  </a:lnTo>
                  <a:lnTo>
                    <a:pt x="365316" y="115065"/>
                  </a:lnTo>
                  <a:lnTo>
                    <a:pt x="324085" y="152196"/>
                  </a:lnTo>
                  <a:lnTo>
                    <a:pt x="283011" y="193198"/>
                  </a:lnTo>
                  <a:lnTo>
                    <a:pt x="242715" y="237450"/>
                  </a:lnTo>
                  <a:lnTo>
                    <a:pt x="203809" y="284281"/>
                  </a:lnTo>
                  <a:lnTo>
                    <a:pt x="166883" y="332981"/>
                  </a:lnTo>
                  <a:lnTo>
                    <a:pt x="132497" y="382811"/>
                  </a:lnTo>
                  <a:lnTo>
                    <a:pt x="101171" y="433016"/>
                  </a:lnTo>
                  <a:lnTo>
                    <a:pt x="73381" y="482836"/>
                  </a:lnTo>
                  <a:lnTo>
                    <a:pt x="49547" y="531515"/>
                  </a:lnTo>
                  <a:lnTo>
                    <a:pt x="30032" y="578314"/>
                  </a:lnTo>
                  <a:lnTo>
                    <a:pt x="15130" y="622526"/>
                  </a:lnTo>
                  <a:lnTo>
                    <a:pt x="5069" y="663479"/>
                  </a:lnTo>
                  <a:lnTo>
                    <a:pt x="0" y="700552"/>
                  </a:lnTo>
                  <a:lnTo>
                    <a:pt x="0" y="733184"/>
                  </a:lnTo>
                  <a:lnTo>
                    <a:pt x="5069" y="760880"/>
                  </a:lnTo>
                  <a:lnTo>
                    <a:pt x="15130" y="783221"/>
                  </a:lnTo>
                  <a:lnTo>
                    <a:pt x="30032" y="799866"/>
                  </a:lnTo>
                  <a:lnTo>
                    <a:pt x="49547" y="810565"/>
                  </a:lnTo>
                  <a:lnTo>
                    <a:pt x="73381" y="815155"/>
                  </a:lnTo>
                  <a:lnTo>
                    <a:pt x="101171" y="813566"/>
                  </a:lnTo>
                  <a:lnTo>
                    <a:pt x="132497" y="805822"/>
                  </a:lnTo>
                  <a:lnTo>
                    <a:pt x="166883" y="792042"/>
                  </a:lnTo>
                  <a:lnTo>
                    <a:pt x="203809" y="772433"/>
                  </a:lnTo>
                  <a:lnTo>
                    <a:pt x="242715" y="747293"/>
                  </a:lnTo>
                  <a:lnTo>
                    <a:pt x="283011" y="717003"/>
                  </a:lnTo>
                  <a:lnTo>
                    <a:pt x="324085" y="682023"/>
                  </a:lnTo>
                  <a:lnTo>
                    <a:pt x="365316" y="642882"/>
                  </a:lnTo>
                  <a:lnTo>
                    <a:pt x="406079" y="600174"/>
                  </a:lnTo>
                  <a:lnTo>
                    <a:pt x="445754" y="554546"/>
                  </a:lnTo>
                  <a:lnTo>
                    <a:pt x="483742" y="506690"/>
                  </a:lnTo>
                  <a:lnTo>
                    <a:pt x="519466" y="457331"/>
                  </a:lnTo>
                  <a:lnTo>
                    <a:pt x="552385" y="407219"/>
                  </a:lnTo>
                  <a:lnTo>
                    <a:pt x="581999" y="357111"/>
                  </a:lnTo>
                  <a:lnTo>
                    <a:pt x="607860" y="307768"/>
                  </a:lnTo>
                  <a:lnTo>
                    <a:pt x="629576" y="259938"/>
                  </a:lnTo>
                  <a:lnTo>
                    <a:pt x="646817" y="214346"/>
                  </a:lnTo>
                  <a:lnTo>
                    <a:pt x="659322" y="171683"/>
                  </a:lnTo>
                  <a:lnTo>
                    <a:pt x="666902" y="132596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64197" y="4024289"/>
              <a:ext cx="309199" cy="105965"/>
            </a:xfrm>
            <a:custGeom>
              <a:avLst/>
              <a:pathLst>
                <a:path w="309199" h="105965">
                  <a:moveTo>
                    <a:pt x="309199" y="0"/>
                  </a:moveTo>
                  <a:lnTo>
                    <a:pt x="0" y="1059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564291" y="523397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079668" y="455933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321247" y="364859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1763" y="379236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72355" y="4390574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351653" y="470560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505883" y="362119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031351" y="422109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260106" y="3218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766600" y="259202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330411" y="49423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865750" y="358598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589881" y="438996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58255" y="40984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042773" y="338829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7089733" y="277161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877638" y="42210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99481" y="31717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96256" y="396185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69965" y="50197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078727" y="3801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7221436" y="22848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539471" y="301858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759570" y="439050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192243" y="370027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269041" y="355038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019774" y="263731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7" name="pg206"/>
            <p:cNvSpPr/>
            <p:nvPr/>
          </p:nvSpPr>
          <p:spPr>
            <a:xfrm>
              <a:off x="5928378" y="4302626"/>
              <a:ext cx="540685" cy="695670"/>
            </a:xfrm>
            <a:custGeom>
              <a:avLst/>
              <a:pathLst>
                <a:path w="540685" h="695670">
                  <a:moveTo>
                    <a:pt x="540685" y="62119"/>
                  </a:moveTo>
                  <a:lnTo>
                    <a:pt x="538634" y="39895"/>
                  </a:lnTo>
                  <a:lnTo>
                    <a:pt x="532512" y="22343"/>
                  </a:lnTo>
                  <a:lnTo>
                    <a:pt x="522412" y="9728"/>
                  </a:lnTo>
                  <a:lnTo>
                    <a:pt x="508487" y="2243"/>
                  </a:lnTo>
                  <a:lnTo>
                    <a:pt x="490948" y="0"/>
                  </a:lnTo>
                  <a:lnTo>
                    <a:pt x="470061" y="3033"/>
                  </a:lnTo>
                  <a:lnTo>
                    <a:pt x="446143" y="11296"/>
                  </a:lnTo>
                  <a:lnTo>
                    <a:pt x="419556" y="24664"/>
                  </a:lnTo>
                  <a:lnTo>
                    <a:pt x="390702" y="42935"/>
                  </a:lnTo>
                  <a:lnTo>
                    <a:pt x="360021" y="65832"/>
                  </a:lnTo>
                  <a:lnTo>
                    <a:pt x="327976" y="93006"/>
                  </a:lnTo>
                  <a:lnTo>
                    <a:pt x="295054" y="124048"/>
                  </a:lnTo>
                  <a:lnTo>
                    <a:pt x="261753" y="158485"/>
                  </a:lnTo>
                  <a:lnTo>
                    <a:pt x="228578" y="195796"/>
                  </a:lnTo>
                  <a:lnTo>
                    <a:pt x="196033" y="235415"/>
                  </a:lnTo>
                  <a:lnTo>
                    <a:pt x="164610" y="276742"/>
                  </a:lnTo>
                  <a:lnTo>
                    <a:pt x="134786" y="319150"/>
                  </a:lnTo>
                  <a:lnTo>
                    <a:pt x="107013" y="361996"/>
                  </a:lnTo>
                  <a:lnTo>
                    <a:pt x="81712" y="404632"/>
                  </a:lnTo>
                  <a:lnTo>
                    <a:pt x="59267" y="446410"/>
                  </a:lnTo>
                  <a:lnTo>
                    <a:pt x="40017" y="486697"/>
                  </a:lnTo>
                  <a:lnTo>
                    <a:pt x="24256" y="524882"/>
                  </a:lnTo>
                  <a:lnTo>
                    <a:pt x="12220" y="560387"/>
                  </a:lnTo>
                  <a:lnTo>
                    <a:pt x="4094" y="592674"/>
                  </a:lnTo>
                  <a:lnTo>
                    <a:pt x="0" y="621252"/>
                  </a:lnTo>
                  <a:lnTo>
                    <a:pt x="0" y="645690"/>
                  </a:lnTo>
                  <a:lnTo>
                    <a:pt x="4094" y="665616"/>
                  </a:lnTo>
                  <a:lnTo>
                    <a:pt x="12220" y="680727"/>
                  </a:lnTo>
                  <a:lnTo>
                    <a:pt x="24256" y="690797"/>
                  </a:lnTo>
                  <a:lnTo>
                    <a:pt x="40017" y="695670"/>
                  </a:lnTo>
                  <a:lnTo>
                    <a:pt x="59267" y="695275"/>
                  </a:lnTo>
                  <a:lnTo>
                    <a:pt x="81712" y="689616"/>
                  </a:lnTo>
                  <a:lnTo>
                    <a:pt x="107013" y="678779"/>
                  </a:lnTo>
                  <a:lnTo>
                    <a:pt x="134786" y="662930"/>
                  </a:lnTo>
                  <a:lnTo>
                    <a:pt x="164610" y="642307"/>
                  </a:lnTo>
                  <a:lnTo>
                    <a:pt x="196033" y="617224"/>
                  </a:lnTo>
                  <a:lnTo>
                    <a:pt x="228578" y="588060"/>
                  </a:lnTo>
                  <a:lnTo>
                    <a:pt x="261753" y="555259"/>
                  </a:lnTo>
                  <a:lnTo>
                    <a:pt x="295054" y="519317"/>
                  </a:lnTo>
                  <a:lnTo>
                    <a:pt x="327976" y="480779"/>
                  </a:lnTo>
                  <a:lnTo>
                    <a:pt x="360021" y="440229"/>
                  </a:lnTo>
                  <a:lnTo>
                    <a:pt x="390702" y="398282"/>
                  </a:lnTo>
                  <a:lnTo>
                    <a:pt x="419556" y="355573"/>
                  </a:lnTo>
                  <a:lnTo>
                    <a:pt x="446143" y="312751"/>
                  </a:lnTo>
                  <a:lnTo>
                    <a:pt x="470061" y="270464"/>
                  </a:lnTo>
                  <a:lnTo>
                    <a:pt x="490948" y="229354"/>
                  </a:lnTo>
                  <a:lnTo>
                    <a:pt x="508487" y="190043"/>
                  </a:lnTo>
                  <a:lnTo>
                    <a:pt x="522412" y="153128"/>
                  </a:lnTo>
                  <a:lnTo>
                    <a:pt x="532512" y="119168"/>
                  </a:lnTo>
                  <a:lnTo>
                    <a:pt x="538634" y="886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6300540" y="3599011"/>
              <a:ext cx="726248" cy="647677"/>
            </a:xfrm>
            <a:custGeom>
              <a:avLst/>
              <a:pathLst>
                <a:path w="726248" h="647677">
                  <a:moveTo>
                    <a:pt x="726248" y="32669"/>
                  </a:moveTo>
                  <a:lnTo>
                    <a:pt x="723493" y="17392"/>
                  </a:lnTo>
                  <a:lnTo>
                    <a:pt x="715270" y="6760"/>
                  </a:lnTo>
                  <a:lnTo>
                    <a:pt x="701704" y="933"/>
                  </a:lnTo>
                  <a:lnTo>
                    <a:pt x="683000" y="0"/>
                  </a:lnTo>
                  <a:lnTo>
                    <a:pt x="659441" y="3974"/>
                  </a:lnTo>
                  <a:lnTo>
                    <a:pt x="631386" y="12797"/>
                  </a:lnTo>
                  <a:lnTo>
                    <a:pt x="599259" y="26333"/>
                  </a:lnTo>
                  <a:lnTo>
                    <a:pt x="563547" y="44378"/>
                  </a:lnTo>
                  <a:lnTo>
                    <a:pt x="524791" y="66658"/>
                  </a:lnTo>
                  <a:lnTo>
                    <a:pt x="483580" y="92836"/>
                  </a:lnTo>
                  <a:lnTo>
                    <a:pt x="440537" y="122515"/>
                  </a:lnTo>
                  <a:lnTo>
                    <a:pt x="396316" y="155244"/>
                  </a:lnTo>
                  <a:lnTo>
                    <a:pt x="351586" y="190528"/>
                  </a:lnTo>
                  <a:lnTo>
                    <a:pt x="307026" y="227831"/>
                  </a:lnTo>
                  <a:lnTo>
                    <a:pt x="263311" y="266589"/>
                  </a:lnTo>
                  <a:lnTo>
                    <a:pt x="221104" y="306213"/>
                  </a:lnTo>
                  <a:lnTo>
                    <a:pt x="181045" y="346104"/>
                  </a:lnTo>
                  <a:lnTo>
                    <a:pt x="143740" y="385656"/>
                  </a:lnTo>
                  <a:lnTo>
                    <a:pt x="109756" y="424269"/>
                  </a:lnTo>
                  <a:lnTo>
                    <a:pt x="79607" y="461360"/>
                  </a:lnTo>
                  <a:lnTo>
                    <a:pt x="53752" y="496364"/>
                  </a:lnTo>
                  <a:lnTo>
                    <a:pt x="32580" y="528752"/>
                  </a:lnTo>
                  <a:lnTo>
                    <a:pt x="16414" y="558032"/>
                  </a:lnTo>
                  <a:lnTo>
                    <a:pt x="5499" y="583762"/>
                  </a:lnTo>
                  <a:lnTo>
                    <a:pt x="0" y="605549"/>
                  </a:lnTo>
                  <a:lnTo>
                    <a:pt x="0" y="623066"/>
                  </a:lnTo>
                  <a:lnTo>
                    <a:pt x="5499" y="636045"/>
                  </a:lnTo>
                  <a:lnTo>
                    <a:pt x="16414" y="644290"/>
                  </a:lnTo>
                  <a:lnTo>
                    <a:pt x="32580" y="647677"/>
                  </a:lnTo>
                  <a:lnTo>
                    <a:pt x="53752" y="646153"/>
                  </a:lnTo>
                  <a:lnTo>
                    <a:pt x="79607" y="639743"/>
                  </a:lnTo>
                  <a:lnTo>
                    <a:pt x="109756" y="628542"/>
                  </a:lnTo>
                  <a:lnTo>
                    <a:pt x="143740" y="612721"/>
                  </a:lnTo>
                  <a:lnTo>
                    <a:pt x="181045" y="592520"/>
                  </a:lnTo>
                  <a:lnTo>
                    <a:pt x="221104" y="568245"/>
                  </a:lnTo>
                  <a:lnTo>
                    <a:pt x="263311" y="540264"/>
                  </a:lnTo>
                  <a:lnTo>
                    <a:pt x="307026" y="509001"/>
                  </a:lnTo>
                  <a:lnTo>
                    <a:pt x="351586" y="474930"/>
                  </a:lnTo>
                  <a:lnTo>
                    <a:pt x="396316" y="438567"/>
                  </a:lnTo>
                  <a:lnTo>
                    <a:pt x="440537" y="400464"/>
                  </a:lnTo>
                  <a:lnTo>
                    <a:pt x="483580" y="361199"/>
                  </a:lnTo>
                  <a:lnTo>
                    <a:pt x="524791" y="321366"/>
                  </a:lnTo>
                  <a:lnTo>
                    <a:pt x="563547" y="281569"/>
                  </a:lnTo>
                  <a:lnTo>
                    <a:pt x="599259" y="242412"/>
                  </a:lnTo>
                  <a:lnTo>
                    <a:pt x="631386" y="204488"/>
                  </a:lnTo>
                  <a:lnTo>
                    <a:pt x="659441" y="168372"/>
                  </a:lnTo>
                  <a:lnTo>
                    <a:pt x="683000" y="134612"/>
                  </a:lnTo>
                  <a:lnTo>
                    <a:pt x="701704" y="103719"/>
                  </a:lnTo>
                  <a:lnTo>
                    <a:pt x="715270" y="76162"/>
                  </a:lnTo>
                  <a:lnTo>
                    <a:pt x="723493" y="5235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578158" y="3413779"/>
              <a:ext cx="644203" cy="334038"/>
            </a:xfrm>
            <a:custGeom>
              <a:avLst/>
              <a:pathLst>
                <a:path w="644203" h="334038">
                  <a:moveTo>
                    <a:pt x="644203" y="111870"/>
                  </a:moveTo>
                  <a:lnTo>
                    <a:pt x="641759" y="92902"/>
                  </a:lnTo>
                  <a:lnTo>
                    <a:pt x="634465" y="75061"/>
                  </a:lnTo>
                  <a:lnTo>
                    <a:pt x="622432" y="58615"/>
                  </a:lnTo>
                  <a:lnTo>
                    <a:pt x="605841" y="43815"/>
                  </a:lnTo>
                  <a:lnTo>
                    <a:pt x="584944" y="30885"/>
                  </a:lnTo>
                  <a:lnTo>
                    <a:pt x="560058" y="20021"/>
                  </a:lnTo>
                  <a:lnTo>
                    <a:pt x="531560" y="11388"/>
                  </a:lnTo>
                  <a:lnTo>
                    <a:pt x="499882" y="5116"/>
                  </a:lnTo>
                  <a:lnTo>
                    <a:pt x="465505" y="1301"/>
                  </a:lnTo>
                  <a:lnTo>
                    <a:pt x="428949" y="0"/>
                  </a:lnTo>
                  <a:lnTo>
                    <a:pt x="390769" y="1233"/>
                  </a:lnTo>
                  <a:lnTo>
                    <a:pt x="351544" y="4981"/>
                  </a:lnTo>
                  <a:lnTo>
                    <a:pt x="311867" y="11188"/>
                  </a:lnTo>
                  <a:lnTo>
                    <a:pt x="272341" y="19760"/>
                  </a:lnTo>
                  <a:lnTo>
                    <a:pt x="233565" y="30566"/>
                  </a:lnTo>
                  <a:lnTo>
                    <a:pt x="196126" y="43443"/>
                  </a:lnTo>
                  <a:lnTo>
                    <a:pt x="160592" y="58196"/>
                  </a:lnTo>
                  <a:lnTo>
                    <a:pt x="127502" y="74600"/>
                  </a:lnTo>
                  <a:lnTo>
                    <a:pt x="97357" y="92408"/>
                  </a:lnTo>
                  <a:lnTo>
                    <a:pt x="70614" y="111349"/>
                  </a:lnTo>
                  <a:lnTo>
                    <a:pt x="47679" y="131136"/>
                  </a:lnTo>
                  <a:lnTo>
                    <a:pt x="28899" y="151469"/>
                  </a:lnTo>
                  <a:lnTo>
                    <a:pt x="14560" y="172041"/>
                  </a:lnTo>
                  <a:lnTo>
                    <a:pt x="4878" y="192538"/>
                  </a:lnTo>
                  <a:lnTo>
                    <a:pt x="0" y="212651"/>
                  </a:lnTo>
                  <a:lnTo>
                    <a:pt x="0" y="232075"/>
                  </a:lnTo>
                  <a:lnTo>
                    <a:pt x="4878" y="250514"/>
                  </a:lnTo>
                  <a:lnTo>
                    <a:pt x="14560" y="267691"/>
                  </a:lnTo>
                  <a:lnTo>
                    <a:pt x="28899" y="283343"/>
                  </a:lnTo>
                  <a:lnTo>
                    <a:pt x="47679" y="297234"/>
                  </a:lnTo>
                  <a:lnTo>
                    <a:pt x="70614" y="309154"/>
                  </a:lnTo>
                  <a:lnTo>
                    <a:pt x="97357" y="318921"/>
                  </a:lnTo>
                  <a:lnTo>
                    <a:pt x="127502" y="326388"/>
                  </a:lnTo>
                  <a:lnTo>
                    <a:pt x="160592" y="331441"/>
                  </a:lnTo>
                  <a:lnTo>
                    <a:pt x="196126" y="334004"/>
                  </a:lnTo>
                  <a:lnTo>
                    <a:pt x="233565" y="334038"/>
                  </a:lnTo>
                  <a:lnTo>
                    <a:pt x="272341" y="331543"/>
                  </a:lnTo>
                  <a:lnTo>
                    <a:pt x="311867" y="326556"/>
                  </a:lnTo>
                  <a:lnTo>
                    <a:pt x="351544" y="319152"/>
                  </a:lnTo>
                  <a:lnTo>
                    <a:pt x="390769" y="309445"/>
                  </a:lnTo>
                  <a:lnTo>
                    <a:pt x="428949" y="297581"/>
                  </a:lnTo>
                  <a:lnTo>
                    <a:pt x="465505" y="283740"/>
                  </a:lnTo>
                  <a:lnTo>
                    <a:pt x="499882" y="268132"/>
                  </a:lnTo>
                  <a:lnTo>
                    <a:pt x="531560" y="250993"/>
                  </a:lnTo>
                  <a:lnTo>
                    <a:pt x="560058" y="232584"/>
                  </a:lnTo>
                  <a:lnTo>
                    <a:pt x="584944" y="213183"/>
                  </a:lnTo>
                  <a:lnTo>
                    <a:pt x="605841" y="193084"/>
                  </a:lnTo>
                  <a:lnTo>
                    <a:pt x="622432" y="172593"/>
                  </a:lnTo>
                  <a:lnTo>
                    <a:pt x="634465" y="152020"/>
                  </a:lnTo>
                  <a:lnTo>
                    <a:pt x="641759" y="13167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7121229" y="2565887"/>
              <a:ext cx="646550" cy="681960"/>
            </a:xfrm>
            <a:custGeom>
              <a:avLst/>
              <a:pathLst>
                <a:path w="646550" h="681960">
                  <a:moveTo>
                    <a:pt x="646550" y="47033"/>
                  </a:moveTo>
                  <a:lnTo>
                    <a:pt x="644097" y="27961"/>
                  </a:lnTo>
                  <a:lnTo>
                    <a:pt x="636776" y="13633"/>
                  </a:lnTo>
                  <a:lnTo>
                    <a:pt x="624699" y="4265"/>
                  </a:lnTo>
                  <a:lnTo>
                    <a:pt x="608047" y="0"/>
                  </a:lnTo>
                  <a:lnTo>
                    <a:pt x="587074" y="902"/>
                  </a:lnTo>
                  <a:lnTo>
                    <a:pt x="562098" y="6958"/>
                  </a:lnTo>
                  <a:lnTo>
                    <a:pt x="533496" y="18076"/>
                  </a:lnTo>
                  <a:lnTo>
                    <a:pt x="501703" y="34087"/>
                  </a:lnTo>
                  <a:lnTo>
                    <a:pt x="467201" y="54749"/>
                  </a:lnTo>
                  <a:lnTo>
                    <a:pt x="430512" y="79749"/>
                  </a:lnTo>
                  <a:lnTo>
                    <a:pt x="392193" y="108707"/>
                  </a:lnTo>
                  <a:lnTo>
                    <a:pt x="352824" y="141185"/>
                  </a:lnTo>
                  <a:lnTo>
                    <a:pt x="313003" y="176690"/>
                  </a:lnTo>
                  <a:lnTo>
                    <a:pt x="273333" y="214683"/>
                  </a:lnTo>
                  <a:lnTo>
                    <a:pt x="234415" y="254590"/>
                  </a:lnTo>
                  <a:lnTo>
                    <a:pt x="196840" y="295805"/>
                  </a:lnTo>
                  <a:lnTo>
                    <a:pt x="161177" y="337704"/>
                  </a:lnTo>
                  <a:lnTo>
                    <a:pt x="127966" y="379650"/>
                  </a:lnTo>
                  <a:lnTo>
                    <a:pt x="97711" y="421009"/>
                  </a:lnTo>
                  <a:lnTo>
                    <a:pt x="70871" y="461153"/>
                  </a:lnTo>
                  <a:lnTo>
                    <a:pt x="47853" y="499474"/>
                  </a:lnTo>
                  <a:lnTo>
                    <a:pt x="29005" y="535391"/>
                  </a:lnTo>
                  <a:lnTo>
                    <a:pt x="14613" y="568359"/>
                  </a:lnTo>
                  <a:lnTo>
                    <a:pt x="4895" y="597879"/>
                  </a:lnTo>
                  <a:lnTo>
                    <a:pt x="0" y="623503"/>
                  </a:lnTo>
                  <a:lnTo>
                    <a:pt x="0" y="644843"/>
                  </a:lnTo>
                  <a:lnTo>
                    <a:pt x="4895" y="661575"/>
                  </a:lnTo>
                  <a:lnTo>
                    <a:pt x="14613" y="673446"/>
                  </a:lnTo>
                  <a:lnTo>
                    <a:pt x="29005" y="680275"/>
                  </a:lnTo>
                  <a:lnTo>
                    <a:pt x="47853" y="681960"/>
                  </a:lnTo>
                  <a:lnTo>
                    <a:pt x="70871" y="678474"/>
                  </a:lnTo>
                  <a:lnTo>
                    <a:pt x="97711" y="669871"/>
                  </a:lnTo>
                  <a:lnTo>
                    <a:pt x="127966" y="656280"/>
                  </a:lnTo>
                  <a:lnTo>
                    <a:pt x="161177" y="637909"/>
                  </a:lnTo>
                  <a:lnTo>
                    <a:pt x="196840" y="615035"/>
                  </a:lnTo>
                  <a:lnTo>
                    <a:pt x="234415" y="588004"/>
                  </a:lnTo>
                  <a:lnTo>
                    <a:pt x="273333" y="557228"/>
                  </a:lnTo>
                  <a:lnTo>
                    <a:pt x="313003" y="523172"/>
                  </a:lnTo>
                  <a:lnTo>
                    <a:pt x="352824" y="486353"/>
                  </a:lnTo>
                  <a:lnTo>
                    <a:pt x="392193" y="447329"/>
                  </a:lnTo>
                  <a:lnTo>
                    <a:pt x="430512" y="406691"/>
                  </a:lnTo>
                  <a:lnTo>
                    <a:pt x="467201" y="365055"/>
                  </a:lnTo>
                  <a:lnTo>
                    <a:pt x="501703" y="323053"/>
                  </a:lnTo>
                  <a:lnTo>
                    <a:pt x="533496" y="281321"/>
                  </a:lnTo>
                  <a:lnTo>
                    <a:pt x="562098" y="240493"/>
                  </a:lnTo>
                  <a:lnTo>
                    <a:pt x="587074" y="201186"/>
                  </a:lnTo>
                  <a:lnTo>
                    <a:pt x="608047" y="163996"/>
                  </a:lnTo>
                  <a:lnTo>
                    <a:pt x="624699" y="129488"/>
                  </a:lnTo>
                  <a:lnTo>
                    <a:pt x="636776" y="98185"/>
                  </a:lnTo>
                  <a:lnTo>
                    <a:pt x="644097" y="7056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0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5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987" y="4936947"/>
              <a:ext cx="140581" cy="210094"/>
            </a:xfrm>
            <a:custGeom>
              <a:avLst/>
              <a:pathLst>
                <a:path w="140581" h="210094">
                  <a:moveTo>
                    <a:pt x="0" y="0"/>
                  </a:moveTo>
                  <a:lnTo>
                    <a:pt x="140581" y="2100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398" y="454673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098" y="427444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44" y="262056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9040" y="486536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224" y="321069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413" y="26038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39834" y="420730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425" y="466825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401" y="281731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1451" y="337950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48" y="354921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758" y="51975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805" y="29933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60764" y="43766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86" y="31906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38" y="28178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686" y="49998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57" y="358916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82381" y="30414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16" y="400895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57" y="523557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1044" y="228382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7616" y="4784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488" y="503546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1027" y="238563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46" y="381512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3863" y="449866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1958" y="341974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212190" y="412425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928" y="262863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415120" y="487879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888" y="37160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312232" y="4066481"/>
              <a:ext cx="657808" cy="606747"/>
            </a:xfrm>
            <a:custGeom>
              <a:avLst/>
              <a:pathLst>
                <a:path w="657808" h="606747">
                  <a:moveTo>
                    <a:pt x="657808" y="20963"/>
                  </a:moveTo>
                  <a:lnTo>
                    <a:pt x="655313" y="9481"/>
                  </a:lnTo>
                  <a:lnTo>
                    <a:pt x="647865" y="2458"/>
                  </a:lnTo>
                  <a:lnTo>
                    <a:pt x="635577" y="0"/>
                  </a:lnTo>
                  <a:lnTo>
                    <a:pt x="618635" y="2144"/>
                  </a:lnTo>
                  <a:lnTo>
                    <a:pt x="597297" y="8859"/>
                  </a:lnTo>
                  <a:lnTo>
                    <a:pt x="571886" y="20042"/>
                  </a:lnTo>
                  <a:lnTo>
                    <a:pt x="542786" y="35523"/>
                  </a:lnTo>
                  <a:lnTo>
                    <a:pt x="510439" y="55069"/>
                  </a:lnTo>
                  <a:lnTo>
                    <a:pt x="475336" y="78383"/>
                  </a:lnTo>
                  <a:lnTo>
                    <a:pt x="438008" y="105111"/>
                  </a:lnTo>
                  <a:lnTo>
                    <a:pt x="399022" y="134848"/>
                  </a:lnTo>
                  <a:lnTo>
                    <a:pt x="358968" y="167144"/>
                  </a:lnTo>
                  <a:lnTo>
                    <a:pt x="318453" y="201508"/>
                  </a:lnTo>
                  <a:lnTo>
                    <a:pt x="278093" y="237421"/>
                  </a:lnTo>
                  <a:lnTo>
                    <a:pt x="238497" y="274337"/>
                  </a:lnTo>
                  <a:lnTo>
                    <a:pt x="200268" y="311697"/>
                  </a:lnTo>
                  <a:lnTo>
                    <a:pt x="163983" y="348934"/>
                  </a:lnTo>
                  <a:lnTo>
                    <a:pt x="130194" y="385485"/>
                  </a:lnTo>
                  <a:lnTo>
                    <a:pt x="99413" y="420795"/>
                  </a:lnTo>
                  <a:lnTo>
                    <a:pt x="72105" y="454328"/>
                  </a:lnTo>
                  <a:lnTo>
                    <a:pt x="48686" y="485577"/>
                  </a:lnTo>
                  <a:lnTo>
                    <a:pt x="29510" y="514068"/>
                  </a:lnTo>
                  <a:lnTo>
                    <a:pt x="14867" y="539369"/>
                  </a:lnTo>
                  <a:lnTo>
                    <a:pt x="4981" y="561095"/>
                  </a:lnTo>
                  <a:lnTo>
                    <a:pt x="0" y="578919"/>
                  </a:lnTo>
                  <a:lnTo>
                    <a:pt x="0" y="592570"/>
                  </a:lnTo>
                  <a:lnTo>
                    <a:pt x="4981" y="601840"/>
                  </a:lnTo>
                  <a:lnTo>
                    <a:pt x="14867" y="606590"/>
                  </a:lnTo>
                  <a:lnTo>
                    <a:pt x="29510" y="606747"/>
                  </a:lnTo>
                  <a:lnTo>
                    <a:pt x="48686" y="602309"/>
                  </a:lnTo>
                  <a:lnTo>
                    <a:pt x="72105" y="593343"/>
                  </a:lnTo>
                  <a:lnTo>
                    <a:pt x="99413" y="579986"/>
                  </a:lnTo>
                  <a:lnTo>
                    <a:pt x="130194" y="562439"/>
                  </a:lnTo>
                  <a:lnTo>
                    <a:pt x="163983" y="540968"/>
                  </a:lnTo>
                  <a:lnTo>
                    <a:pt x="200268" y="515900"/>
                  </a:lnTo>
                  <a:lnTo>
                    <a:pt x="238497" y="487614"/>
                  </a:lnTo>
                  <a:lnTo>
                    <a:pt x="278093" y="456538"/>
                  </a:lnTo>
                  <a:lnTo>
                    <a:pt x="318453" y="423145"/>
                  </a:lnTo>
                  <a:lnTo>
                    <a:pt x="358968" y="387939"/>
                  </a:lnTo>
                  <a:lnTo>
                    <a:pt x="399022" y="351456"/>
                  </a:lnTo>
                  <a:lnTo>
                    <a:pt x="438008" y="314247"/>
                  </a:lnTo>
                  <a:lnTo>
                    <a:pt x="475336" y="276878"/>
                  </a:lnTo>
                  <a:lnTo>
                    <a:pt x="510439" y="239913"/>
                  </a:lnTo>
                  <a:lnTo>
                    <a:pt x="542786" y="203915"/>
                  </a:lnTo>
                  <a:lnTo>
                    <a:pt x="571886" y="169428"/>
                  </a:lnTo>
                  <a:lnTo>
                    <a:pt x="597297" y="136975"/>
                  </a:lnTo>
                  <a:lnTo>
                    <a:pt x="618635" y="107048"/>
                  </a:lnTo>
                  <a:lnTo>
                    <a:pt x="635577" y="80102"/>
                  </a:lnTo>
                  <a:lnTo>
                    <a:pt x="647865" y="56543"/>
                  </a:lnTo>
                  <a:lnTo>
                    <a:pt x="655313" y="3673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58027" y="2686065"/>
              <a:ext cx="421391" cy="407492"/>
            </a:xfrm>
            <a:custGeom>
              <a:avLst/>
              <a:pathLst>
                <a:path w="421391" h="407492">
                  <a:moveTo>
                    <a:pt x="421391" y="21914"/>
                  </a:moveTo>
                  <a:lnTo>
                    <a:pt x="419792" y="11979"/>
                  </a:lnTo>
                  <a:lnTo>
                    <a:pt x="415021" y="4951"/>
                  </a:lnTo>
                  <a:lnTo>
                    <a:pt x="407149" y="938"/>
                  </a:lnTo>
                  <a:lnTo>
                    <a:pt x="396297" y="0"/>
                  </a:lnTo>
                  <a:lnTo>
                    <a:pt x="382627" y="2150"/>
                  </a:lnTo>
                  <a:lnTo>
                    <a:pt x="366349" y="7358"/>
                  </a:lnTo>
                  <a:lnTo>
                    <a:pt x="347707" y="15543"/>
                  </a:lnTo>
                  <a:lnTo>
                    <a:pt x="326986" y="26582"/>
                  </a:lnTo>
                  <a:lnTo>
                    <a:pt x="304499" y="40307"/>
                  </a:lnTo>
                  <a:lnTo>
                    <a:pt x="280587" y="56510"/>
                  </a:lnTo>
                  <a:lnTo>
                    <a:pt x="255613" y="74946"/>
                  </a:lnTo>
                  <a:lnTo>
                    <a:pt x="229954" y="95335"/>
                  </a:lnTo>
                  <a:lnTo>
                    <a:pt x="204000" y="117367"/>
                  </a:lnTo>
                  <a:lnTo>
                    <a:pt x="178145" y="140710"/>
                  </a:lnTo>
                  <a:lnTo>
                    <a:pt x="152781" y="165009"/>
                  </a:lnTo>
                  <a:lnTo>
                    <a:pt x="128291" y="189896"/>
                  </a:lnTo>
                  <a:lnTo>
                    <a:pt x="105047" y="214994"/>
                  </a:lnTo>
                  <a:lnTo>
                    <a:pt x="83402" y="239922"/>
                  </a:lnTo>
                  <a:lnTo>
                    <a:pt x="63683" y="264301"/>
                  </a:lnTo>
                  <a:lnTo>
                    <a:pt x="46190" y="287764"/>
                  </a:lnTo>
                  <a:lnTo>
                    <a:pt x="31188" y="309953"/>
                  </a:lnTo>
                  <a:lnTo>
                    <a:pt x="18904" y="330534"/>
                  </a:lnTo>
                  <a:lnTo>
                    <a:pt x="9524" y="349192"/>
                  </a:lnTo>
                  <a:lnTo>
                    <a:pt x="3190" y="365647"/>
                  </a:lnTo>
                  <a:lnTo>
                    <a:pt x="0" y="379648"/>
                  </a:lnTo>
                  <a:lnTo>
                    <a:pt x="0" y="390983"/>
                  </a:lnTo>
                  <a:lnTo>
                    <a:pt x="3190" y="399480"/>
                  </a:lnTo>
                  <a:lnTo>
                    <a:pt x="9524" y="405011"/>
                  </a:lnTo>
                  <a:lnTo>
                    <a:pt x="18904" y="407492"/>
                  </a:lnTo>
                  <a:lnTo>
                    <a:pt x="31188" y="406884"/>
                  </a:lnTo>
                  <a:lnTo>
                    <a:pt x="46190" y="403198"/>
                  </a:lnTo>
                  <a:lnTo>
                    <a:pt x="63683" y="396489"/>
                  </a:lnTo>
                  <a:lnTo>
                    <a:pt x="83402" y="386859"/>
                  </a:lnTo>
                  <a:lnTo>
                    <a:pt x="105047" y="374453"/>
                  </a:lnTo>
                  <a:lnTo>
                    <a:pt x="128291" y="359461"/>
                  </a:lnTo>
                  <a:lnTo>
                    <a:pt x="152781" y="342109"/>
                  </a:lnTo>
                  <a:lnTo>
                    <a:pt x="178145" y="322659"/>
                  </a:lnTo>
                  <a:lnTo>
                    <a:pt x="204000" y="301408"/>
                  </a:lnTo>
                  <a:lnTo>
                    <a:pt x="229954" y="278677"/>
                  </a:lnTo>
                  <a:lnTo>
                    <a:pt x="255613" y="254811"/>
                  </a:lnTo>
                  <a:lnTo>
                    <a:pt x="280587" y="230171"/>
                  </a:lnTo>
                  <a:lnTo>
                    <a:pt x="304499" y="205131"/>
                  </a:lnTo>
                  <a:lnTo>
                    <a:pt x="326986" y="180071"/>
                  </a:lnTo>
                  <a:lnTo>
                    <a:pt x="347707" y="155371"/>
                  </a:lnTo>
                  <a:lnTo>
                    <a:pt x="366349" y="131404"/>
                  </a:lnTo>
                  <a:lnTo>
                    <a:pt x="382627" y="108535"/>
                  </a:lnTo>
                  <a:lnTo>
                    <a:pt x="396297" y="87109"/>
                  </a:lnTo>
                  <a:lnTo>
                    <a:pt x="407149" y="67453"/>
                  </a:lnTo>
                  <a:lnTo>
                    <a:pt x="415021" y="49863"/>
                  </a:lnTo>
                  <a:lnTo>
                    <a:pt x="419792" y="3460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87557" y="5080407"/>
              <a:ext cx="502766" cy="126710"/>
            </a:xfrm>
            <a:custGeom>
              <a:avLst/>
              <a:pathLst>
                <a:path w="502766" h="126710">
                  <a:moveTo>
                    <a:pt x="502766" y="18604"/>
                  </a:moveTo>
                  <a:lnTo>
                    <a:pt x="500859" y="13421"/>
                  </a:lnTo>
                  <a:lnTo>
                    <a:pt x="495167" y="8994"/>
                  </a:lnTo>
                  <a:lnTo>
                    <a:pt x="485775" y="5390"/>
                  </a:lnTo>
                  <a:lnTo>
                    <a:pt x="472826" y="2665"/>
                  </a:lnTo>
                  <a:lnTo>
                    <a:pt x="456517" y="859"/>
                  </a:lnTo>
                  <a:lnTo>
                    <a:pt x="437095" y="0"/>
                  </a:lnTo>
                  <a:lnTo>
                    <a:pt x="414854" y="100"/>
                  </a:lnTo>
                  <a:lnTo>
                    <a:pt x="390132" y="1159"/>
                  </a:lnTo>
                  <a:lnTo>
                    <a:pt x="363302" y="3161"/>
                  </a:lnTo>
                  <a:lnTo>
                    <a:pt x="334772" y="6074"/>
                  </a:lnTo>
                  <a:lnTo>
                    <a:pt x="304975" y="9855"/>
                  </a:lnTo>
                  <a:lnTo>
                    <a:pt x="274361" y="14447"/>
                  </a:lnTo>
                  <a:lnTo>
                    <a:pt x="243396" y="19779"/>
                  </a:lnTo>
                  <a:lnTo>
                    <a:pt x="212548" y="25772"/>
                  </a:lnTo>
                  <a:lnTo>
                    <a:pt x="182285" y="32333"/>
                  </a:lnTo>
                  <a:lnTo>
                    <a:pt x="153066" y="39365"/>
                  </a:lnTo>
                  <a:lnTo>
                    <a:pt x="125333" y="46759"/>
                  </a:lnTo>
                  <a:lnTo>
                    <a:pt x="99508" y="54405"/>
                  </a:lnTo>
                  <a:lnTo>
                    <a:pt x="75982" y="62186"/>
                  </a:lnTo>
                  <a:lnTo>
                    <a:pt x="55110" y="69983"/>
                  </a:lnTo>
                  <a:lnTo>
                    <a:pt x="37211" y="77680"/>
                  </a:lnTo>
                  <a:lnTo>
                    <a:pt x="22554" y="85160"/>
                  </a:lnTo>
                  <a:lnTo>
                    <a:pt x="11363" y="92308"/>
                  </a:lnTo>
                  <a:lnTo>
                    <a:pt x="3807" y="99016"/>
                  </a:lnTo>
                  <a:lnTo>
                    <a:pt x="0" y="105184"/>
                  </a:lnTo>
                  <a:lnTo>
                    <a:pt x="0" y="110717"/>
                  </a:lnTo>
                  <a:lnTo>
                    <a:pt x="3807" y="115531"/>
                  </a:lnTo>
                  <a:lnTo>
                    <a:pt x="11363" y="119554"/>
                  </a:lnTo>
                  <a:lnTo>
                    <a:pt x="22554" y="122725"/>
                  </a:lnTo>
                  <a:lnTo>
                    <a:pt x="37211" y="124995"/>
                  </a:lnTo>
                  <a:lnTo>
                    <a:pt x="55110" y="126330"/>
                  </a:lnTo>
                  <a:lnTo>
                    <a:pt x="75982" y="126710"/>
                  </a:lnTo>
                  <a:lnTo>
                    <a:pt x="99508" y="126129"/>
                  </a:lnTo>
                  <a:lnTo>
                    <a:pt x="125333" y="124596"/>
                  </a:lnTo>
                  <a:lnTo>
                    <a:pt x="153066" y="122134"/>
                  </a:lnTo>
                  <a:lnTo>
                    <a:pt x="182285" y="118780"/>
                  </a:lnTo>
                  <a:lnTo>
                    <a:pt x="212548" y="114586"/>
                  </a:lnTo>
                  <a:lnTo>
                    <a:pt x="243396" y="109615"/>
                  </a:lnTo>
                  <a:lnTo>
                    <a:pt x="274361" y="103941"/>
                  </a:lnTo>
                  <a:lnTo>
                    <a:pt x="304975" y="97652"/>
                  </a:lnTo>
                  <a:lnTo>
                    <a:pt x="334772" y="90843"/>
                  </a:lnTo>
                  <a:lnTo>
                    <a:pt x="363302" y="83616"/>
                  </a:lnTo>
                  <a:lnTo>
                    <a:pt x="390132" y="76082"/>
                  </a:lnTo>
                  <a:lnTo>
                    <a:pt x="414854" y="68354"/>
                  </a:lnTo>
                  <a:lnTo>
                    <a:pt x="437095" y="60550"/>
                  </a:lnTo>
                  <a:lnTo>
                    <a:pt x="456517" y="52788"/>
                  </a:lnTo>
                  <a:lnTo>
                    <a:pt x="472826" y="45185"/>
                  </a:lnTo>
                  <a:lnTo>
                    <a:pt x="485775" y="37858"/>
                  </a:lnTo>
                  <a:lnTo>
                    <a:pt x="495167" y="30916"/>
                  </a:lnTo>
                  <a:lnTo>
                    <a:pt x="500859" y="2446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36215" y="3556494"/>
              <a:ext cx="722994" cy="880363"/>
            </a:xfrm>
            <a:custGeom>
              <a:avLst/>
              <a:pathLst>
                <a:path w="722994" h="880363">
                  <a:moveTo>
                    <a:pt x="722994" y="105490"/>
                  </a:moveTo>
                  <a:lnTo>
                    <a:pt x="720251" y="72852"/>
                  </a:lnTo>
                  <a:lnTo>
                    <a:pt x="712065" y="45781"/>
                  </a:lnTo>
                  <a:lnTo>
                    <a:pt x="698559" y="24688"/>
                  </a:lnTo>
                  <a:lnTo>
                    <a:pt x="679939" y="9894"/>
                  </a:lnTo>
                  <a:lnTo>
                    <a:pt x="656486" y="1623"/>
                  </a:lnTo>
                  <a:lnTo>
                    <a:pt x="628557" y="0"/>
                  </a:lnTo>
                  <a:lnTo>
                    <a:pt x="596573" y="5049"/>
                  </a:lnTo>
                  <a:lnTo>
                    <a:pt x="561021" y="16694"/>
                  </a:lnTo>
                  <a:lnTo>
                    <a:pt x="522439" y="34758"/>
                  </a:lnTo>
                  <a:lnTo>
                    <a:pt x="481413" y="58968"/>
                  </a:lnTo>
                  <a:lnTo>
                    <a:pt x="438563" y="88957"/>
                  </a:lnTo>
                  <a:lnTo>
                    <a:pt x="394540" y="124270"/>
                  </a:lnTo>
                  <a:lnTo>
                    <a:pt x="350011" y="164371"/>
                  </a:lnTo>
                  <a:lnTo>
                    <a:pt x="305650" y="208653"/>
                  </a:lnTo>
                  <a:lnTo>
                    <a:pt x="262131" y="256445"/>
                  </a:lnTo>
                  <a:lnTo>
                    <a:pt x="220113" y="307022"/>
                  </a:lnTo>
                  <a:lnTo>
                    <a:pt x="180233" y="359618"/>
                  </a:lnTo>
                  <a:lnTo>
                    <a:pt x="143096" y="413434"/>
                  </a:lnTo>
                  <a:lnTo>
                    <a:pt x="109264" y="467656"/>
                  </a:lnTo>
                  <a:lnTo>
                    <a:pt x="79251" y="521461"/>
                  </a:lnTo>
                  <a:lnTo>
                    <a:pt x="53511" y="574033"/>
                  </a:lnTo>
                  <a:lnTo>
                    <a:pt x="32434" y="624577"/>
                  </a:lnTo>
                  <a:lnTo>
                    <a:pt x="16341" y="672325"/>
                  </a:lnTo>
                  <a:lnTo>
                    <a:pt x="5474" y="716554"/>
                  </a:lnTo>
                  <a:lnTo>
                    <a:pt x="0" y="756593"/>
                  </a:lnTo>
                  <a:lnTo>
                    <a:pt x="0" y="791836"/>
                  </a:lnTo>
                  <a:lnTo>
                    <a:pt x="5474" y="821747"/>
                  </a:lnTo>
                  <a:lnTo>
                    <a:pt x="16341" y="845875"/>
                  </a:lnTo>
                  <a:lnTo>
                    <a:pt x="32434" y="863852"/>
                  </a:lnTo>
                  <a:lnTo>
                    <a:pt x="53511" y="875406"/>
                  </a:lnTo>
                  <a:lnTo>
                    <a:pt x="79251" y="880363"/>
                  </a:lnTo>
                  <a:lnTo>
                    <a:pt x="109264" y="878647"/>
                  </a:lnTo>
                  <a:lnTo>
                    <a:pt x="143096" y="870284"/>
                  </a:lnTo>
                  <a:lnTo>
                    <a:pt x="180233" y="855401"/>
                  </a:lnTo>
                  <a:lnTo>
                    <a:pt x="220113" y="834224"/>
                  </a:lnTo>
                  <a:lnTo>
                    <a:pt x="262131" y="807073"/>
                  </a:lnTo>
                  <a:lnTo>
                    <a:pt x="305650" y="774360"/>
                  </a:lnTo>
                  <a:lnTo>
                    <a:pt x="350011" y="736582"/>
                  </a:lnTo>
                  <a:lnTo>
                    <a:pt x="394540" y="694309"/>
                  </a:lnTo>
                  <a:lnTo>
                    <a:pt x="438563" y="648185"/>
                  </a:lnTo>
                  <a:lnTo>
                    <a:pt x="481413" y="598907"/>
                  </a:lnTo>
                  <a:lnTo>
                    <a:pt x="522439" y="547223"/>
                  </a:lnTo>
                  <a:lnTo>
                    <a:pt x="561021" y="493916"/>
                  </a:lnTo>
                  <a:lnTo>
                    <a:pt x="596573" y="439794"/>
                  </a:lnTo>
                  <a:lnTo>
                    <a:pt x="628557" y="385678"/>
                  </a:lnTo>
                  <a:lnTo>
                    <a:pt x="656486" y="332388"/>
                  </a:lnTo>
                  <a:lnTo>
                    <a:pt x="679939" y="280732"/>
                  </a:lnTo>
                  <a:lnTo>
                    <a:pt x="698559" y="231493"/>
                  </a:lnTo>
                  <a:lnTo>
                    <a:pt x="712065" y="185417"/>
                  </a:lnTo>
                  <a:lnTo>
                    <a:pt x="720251" y="143203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2021-03-16T14:26:07Z</dcterms:modified>
  <cp:category/>
</cp:coreProperties>
</file>