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Music Descriptor Space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704005" y="1600200"/>
              <a:ext cx="373598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192997" y="1894657"/>
              <a:ext cx="3177408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192997" y="5518780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192997" y="4854099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192997" y="4189418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192997" y="352473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192997" y="2860056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192997" y="2195375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68168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34637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0110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67573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634041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192997" y="5186439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192997" y="4521758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92997" y="385707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192997" y="3192396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192997" y="2527715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4934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1402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67871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34339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00807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192997" y="385707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67871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793665" y="5158613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250464" y="4450255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387341" y="357285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587906" y="3820465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314560" y="4442100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580029" y="482849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694720" y="3544952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122963" y="4312890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591030" y="334558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863470" y="2514892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691387" y="4868076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198580" y="3543428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373952" y="3694425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098708" y="4344014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125667" y="3464561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257630" y="421987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302472" y="3509999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350437" y="2892603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867960" y="3474552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724766" y="4225567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936355" y="3293113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356127" y="4097022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039075" y="4944619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938160" y="361548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50364" y="392353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481284" y="2405058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32673" y="2942340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17595" y="347424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405709" y="4023540"/>
              <a:ext cx="309124" cy="107945"/>
            </a:xfrm>
            <a:custGeom>
              <a:avLst/>
              <a:pathLst>
                <a:path w="309124" h="107945">
                  <a:moveTo>
                    <a:pt x="309124" y="0"/>
                  </a:moveTo>
                  <a:lnTo>
                    <a:pt x="0" y="10794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tx58"/>
            <p:cNvSpPr/>
            <p:nvPr/>
          </p:nvSpPr>
          <p:spPr>
            <a:xfrm>
              <a:off x="3505952" y="5235862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022943" y="4560922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263304" y="3649375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682623" y="3791398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4412338" y="4392205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292082" y="4707349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445835" y="3621808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973320" y="4221924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199557" y="321885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5709952" y="259155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273435" y="494467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3806344" y="358693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529970" y="439163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100581" y="4099818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84047" y="338865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032964" y="277156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819969" y="422232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839057" y="3172114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737694" y="396106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913312" y="502148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020502" y="380282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5164257" y="228473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5478061" y="301851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5093631" y="334422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473683" y="4666531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181410" y="364511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390569" y="3333868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4962128" y="2638001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87" name="pg86"/>
            <p:cNvSpPr/>
            <p:nvPr/>
          </p:nvSpPr>
          <p:spPr>
            <a:xfrm>
              <a:off x="3860266" y="4315327"/>
              <a:ext cx="550401" cy="669873"/>
            </a:xfrm>
            <a:custGeom>
              <a:avLst/>
              <a:pathLst>
                <a:path w="550401" h="669873">
                  <a:moveTo>
                    <a:pt x="550401" y="52118"/>
                  </a:moveTo>
                  <a:lnTo>
                    <a:pt x="548314" y="32125"/>
                  </a:lnTo>
                  <a:lnTo>
                    <a:pt x="542082" y="16721"/>
                  </a:lnTo>
                  <a:lnTo>
                    <a:pt x="531800" y="6137"/>
                  </a:lnTo>
                  <a:lnTo>
                    <a:pt x="517625" y="535"/>
                  </a:lnTo>
                  <a:lnTo>
                    <a:pt x="499771" y="0"/>
                  </a:lnTo>
                  <a:lnTo>
                    <a:pt x="478508" y="4538"/>
                  </a:lnTo>
                  <a:lnTo>
                    <a:pt x="454160" y="14083"/>
                  </a:lnTo>
                  <a:lnTo>
                    <a:pt x="427095" y="28488"/>
                  </a:lnTo>
                  <a:lnTo>
                    <a:pt x="397723" y="47537"/>
                  </a:lnTo>
                  <a:lnTo>
                    <a:pt x="366490" y="70939"/>
                  </a:lnTo>
                  <a:lnTo>
                    <a:pt x="333870" y="98340"/>
                  </a:lnTo>
                  <a:lnTo>
                    <a:pt x="300356" y="129325"/>
                  </a:lnTo>
                  <a:lnTo>
                    <a:pt x="266456" y="163424"/>
                  </a:lnTo>
                  <a:lnTo>
                    <a:pt x="232686" y="200120"/>
                  </a:lnTo>
                  <a:lnTo>
                    <a:pt x="199555" y="238857"/>
                  </a:lnTo>
                  <a:lnTo>
                    <a:pt x="167568" y="279048"/>
                  </a:lnTo>
                  <a:lnTo>
                    <a:pt x="137208" y="320083"/>
                  </a:lnTo>
                  <a:lnTo>
                    <a:pt x="108936" y="361341"/>
                  </a:lnTo>
                  <a:lnTo>
                    <a:pt x="83181" y="402196"/>
                  </a:lnTo>
                  <a:lnTo>
                    <a:pt x="60332" y="442028"/>
                  </a:lnTo>
                  <a:lnTo>
                    <a:pt x="40737" y="480234"/>
                  </a:lnTo>
                  <a:lnTo>
                    <a:pt x="24691" y="516234"/>
                  </a:lnTo>
                  <a:lnTo>
                    <a:pt x="12440" y="549484"/>
                  </a:lnTo>
                  <a:lnTo>
                    <a:pt x="4167" y="579478"/>
                  </a:lnTo>
                  <a:lnTo>
                    <a:pt x="0" y="605763"/>
                  </a:lnTo>
                  <a:lnTo>
                    <a:pt x="0" y="627939"/>
                  </a:lnTo>
                  <a:lnTo>
                    <a:pt x="4167" y="645671"/>
                  </a:lnTo>
                  <a:lnTo>
                    <a:pt x="12440" y="658690"/>
                  </a:lnTo>
                  <a:lnTo>
                    <a:pt x="24691" y="666798"/>
                  </a:lnTo>
                  <a:lnTo>
                    <a:pt x="40737" y="669873"/>
                  </a:lnTo>
                  <a:lnTo>
                    <a:pt x="60332" y="667868"/>
                  </a:lnTo>
                  <a:lnTo>
                    <a:pt x="83181" y="660813"/>
                  </a:lnTo>
                  <a:lnTo>
                    <a:pt x="108936" y="648815"/>
                  </a:lnTo>
                  <a:lnTo>
                    <a:pt x="137208" y="632056"/>
                  </a:lnTo>
                  <a:lnTo>
                    <a:pt x="167568" y="610791"/>
                  </a:lnTo>
                  <a:lnTo>
                    <a:pt x="199555" y="585341"/>
                  </a:lnTo>
                  <a:lnTo>
                    <a:pt x="232686" y="556092"/>
                  </a:lnTo>
                  <a:lnTo>
                    <a:pt x="266456" y="523488"/>
                  </a:lnTo>
                  <a:lnTo>
                    <a:pt x="300356" y="488023"/>
                  </a:lnTo>
                  <a:lnTo>
                    <a:pt x="333870" y="450235"/>
                  </a:lnTo>
                  <a:lnTo>
                    <a:pt x="366490" y="410696"/>
                  </a:lnTo>
                  <a:lnTo>
                    <a:pt x="397723" y="370006"/>
                  </a:lnTo>
                  <a:lnTo>
                    <a:pt x="427095" y="328781"/>
                  </a:lnTo>
                  <a:lnTo>
                    <a:pt x="454160" y="287647"/>
                  </a:lnTo>
                  <a:lnTo>
                    <a:pt x="478508" y="247227"/>
                  </a:lnTo>
                  <a:lnTo>
                    <a:pt x="499771" y="208134"/>
                  </a:lnTo>
                  <a:lnTo>
                    <a:pt x="517625" y="170960"/>
                  </a:lnTo>
                  <a:lnTo>
                    <a:pt x="531800" y="136269"/>
                  </a:lnTo>
                  <a:lnTo>
                    <a:pt x="542082" y="104587"/>
                  </a:lnTo>
                  <a:lnTo>
                    <a:pt x="548314" y="76394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4261788" y="3599164"/>
              <a:ext cx="722658" cy="642146"/>
            </a:xfrm>
            <a:custGeom>
              <a:avLst/>
              <a:pathLst>
                <a:path w="722658" h="642146">
                  <a:moveTo>
                    <a:pt x="722658" y="29752"/>
                  </a:moveTo>
                  <a:lnTo>
                    <a:pt x="719917" y="15234"/>
                  </a:lnTo>
                  <a:lnTo>
                    <a:pt x="711735" y="5347"/>
                  </a:lnTo>
                  <a:lnTo>
                    <a:pt x="698236" y="244"/>
                  </a:lnTo>
                  <a:lnTo>
                    <a:pt x="679624" y="0"/>
                  </a:lnTo>
                  <a:lnTo>
                    <a:pt x="656182" y="4619"/>
                  </a:lnTo>
                  <a:lnTo>
                    <a:pt x="628265" y="14032"/>
                  </a:lnTo>
                  <a:lnTo>
                    <a:pt x="596297" y="28095"/>
                  </a:lnTo>
                  <a:lnTo>
                    <a:pt x="560761" y="46596"/>
                  </a:lnTo>
                  <a:lnTo>
                    <a:pt x="522197" y="69254"/>
                  </a:lnTo>
                  <a:lnTo>
                    <a:pt x="481190" y="95726"/>
                  </a:lnTo>
                  <a:lnTo>
                    <a:pt x="438360" y="125610"/>
                  </a:lnTo>
                  <a:lnTo>
                    <a:pt x="394357" y="158454"/>
                  </a:lnTo>
                  <a:lnTo>
                    <a:pt x="349848" y="193759"/>
                  </a:lnTo>
                  <a:lnTo>
                    <a:pt x="305508" y="230990"/>
                  </a:lnTo>
                  <a:lnTo>
                    <a:pt x="262010" y="269583"/>
                  </a:lnTo>
                  <a:lnTo>
                    <a:pt x="220011" y="308953"/>
                  </a:lnTo>
                  <a:lnTo>
                    <a:pt x="180150" y="348502"/>
                  </a:lnTo>
                  <a:lnTo>
                    <a:pt x="143030" y="387633"/>
                  </a:lnTo>
                  <a:lnTo>
                    <a:pt x="109214" y="425751"/>
                  </a:lnTo>
                  <a:lnTo>
                    <a:pt x="79214" y="462278"/>
                  </a:lnTo>
                  <a:lnTo>
                    <a:pt x="53486" y="496661"/>
                  </a:lnTo>
                  <a:lnTo>
                    <a:pt x="32419" y="528378"/>
                  </a:lnTo>
                  <a:lnTo>
                    <a:pt x="16333" y="556950"/>
                  </a:lnTo>
                  <a:lnTo>
                    <a:pt x="5472" y="581942"/>
                  </a:lnTo>
                  <a:lnTo>
                    <a:pt x="0" y="602975"/>
                  </a:lnTo>
                  <a:lnTo>
                    <a:pt x="0" y="619732"/>
                  </a:lnTo>
                  <a:lnTo>
                    <a:pt x="5472" y="631958"/>
                  </a:lnTo>
                  <a:lnTo>
                    <a:pt x="16333" y="639467"/>
                  </a:lnTo>
                  <a:lnTo>
                    <a:pt x="32419" y="642146"/>
                  </a:lnTo>
                  <a:lnTo>
                    <a:pt x="53486" y="639954"/>
                  </a:lnTo>
                  <a:lnTo>
                    <a:pt x="79214" y="632925"/>
                  </a:lnTo>
                  <a:lnTo>
                    <a:pt x="109214" y="621164"/>
                  </a:lnTo>
                  <a:lnTo>
                    <a:pt x="143030" y="604851"/>
                  </a:lnTo>
                  <a:lnTo>
                    <a:pt x="180150" y="584232"/>
                  </a:lnTo>
                  <a:lnTo>
                    <a:pt x="220011" y="559621"/>
                  </a:lnTo>
                  <a:lnTo>
                    <a:pt x="262010" y="531389"/>
                  </a:lnTo>
                  <a:lnTo>
                    <a:pt x="305508" y="499966"/>
                  </a:lnTo>
                  <a:lnTo>
                    <a:pt x="349848" y="465827"/>
                  </a:lnTo>
                  <a:lnTo>
                    <a:pt x="394357" y="429490"/>
                  </a:lnTo>
                  <a:lnTo>
                    <a:pt x="438360" y="391506"/>
                  </a:lnTo>
                  <a:lnTo>
                    <a:pt x="481190" y="352451"/>
                  </a:lnTo>
                  <a:lnTo>
                    <a:pt x="522197" y="312916"/>
                  </a:lnTo>
                  <a:lnTo>
                    <a:pt x="560761" y="273501"/>
                  </a:lnTo>
                  <a:lnTo>
                    <a:pt x="596297" y="234803"/>
                  </a:lnTo>
                  <a:lnTo>
                    <a:pt x="628265" y="197410"/>
                  </a:lnTo>
                  <a:lnTo>
                    <a:pt x="656182" y="161887"/>
                  </a:lnTo>
                  <a:lnTo>
                    <a:pt x="679624" y="128774"/>
                  </a:lnTo>
                  <a:lnTo>
                    <a:pt x="698236" y="98573"/>
                  </a:lnTo>
                  <a:lnTo>
                    <a:pt x="711735" y="71740"/>
                  </a:lnTo>
                  <a:lnTo>
                    <a:pt x="719917" y="48684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4540522" y="3430167"/>
              <a:ext cx="582017" cy="313786"/>
            </a:xfrm>
            <a:custGeom>
              <a:avLst/>
              <a:pathLst>
                <a:path w="582017" h="313786">
                  <a:moveTo>
                    <a:pt x="582017" y="119345"/>
                  </a:moveTo>
                  <a:lnTo>
                    <a:pt x="579809" y="100900"/>
                  </a:lnTo>
                  <a:lnTo>
                    <a:pt x="573219" y="83305"/>
                  </a:lnTo>
                  <a:lnTo>
                    <a:pt x="562347" y="66826"/>
                  </a:lnTo>
                  <a:lnTo>
                    <a:pt x="547358" y="51713"/>
                  </a:lnTo>
                  <a:lnTo>
                    <a:pt x="528478" y="38194"/>
                  </a:lnTo>
                  <a:lnTo>
                    <a:pt x="505994" y="26475"/>
                  </a:lnTo>
                  <a:lnTo>
                    <a:pt x="480247" y="16733"/>
                  </a:lnTo>
                  <a:lnTo>
                    <a:pt x="451628" y="9116"/>
                  </a:lnTo>
                  <a:lnTo>
                    <a:pt x="420569" y="3740"/>
                  </a:lnTo>
                  <a:lnTo>
                    <a:pt x="387542" y="685"/>
                  </a:lnTo>
                  <a:lnTo>
                    <a:pt x="353048" y="0"/>
                  </a:lnTo>
                  <a:lnTo>
                    <a:pt x="317608" y="1692"/>
                  </a:lnTo>
                  <a:lnTo>
                    <a:pt x="281762" y="5738"/>
                  </a:lnTo>
                  <a:lnTo>
                    <a:pt x="246051" y="12075"/>
                  </a:lnTo>
                  <a:lnTo>
                    <a:pt x="211018" y="20608"/>
                  </a:lnTo>
                  <a:lnTo>
                    <a:pt x="177193" y="31208"/>
                  </a:lnTo>
                  <a:lnTo>
                    <a:pt x="145090" y="43713"/>
                  </a:lnTo>
                  <a:lnTo>
                    <a:pt x="115194" y="57933"/>
                  </a:lnTo>
                  <a:lnTo>
                    <a:pt x="87959" y="73655"/>
                  </a:lnTo>
                  <a:lnTo>
                    <a:pt x="63798" y="90638"/>
                  </a:lnTo>
                  <a:lnTo>
                    <a:pt x="43077" y="108627"/>
                  </a:lnTo>
                  <a:lnTo>
                    <a:pt x="26110" y="127347"/>
                  </a:lnTo>
                  <a:lnTo>
                    <a:pt x="13154" y="146515"/>
                  </a:lnTo>
                  <a:lnTo>
                    <a:pt x="4407" y="165841"/>
                  </a:lnTo>
                  <a:lnTo>
                    <a:pt x="0" y="185032"/>
                  </a:lnTo>
                  <a:lnTo>
                    <a:pt x="0" y="203797"/>
                  </a:lnTo>
                  <a:lnTo>
                    <a:pt x="4407" y="221851"/>
                  </a:lnTo>
                  <a:lnTo>
                    <a:pt x="13154" y="238920"/>
                  </a:lnTo>
                  <a:lnTo>
                    <a:pt x="26110" y="254747"/>
                  </a:lnTo>
                  <a:lnTo>
                    <a:pt x="43077" y="269090"/>
                  </a:lnTo>
                  <a:lnTo>
                    <a:pt x="63798" y="281733"/>
                  </a:lnTo>
                  <a:lnTo>
                    <a:pt x="87959" y="292484"/>
                  </a:lnTo>
                  <a:lnTo>
                    <a:pt x="115194" y="301180"/>
                  </a:lnTo>
                  <a:lnTo>
                    <a:pt x="145090" y="307689"/>
                  </a:lnTo>
                  <a:lnTo>
                    <a:pt x="177193" y="311912"/>
                  </a:lnTo>
                  <a:lnTo>
                    <a:pt x="211018" y="313786"/>
                  </a:lnTo>
                  <a:lnTo>
                    <a:pt x="246051" y="313281"/>
                  </a:lnTo>
                  <a:lnTo>
                    <a:pt x="281762" y="310407"/>
                  </a:lnTo>
                  <a:lnTo>
                    <a:pt x="317608" y="305205"/>
                  </a:lnTo>
                  <a:lnTo>
                    <a:pt x="353048" y="297756"/>
                  </a:lnTo>
                  <a:lnTo>
                    <a:pt x="387542" y="288171"/>
                  </a:lnTo>
                  <a:lnTo>
                    <a:pt x="420569" y="276597"/>
                  </a:lnTo>
                  <a:lnTo>
                    <a:pt x="451628" y="263209"/>
                  </a:lnTo>
                  <a:lnTo>
                    <a:pt x="480247" y="248209"/>
                  </a:lnTo>
                  <a:lnTo>
                    <a:pt x="505994" y="231826"/>
                  </a:lnTo>
                  <a:lnTo>
                    <a:pt x="528478" y="214307"/>
                  </a:lnTo>
                  <a:lnTo>
                    <a:pt x="547358" y="195918"/>
                  </a:lnTo>
                  <a:lnTo>
                    <a:pt x="562347" y="176937"/>
                  </a:lnTo>
                  <a:lnTo>
                    <a:pt x="573219" y="157653"/>
                  </a:lnTo>
                  <a:lnTo>
                    <a:pt x="579809" y="138358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5047413" y="2520032"/>
              <a:ext cx="693911" cy="769891"/>
            </a:xfrm>
            <a:custGeom>
              <a:avLst/>
              <a:pathLst>
                <a:path w="693911" h="769891">
                  <a:moveTo>
                    <a:pt x="693911" y="46953"/>
                  </a:moveTo>
                  <a:lnTo>
                    <a:pt x="691279" y="26865"/>
                  </a:lnTo>
                  <a:lnTo>
                    <a:pt x="683422" y="12209"/>
                  </a:lnTo>
                  <a:lnTo>
                    <a:pt x="670460" y="3209"/>
                  </a:lnTo>
                  <a:lnTo>
                    <a:pt x="652589" y="0"/>
                  </a:lnTo>
                  <a:lnTo>
                    <a:pt x="630079" y="2630"/>
                  </a:lnTo>
                  <a:lnTo>
                    <a:pt x="603273" y="11060"/>
                  </a:lnTo>
                  <a:lnTo>
                    <a:pt x="572576" y="25163"/>
                  </a:lnTo>
                  <a:lnTo>
                    <a:pt x="538454" y="44724"/>
                  </a:lnTo>
                  <a:lnTo>
                    <a:pt x="501425" y="69447"/>
                  </a:lnTo>
                  <a:lnTo>
                    <a:pt x="462048" y="98956"/>
                  </a:lnTo>
                  <a:lnTo>
                    <a:pt x="420922" y="132806"/>
                  </a:lnTo>
                  <a:lnTo>
                    <a:pt x="378670" y="170482"/>
                  </a:lnTo>
                  <a:lnTo>
                    <a:pt x="335931" y="211414"/>
                  </a:lnTo>
                  <a:lnTo>
                    <a:pt x="293355" y="254981"/>
                  </a:lnTo>
                  <a:lnTo>
                    <a:pt x="251587" y="300522"/>
                  </a:lnTo>
                  <a:lnTo>
                    <a:pt x="211259" y="347347"/>
                  </a:lnTo>
                  <a:lnTo>
                    <a:pt x="172983" y="394747"/>
                  </a:lnTo>
                  <a:lnTo>
                    <a:pt x="137340" y="442003"/>
                  </a:lnTo>
                  <a:lnTo>
                    <a:pt x="104869" y="488398"/>
                  </a:lnTo>
                  <a:lnTo>
                    <a:pt x="76063" y="533229"/>
                  </a:lnTo>
                  <a:lnTo>
                    <a:pt x="51358" y="575817"/>
                  </a:lnTo>
                  <a:lnTo>
                    <a:pt x="31129" y="615516"/>
                  </a:lnTo>
                  <a:lnTo>
                    <a:pt x="15683" y="651725"/>
                  </a:lnTo>
                  <a:lnTo>
                    <a:pt x="5254" y="683893"/>
                  </a:lnTo>
                  <a:lnTo>
                    <a:pt x="0" y="711534"/>
                  </a:lnTo>
                  <a:lnTo>
                    <a:pt x="0" y="734229"/>
                  </a:lnTo>
                  <a:lnTo>
                    <a:pt x="5254" y="751634"/>
                  </a:lnTo>
                  <a:lnTo>
                    <a:pt x="15683" y="763484"/>
                  </a:lnTo>
                  <a:lnTo>
                    <a:pt x="31129" y="769601"/>
                  </a:lnTo>
                  <a:lnTo>
                    <a:pt x="51358" y="769891"/>
                  </a:lnTo>
                  <a:lnTo>
                    <a:pt x="76063" y="764350"/>
                  </a:lnTo>
                  <a:lnTo>
                    <a:pt x="104869" y="753062"/>
                  </a:lnTo>
                  <a:lnTo>
                    <a:pt x="137340" y="736198"/>
                  </a:lnTo>
                  <a:lnTo>
                    <a:pt x="172983" y="714015"/>
                  </a:lnTo>
                  <a:lnTo>
                    <a:pt x="211259" y="686847"/>
                  </a:lnTo>
                  <a:lnTo>
                    <a:pt x="251587" y="655107"/>
                  </a:lnTo>
                  <a:lnTo>
                    <a:pt x="293355" y="619276"/>
                  </a:lnTo>
                  <a:lnTo>
                    <a:pt x="335931" y="579897"/>
                  </a:lnTo>
                  <a:lnTo>
                    <a:pt x="378670" y="537568"/>
                  </a:lnTo>
                  <a:lnTo>
                    <a:pt x="420922" y="492929"/>
                  </a:lnTo>
                  <a:lnTo>
                    <a:pt x="462048" y="446658"/>
                  </a:lnTo>
                  <a:lnTo>
                    <a:pt x="501425" y="399456"/>
                  </a:lnTo>
                  <a:lnTo>
                    <a:pt x="538454" y="352038"/>
                  </a:lnTo>
                  <a:lnTo>
                    <a:pt x="572576" y="305124"/>
                  </a:lnTo>
                  <a:lnTo>
                    <a:pt x="603273" y="259424"/>
                  </a:lnTo>
                  <a:lnTo>
                    <a:pt x="630079" y="215631"/>
                  </a:lnTo>
                  <a:lnTo>
                    <a:pt x="652589" y="174409"/>
                  </a:lnTo>
                  <a:lnTo>
                    <a:pt x="670460" y="136384"/>
                  </a:lnTo>
                  <a:lnTo>
                    <a:pt x="683422" y="102130"/>
                  </a:lnTo>
                  <a:lnTo>
                    <a:pt x="691279" y="72169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2937788" y="514474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937788" y="448006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975005" y="381538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975005" y="315070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975005" y="248602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96" name="pl95"/>
            <p:cNvSpPr/>
            <p:nvPr/>
          </p:nvSpPr>
          <p:spPr>
            <a:xfrm>
              <a:off x="3158202" y="51864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158202" y="45217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158202" y="3857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158202" y="3192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158202" y="2527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34934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401402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467871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5343391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6008072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5"/>
            <p:cNvSpPr/>
            <p:nvPr/>
          </p:nvSpPr>
          <p:spPr>
            <a:xfrm>
              <a:off x="3253059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917740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601029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265710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930391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112" name="tx111"/>
            <p:cNvSpPr/>
            <p:nvPr/>
          </p:nvSpPr>
          <p:spPr>
            <a:xfrm rot="-5400000">
              <a:off x="2676663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3192997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plsc.fplot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740100"/>
              <a:ext cx="4114799" cy="42461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947526" y="2035601"/>
              <a:ext cx="3554884" cy="3547767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5403030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947526" y="4783734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947526" y="4164437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947526" y="3545141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947526" y="292584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947526" y="230654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2848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947783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56707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86375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805671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42496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947526" y="5093382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47526" y="4474086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47526" y="385478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947526" y="3235493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47526" y="2616197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01883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638135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257431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7672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496023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11531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947526" y="385478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87672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120814" y="4600154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92708" y="4165451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710003" y="265677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39082" y="5019533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465153" y="3259235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751172" y="280106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441874" y="4333484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488520" y="4583019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596906" y="2817175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330399" y="3336301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287341" y="3663101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64289" y="5019805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392659" y="2985781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211458" y="4369799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319083" y="316205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274038" y="291741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89669" y="4863326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603896" y="3659219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03259" y="302381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699806" y="4102370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00493" y="5055398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995740" y="250579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318632" y="4636951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441026" y="5053296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732135" y="2599090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182709" y="3739796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424930" y="4556262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996020" y="337407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022078" y="4575408"/>
              <a:ext cx="124316" cy="57231"/>
            </a:xfrm>
            <a:custGeom>
              <a:avLst/>
              <a:pathLst>
                <a:path w="124316" h="57231">
                  <a:moveTo>
                    <a:pt x="0" y="0"/>
                  </a:moveTo>
                  <a:lnTo>
                    <a:pt x="124316" y="5723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422912" y="4273277"/>
              <a:ext cx="50264" cy="86420"/>
            </a:xfrm>
            <a:custGeom>
              <a:avLst/>
              <a:pathLst>
                <a:path w="50264" h="86420">
                  <a:moveTo>
                    <a:pt x="0" y="0"/>
                  </a:moveTo>
                  <a:lnTo>
                    <a:pt x="50264" y="8642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540095" y="4626326"/>
              <a:ext cx="96126" cy="35911"/>
            </a:xfrm>
            <a:custGeom>
              <a:avLst/>
              <a:pathLst>
                <a:path w="96126" h="35911">
                  <a:moveTo>
                    <a:pt x="96126" y="35911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320957" y="3032133"/>
              <a:ext cx="98470" cy="67661"/>
            </a:xfrm>
            <a:custGeom>
              <a:avLst/>
              <a:pathLst>
                <a:path w="98470" h="67661">
                  <a:moveTo>
                    <a:pt x="0" y="67661"/>
                  </a:moveTo>
                  <a:lnTo>
                    <a:pt x="984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098463" y="4334601"/>
              <a:ext cx="138702" cy="67416"/>
            </a:xfrm>
            <a:custGeom>
              <a:avLst/>
              <a:pathLst>
                <a:path w="138702" h="67416">
                  <a:moveTo>
                    <a:pt x="0" y="0"/>
                  </a:moveTo>
                  <a:lnTo>
                    <a:pt x="138702" y="6741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3204889" y="2942303"/>
              <a:ext cx="93543" cy="11737"/>
            </a:xfrm>
            <a:custGeom>
              <a:avLst/>
              <a:pathLst>
                <a:path w="93543" h="11737">
                  <a:moveTo>
                    <a:pt x="0" y="0"/>
                  </a:moveTo>
                  <a:lnTo>
                    <a:pt x="93543" y="1173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" name="tx65"/>
            <p:cNvSpPr/>
            <p:nvPr/>
          </p:nvSpPr>
          <p:spPr>
            <a:xfrm>
              <a:off x="1511131" y="4508278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2745182" y="4242163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3201356" y="2696012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630900" y="4899080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3564901" y="3269608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808376" y="2680749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165791" y="4151116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2659081" y="4604938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273280" y="288302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3101881" y="343767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385219" y="360782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985071" y="509592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Excerpt.13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2749720" y="305144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1527226" y="426729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2759864" y="323813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Excerpt.17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2633652" y="288169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920537" y="477505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2034706" y="361964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417773" y="309988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Excerpt.21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2563154" y="398108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1345673" y="513252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3858670" y="238510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2019561" y="467718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993246" y="493250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Excerpt.26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3219008" y="247834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848245" y="381634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090257" y="443600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462318" y="345047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166729" y="4081261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860105" y="296916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427347" y="4780603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417650" y="370288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8" name="pg97"/>
            <p:cNvSpPr/>
            <p:nvPr/>
          </p:nvSpPr>
          <p:spPr>
            <a:xfrm>
              <a:off x="2303241" y="4096633"/>
              <a:ext cx="539216" cy="498763"/>
            </a:xfrm>
            <a:custGeom>
              <a:avLst/>
              <a:pathLst>
                <a:path w="539216" h="498763">
                  <a:moveTo>
                    <a:pt x="539216" y="22268"/>
                  </a:moveTo>
                  <a:lnTo>
                    <a:pt x="537170" y="11201"/>
                  </a:lnTo>
                  <a:lnTo>
                    <a:pt x="531065" y="3740"/>
                  </a:lnTo>
                  <a:lnTo>
                    <a:pt x="520992" y="0"/>
                  </a:lnTo>
                  <a:lnTo>
                    <a:pt x="507105" y="36"/>
                  </a:lnTo>
                  <a:lnTo>
                    <a:pt x="489614" y="3849"/>
                  </a:lnTo>
                  <a:lnTo>
                    <a:pt x="468784" y="11380"/>
                  </a:lnTo>
                  <a:lnTo>
                    <a:pt x="444930" y="22516"/>
                  </a:lnTo>
                  <a:lnTo>
                    <a:pt x="418415" y="37088"/>
                  </a:lnTo>
                  <a:lnTo>
                    <a:pt x="389640" y="54874"/>
                  </a:lnTo>
                  <a:lnTo>
                    <a:pt x="359042" y="75605"/>
                  </a:lnTo>
                  <a:lnTo>
                    <a:pt x="327084" y="98967"/>
                  </a:lnTo>
                  <a:lnTo>
                    <a:pt x="294252" y="124606"/>
                  </a:lnTo>
                  <a:lnTo>
                    <a:pt x="261041" y="152132"/>
                  </a:lnTo>
                  <a:lnTo>
                    <a:pt x="227957" y="181130"/>
                  </a:lnTo>
                  <a:lnTo>
                    <a:pt x="195500" y="211159"/>
                  </a:lnTo>
                  <a:lnTo>
                    <a:pt x="164162" y="241763"/>
                  </a:lnTo>
                  <a:lnTo>
                    <a:pt x="134420" y="272480"/>
                  </a:lnTo>
                  <a:lnTo>
                    <a:pt x="106722" y="302843"/>
                  </a:lnTo>
                  <a:lnTo>
                    <a:pt x="81490" y="332392"/>
                  </a:lnTo>
                  <a:lnTo>
                    <a:pt x="59106" y="360679"/>
                  </a:lnTo>
                  <a:lnTo>
                    <a:pt x="39909" y="387276"/>
                  </a:lnTo>
                  <a:lnTo>
                    <a:pt x="24190" y="411779"/>
                  </a:lnTo>
                  <a:lnTo>
                    <a:pt x="12187" y="433817"/>
                  </a:lnTo>
                  <a:lnTo>
                    <a:pt x="4083" y="453055"/>
                  </a:lnTo>
                  <a:lnTo>
                    <a:pt x="0" y="469203"/>
                  </a:lnTo>
                  <a:lnTo>
                    <a:pt x="0" y="482014"/>
                  </a:lnTo>
                  <a:lnTo>
                    <a:pt x="4083" y="491296"/>
                  </a:lnTo>
                  <a:lnTo>
                    <a:pt x="12187" y="496907"/>
                  </a:lnTo>
                  <a:lnTo>
                    <a:pt x="24190" y="498763"/>
                  </a:lnTo>
                  <a:lnTo>
                    <a:pt x="39909" y="496834"/>
                  </a:lnTo>
                  <a:lnTo>
                    <a:pt x="59106" y="491151"/>
                  </a:lnTo>
                  <a:lnTo>
                    <a:pt x="81490" y="481800"/>
                  </a:lnTo>
                  <a:lnTo>
                    <a:pt x="106722" y="468922"/>
                  </a:lnTo>
                  <a:lnTo>
                    <a:pt x="134420" y="452712"/>
                  </a:lnTo>
                  <a:lnTo>
                    <a:pt x="164162" y="433417"/>
                  </a:lnTo>
                  <a:lnTo>
                    <a:pt x="195500" y="411329"/>
                  </a:lnTo>
                  <a:lnTo>
                    <a:pt x="227957" y="386782"/>
                  </a:lnTo>
                  <a:lnTo>
                    <a:pt x="261041" y="360148"/>
                  </a:lnTo>
                  <a:lnTo>
                    <a:pt x="294252" y="331833"/>
                  </a:lnTo>
                  <a:lnTo>
                    <a:pt x="327084" y="302264"/>
                  </a:lnTo>
                  <a:lnTo>
                    <a:pt x="359042" y="271889"/>
                  </a:lnTo>
                  <a:lnTo>
                    <a:pt x="389640" y="241170"/>
                  </a:lnTo>
                  <a:lnTo>
                    <a:pt x="418415" y="210573"/>
                  </a:lnTo>
                  <a:lnTo>
                    <a:pt x="444930" y="180560"/>
                  </a:lnTo>
                  <a:lnTo>
                    <a:pt x="468784" y="151586"/>
                  </a:lnTo>
                  <a:lnTo>
                    <a:pt x="489614" y="124092"/>
                  </a:lnTo>
                  <a:lnTo>
                    <a:pt x="507105" y="98494"/>
                  </a:lnTo>
                  <a:lnTo>
                    <a:pt x="520992" y="75179"/>
                  </a:lnTo>
                  <a:lnTo>
                    <a:pt x="531065" y="54502"/>
                  </a:lnTo>
                  <a:lnTo>
                    <a:pt x="537170" y="36775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3363202" y="2779575"/>
              <a:ext cx="357346" cy="372003"/>
            </a:xfrm>
            <a:custGeom>
              <a:avLst/>
              <a:pathLst>
                <a:path w="357346" h="372003">
                  <a:moveTo>
                    <a:pt x="357346" y="22843"/>
                  </a:moveTo>
                  <a:lnTo>
                    <a:pt x="355991" y="13100"/>
                  </a:lnTo>
                  <a:lnTo>
                    <a:pt x="351945" y="5980"/>
                  </a:lnTo>
                  <a:lnTo>
                    <a:pt x="345270" y="1591"/>
                  </a:lnTo>
                  <a:lnTo>
                    <a:pt x="336066" y="0"/>
                  </a:lnTo>
                  <a:lnTo>
                    <a:pt x="324475" y="1229"/>
                  </a:lnTo>
                  <a:lnTo>
                    <a:pt x="310670" y="5262"/>
                  </a:lnTo>
                  <a:lnTo>
                    <a:pt x="294862" y="12037"/>
                  </a:lnTo>
                  <a:lnTo>
                    <a:pt x="277290" y="21451"/>
                  </a:lnTo>
                  <a:lnTo>
                    <a:pt x="258221" y="33361"/>
                  </a:lnTo>
                  <a:lnTo>
                    <a:pt x="237943" y="47587"/>
                  </a:lnTo>
                  <a:lnTo>
                    <a:pt x="216764" y="63913"/>
                  </a:lnTo>
                  <a:lnTo>
                    <a:pt x="195005" y="82092"/>
                  </a:lnTo>
                  <a:lnTo>
                    <a:pt x="172996" y="101849"/>
                  </a:lnTo>
                  <a:lnTo>
                    <a:pt x="151070" y="122882"/>
                  </a:lnTo>
                  <a:lnTo>
                    <a:pt x="129561" y="144875"/>
                  </a:lnTo>
                  <a:lnTo>
                    <a:pt x="108793" y="167493"/>
                  </a:lnTo>
                  <a:lnTo>
                    <a:pt x="89082" y="190394"/>
                  </a:lnTo>
                  <a:lnTo>
                    <a:pt x="70726" y="213229"/>
                  </a:lnTo>
                  <a:lnTo>
                    <a:pt x="54005" y="235655"/>
                  </a:lnTo>
                  <a:lnTo>
                    <a:pt x="39170" y="257329"/>
                  </a:lnTo>
                  <a:lnTo>
                    <a:pt x="26448" y="277924"/>
                  </a:lnTo>
                  <a:lnTo>
                    <a:pt x="16031" y="297128"/>
                  </a:lnTo>
                  <a:lnTo>
                    <a:pt x="8076" y="314649"/>
                  </a:lnTo>
                  <a:lnTo>
                    <a:pt x="2705" y="330222"/>
                  </a:lnTo>
                  <a:lnTo>
                    <a:pt x="0" y="343611"/>
                  </a:lnTo>
                  <a:lnTo>
                    <a:pt x="0" y="354612"/>
                  </a:lnTo>
                  <a:lnTo>
                    <a:pt x="2705" y="363060"/>
                  </a:lnTo>
                  <a:lnTo>
                    <a:pt x="8076" y="368825"/>
                  </a:lnTo>
                  <a:lnTo>
                    <a:pt x="16031" y="371821"/>
                  </a:lnTo>
                  <a:lnTo>
                    <a:pt x="26448" y="372003"/>
                  </a:lnTo>
                  <a:lnTo>
                    <a:pt x="39170" y="369366"/>
                  </a:lnTo>
                  <a:lnTo>
                    <a:pt x="54005" y="363952"/>
                  </a:lnTo>
                  <a:lnTo>
                    <a:pt x="70726" y="355842"/>
                  </a:lnTo>
                  <a:lnTo>
                    <a:pt x="89082" y="345160"/>
                  </a:lnTo>
                  <a:lnTo>
                    <a:pt x="108793" y="332067"/>
                  </a:lnTo>
                  <a:lnTo>
                    <a:pt x="129561" y="316762"/>
                  </a:lnTo>
                  <a:lnTo>
                    <a:pt x="151070" y="299477"/>
                  </a:lnTo>
                  <a:lnTo>
                    <a:pt x="172996" y="280473"/>
                  </a:lnTo>
                  <a:lnTo>
                    <a:pt x="195005" y="260039"/>
                  </a:lnTo>
                  <a:lnTo>
                    <a:pt x="216764" y="238485"/>
                  </a:lnTo>
                  <a:lnTo>
                    <a:pt x="237943" y="216138"/>
                  </a:lnTo>
                  <a:lnTo>
                    <a:pt x="258221" y="193335"/>
                  </a:lnTo>
                  <a:lnTo>
                    <a:pt x="277290" y="170423"/>
                  </a:lnTo>
                  <a:lnTo>
                    <a:pt x="294862" y="147750"/>
                  </a:lnTo>
                  <a:lnTo>
                    <a:pt x="310670" y="125658"/>
                  </a:lnTo>
                  <a:lnTo>
                    <a:pt x="324475" y="104483"/>
                  </a:lnTo>
                  <a:lnTo>
                    <a:pt x="336066" y="84546"/>
                  </a:lnTo>
                  <a:lnTo>
                    <a:pt x="345270" y="66148"/>
                  </a:lnTo>
                  <a:lnTo>
                    <a:pt x="351945" y="49570"/>
                  </a:lnTo>
                  <a:lnTo>
                    <a:pt x="355991" y="35061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1602778" y="4986756"/>
              <a:ext cx="468967" cy="122293"/>
            </a:xfrm>
            <a:custGeom>
              <a:avLst/>
              <a:pathLst>
                <a:path w="468967" h="122293">
                  <a:moveTo>
                    <a:pt x="468967" y="21445"/>
                  </a:moveTo>
                  <a:lnTo>
                    <a:pt x="467188" y="16028"/>
                  </a:lnTo>
                  <a:lnTo>
                    <a:pt x="461878" y="11296"/>
                  </a:lnTo>
                  <a:lnTo>
                    <a:pt x="453118" y="7321"/>
                  </a:lnTo>
                  <a:lnTo>
                    <a:pt x="441040" y="4162"/>
                  </a:lnTo>
                  <a:lnTo>
                    <a:pt x="425827" y="1868"/>
                  </a:lnTo>
                  <a:lnTo>
                    <a:pt x="407711" y="473"/>
                  </a:lnTo>
                  <a:lnTo>
                    <a:pt x="386965" y="0"/>
                  </a:lnTo>
                  <a:lnTo>
                    <a:pt x="363904" y="453"/>
                  </a:lnTo>
                  <a:lnTo>
                    <a:pt x="338878" y="1828"/>
                  </a:lnTo>
                  <a:lnTo>
                    <a:pt x="312266" y="4103"/>
                  </a:lnTo>
                  <a:lnTo>
                    <a:pt x="284472" y="7243"/>
                  </a:lnTo>
                  <a:lnTo>
                    <a:pt x="255917" y="11201"/>
                  </a:lnTo>
                  <a:lnTo>
                    <a:pt x="227033" y="15917"/>
                  </a:lnTo>
                  <a:lnTo>
                    <a:pt x="198259" y="21320"/>
                  </a:lnTo>
                  <a:lnTo>
                    <a:pt x="170030" y="27327"/>
                  </a:lnTo>
                  <a:lnTo>
                    <a:pt x="142775" y="33848"/>
                  </a:lnTo>
                  <a:lnTo>
                    <a:pt x="116907" y="40784"/>
                  </a:lnTo>
                  <a:lnTo>
                    <a:pt x="92818" y="48028"/>
                  </a:lnTo>
                  <a:lnTo>
                    <a:pt x="70874" y="55473"/>
                  </a:lnTo>
                  <a:lnTo>
                    <a:pt x="51406" y="63005"/>
                  </a:lnTo>
                  <a:lnTo>
                    <a:pt x="34709" y="70509"/>
                  </a:lnTo>
                  <a:lnTo>
                    <a:pt x="21038" y="77872"/>
                  </a:lnTo>
                  <a:lnTo>
                    <a:pt x="10599" y="84982"/>
                  </a:lnTo>
                  <a:lnTo>
                    <a:pt x="3551" y="91732"/>
                  </a:lnTo>
                  <a:lnTo>
                    <a:pt x="0" y="98019"/>
                  </a:lnTo>
                  <a:lnTo>
                    <a:pt x="0" y="103748"/>
                  </a:lnTo>
                  <a:lnTo>
                    <a:pt x="3551" y="108832"/>
                  </a:lnTo>
                  <a:lnTo>
                    <a:pt x="10599" y="113194"/>
                  </a:lnTo>
                  <a:lnTo>
                    <a:pt x="21038" y="116768"/>
                  </a:lnTo>
                  <a:lnTo>
                    <a:pt x="34709" y="119499"/>
                  </a:lnTo>
                  <a:lnTo>
                    <a:pt x="51406" y="121347"/>
                  </a:lnTo>
                  <a:lnTo>
                    <a:pt x="70874" y="122283"/>
                  </a:lnTo>
                  <a:lnTo>
                    <a:pt x="92818" y="122293"/>
                  </a:lnTo>
                  <a:lnTo>
                    <a:pt x="116907" y="121377"/>
                  </a:lnTo>
                  <a:lnTo>
                    <a:pt x="142775" y="119549"/>
                  </a:lnTo>
                  <a:lnTo>
                    <a:pt x="170030" y="116836"/>
                  </a:lnTo>
                  <a:lnTo>
                    <a:pt x="198259" y="113280"/>
                  </a:lnTo>
                  <a:lnTo>
                    <a:pt x="227033" y="108935"/>
                  </a:lnTo>
                  <a:lnTo>
                    <a:pt x="255917" y="103866"/>
                  </a:lnTo>
                  <a:lnTo>
                    <a:pt x="284472" y="98150"/>
                  </a:lnTo>
                  <a:lnTo>
                    <a:pt x="312266" y="91874"/>
                  </a:lnTo>
                  <a:lnTo>
                    <a:pt x="338878" y="85133"/>
                  </a:lnTo>
                  <a:lnTo>
                    <a:pt x="363904" y="78030"/>
                  </a:lnTo>
                  <a:lnTo>
                    <a:pt x="386965" y="70671"/>
                  </a:lnTo>
                  <a:lnTo>
                    <a:pt x="407711" y="63169"/>
                  </a:lnTo>
                  <a:lnTo>
                    <a:pt x="425827" y="55637"/>
                  </a:lnTo>
                  <a:lnTo>
                    <a:pt x="441040" y="48189"/>
                  </a:lnTo>
                  <a:lnTo>
                    <a:pt x="453118" y="40938"/>
                  </a:lnTo>
                  <a:lnTo>
                    <a:pt x="461878" y="33995"/>
                  </a:lnTo>
                  <a:lnTo>
                    <a:pt x="467188" y="27464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2500221" y="3589157"/>
              <a:ext cx="694904" cy="763359"/>
            </a:xfrm>
            <a:custGeom>
              <a:avLst/>
              <a:pathLst>
                <a:path w="694904" h="763359">
                  <a:moveTo>
                    <a:pt x="694904" y="70908"/>
                  </a:moveTo>
                  <a:lnTo>
                    <a:pt x="692268" y="46023"/>
                  </a:lnTo>
                  <a:lnTo>
                    <a:pt x="684400" y="26230"/>
                  </a:lnTo>
                  <a:lnTo>
                    <a:pt x="671419" y="11831"/>
                  </a:lnTo>
                  <a:lnTo>
                    <a:pt x="653522" y="3043"/>
                  </a:lnTo>
                  <a:lnTo>
                    <a:pt x="630981" y="0"/>
                  </a:lnTo>
                  <a:lnTo>
                    <a:pt x="604136" y="2747"/>
                  </a:lnTo>
                  <a:lnTo>
                    <a:pt x="573396" y="11244"/>
                  </a:lnTo>
                  <a:lnTo>
                    <a:pt x="539225" y="25361"/>
                  </a:lnTo>
                  <a:lnTo>
                    <a:pt x="502142" y="44884"/>
                  </a:lnTo>
                  <a:lnTo>
                    <a:pt x="462709" y="69518"/>
                  </a:lnTo>
                  <a:lnTo>
                    <a:pt x="421524" y="98889"/>
                  </a:lnTo>
                  <a:lnTo>
                    <a:pt x="379211" y="132551"/>
                  </a:lnTo>
                  <a:lnTo>
                    <a:pt x="336412" y="169995"/>
                  </a:lnTo>
                  <a:lnTo>
                    <a:pt x="293775" y="210653"/>
                  </a:lnTo>
                  <a:lnTo>
                    <a:pt x="251947" y="253908"/>
                  </a:lnTo>
                  <a:lnTo>
                    <a:pt x="211561" y="299105"/>
                  </a:lnTo>
                  <a:lnTo>
                    <a:pt x="173231" y="345559"/>
                  </a:lnTo>
                  <a:lnTo>
                    <a:pt x="137536" y="392565"/>
                  </a:lnTo>
                  <a:lnTo>
                    <a:pt x="105019" y="439411"/>
                  </a:lnTo>
                  <a:lnTo>
                    <a:pt x="76172" y="485387"/>
                  </a:lnTo>
                  <a:lnTo>
                    <a:pt x="51432" y="529796"/>
                  </a:lnTo>
                  <a:lnTo>
                    <a:pt x="31174" y="571965"/>
                  </a:lnTo>
                  <a:lnTo>
                    <a:pt x="15706" y="611253"/>
                  </a:lnTo>
                  <a:lnTo>
                    <a:pt x="5262" y="647067"/>
                  </a:lnTo>
                  <a:lnTo>
                    <a:pt x="0" y="678862"/>
                  </a:lnTo>
                  <a:lnTo>
                    <a:pt x="0" y="706158"/>
                  </a:lnTo>
                  <a:lnTo>
                    <a:pt x="5262" y="728539"/>
                  </a:lnTo>
                  <a:lnTo>
                    <a:pt x="15706" y="745668"/>
                  </a:lnTo>
                  <a:lnTo>
                    <a:pt x="31174" y="757284"/>
                  </a:lnTo>
                  <a:lnTo>
                    <a:pt x="51432" y="763210"/>
                  </a:lnTo>
                  <a:lnTo>
                    <a:pt x="76172" y="763359"/>
                  </a:lnTo>
                  <a:lnTo>
                    <a:pt x="105019" y="757726"/>
                  </a:lnTo>
                  <a:lnTo>
                    <a:pt x="137536" y="746397"/>
                  </a:lnTo>
                  <a:lnTo>
                    <a:pt x="173231" y="729545"/>
                  </a:lnTo>
                  <a:lnTo>
                    <a:pt x="211561" y="707425"/>
                  </a:lnTo>
                  <a:lnTo>
                    <a:pt x="251947" y="680371"/>
                  </a:lnTo>
                  <a:lnTo>
                    <a:pt x="293775" y="648795"/>
                  </a:lnTo>
                  <a:lnTo>
                    <a:pt x="336412" y="613174"/>
                  </a:lnTo>
                  <a:lnTo>
                    <a:pt x="379211" y="574049"/>
                  </a:lnTo>
                  <a:lnTo>
                    <a:pt x="421524" y="532012"/>
                  </a:lnTo>
                  <a:lnTo>
                    <a:pt x="462709" y="487702"/>
                  </a:lnTo>
                  <a:lnTo>
                    <a:pt x="502142" y="441790"/>
                  </a:lnTo>
                  <a:lnTo>
                    <a:pt x="539225" y="394971"/>
                  </a:lnTo>
                  <a:lnTo>
                    <a:pt x="573396" y="347956"/>
                  </a:lnTo>
                  <a:lnTo>
                    <a:pt x="604136" y="301456"/>
                  </a:lnTo>
                  <a:lnTo>
                    <a:pt x="630981" y="256178"/>
                  </a:lnTo>
                  <a:lnTo>
                    <a:pt x="653522" y="212807"/>
                  </a:lnTo>
                  <a:lnTo>
                    <a:pt x="671419" y="172001"/>
                  </a:lnTo>
                  <a:lnTo>
                    <a:pt x="684400" y="134379"/>
                  </a:lnTo>
                  <a:lnTo>
                    <a:pt x="692268" y="100510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1"/>
            <p:cNvSpPr/>
            <p:nvPr/>
          </p:nvSpPr>
          <p:spPr>
            <a:xfrm>
              <a:off x="692317" y="5051690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92317" y="4432394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29534" y="38130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29534" y="319380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29534" y="257450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7" name="pl106"/>
            <p:cNvSpPr/>
            <p:nvPr/>
          </p:nvSpPr>
          <p:spPr>
            <a:xfrm>
              <a:off x="912731" y="50933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912731" y="44740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912731" y="38547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912731" y="3235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912731" y="26161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1018839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1638135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257431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876727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496023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15319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922549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541846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2161142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799046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418342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4037638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592942" y="5785529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25" name="tx124"/>
            <p:cNvSpPr/>
            <p:nvPr/>
          </p:nvSpPr>
          <p:spPr>
            <a:xfrm rot="-5400000">
              <a:off x="429858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947526" y="1807234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  <p:sp>
          <p:nvSpPr>
            <p:cNvPr id="127" name="rc126"/>
            <p:cNvSpPr/>
            <p:nvPr/>
          </p:nvSpPr>
          <p:spPr>
            <a:xfrm>
              <a:off x="4762397" y="1600200"/>
              <a:ext cx="373400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5252724" y="1895700"/>
              <a:ext cx="3174089" cy="3827568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252724" y="551603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5252724" y="485205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252724" y="418806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252724" y="352407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5252724" y="286009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252724" y="219610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574090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640489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706887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773286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839685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5252724" y="518404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252724" y="452005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5252724" y="385607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5252724" y="319208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5252724" y="252809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5408912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607289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673688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740087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806485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5252724" y="385607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673688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852724" y="5156206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6309046" y="4448587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7444735" y="357210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6646135" y="3819455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6373075" y="4440441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5639311" y="4826431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6752838" y="3544230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6181678" y="4311366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6649257" y="334506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7920367" y="2515246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5750553" y="4865972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7256171" y="3542708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6432405" y="3693547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6157448" y="4342457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7183335" y="346392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6316205" y="4218452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6361000" y="350931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7407870" y="2892563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6925897" y="347390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6782853" y="4224134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6994220" y="329265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6414599" y="409572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6097878" y="4942435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6996024" y="3614689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6408842" y="3922417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7538580" y="2405527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7490020" y="2942248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7275167" y="3473595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6464184" y="4022622"/>
              <a:ext cx="309041" cy="107576"/>
            </a:xfrm>
            <a:custGeom>
              <a:avLst/>
              <a:pathLst>
                <a:path w="309041" h="107576">
                  <a:moveTo>
                    <a:pt x="309041" y="0"/>
                  </a:moveTo>
                  <a:lnTo>
                    <a:pt x="0" y="10757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1" name="tx180"/>
            <p:cNvSpPr/>
            <p:nvPr/>
          </p:nvSpPr>
          <p:spPr>
            <a:xfrm>
              <a:off x="5565002" y="5232851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6088769" y="4559201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7321368" y="3648547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6741899" y="3791050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6488778" y="4390492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5351700" y="4706161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6505647" y="3621152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6032115" y="4221643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6278173" y="321888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7766682" y="259197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5332276" y="4942468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5865583" y="358591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588974" y="439020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6158271" y="409725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6042377" y="338732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7090483" y="277169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6877424" y="422069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6917570" y="317151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6796085" y="396015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5972155" y="501934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6079040" y="380181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7221491" y="228514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7556648" y="301842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5759385" y="4390857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6239751" y="3643793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447769" y="3333963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7019508" y="2637896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208" name="pg207"/>
            <p:cNvSpPr/>
            <p:nvPr/>
          </p:nvSpPr>
          <p:spPr>
            <a:xfrm>
              <a:off x="5919296" y="4313841"/>
              <a:ext cx="549827" cy="669173"/>
            </a:xfrm>
            <a:custGeom>
              <a:avLst/>
              <a:pathLst>
                <a:path w="549827" h="669173">
                  <a:moveTo>
                    <a:pt x="549827" y="52063"/>
                  </a:moveTo>
                  <a:lnTo>
                    <a:pt x="547741" y="32092"/>
                  </a:lnTo>
                  <a:lnTo>
                    <a:pt x="541515" y="16703"/>
                  </a:lnTo>
                  <a:lnTo>
                    <a:pt x="531245" y="6131"/>
                  </a:lnTo>
                  <a:lnTo>
                    <a:pt x="517084" y="535"/>
                  </a:lnTo>
                  <a:lnTo>
                    <a:pt x="499249" y="0"/>
                  </a:lnTo>
                  <a:lnTo>
                    <a:pt x="478008" y="4534"/>
                  </a:lnTo>
                  <a:lnTo>
                    <a:pt x="453686" y="14068"/>
                  </a:lnTo>
                  <a:lnTo>
                    <a:pt x="426649" y="28459"/>
                  </a:lnTo>
                  <a:lnTo>
                    <a:pt x="397308" y="47487"/>
                  </a:lnTo>
                  <a:lnTo>
                    <a:pt x="366108" y="70865"/>
                  </a:lnTo>
                  <a:lnTo>
                    <a:pt x="333521" y="98237"/>
                  </a:lnTo>
                  <a:lnTo>
                    <a:pt x="300042" y="129190"/>
                  </a:lnTo>
                  <a:lnTo>
                    <a:pt x="266178" y="163253"/>
                  </a:lnTo>
                  <a:lnTo>
                    <a:pt x="232443" y="199911"/>
                  </a:lnTo>
                  <a:lnTo>
                    <a:pt x="199347" y="238608"/>
                  </a:lnTo>
                  <a:lnTo>
                    <a:pt x="167393" y="278757"/>
                  </a:lnTo>
                  <a:lnTo>
                    <a:pt x="137065" y="319749"/>
                  </a:lnTo>
                  <a:lnTo>
                    <a:pt x="108822" y="360964"/>
                  </a:lnTo>
                  <a:lnTo>
                    <a:pt x="83094" y="401775"/>
                  </a:lnTo>
                  <a:lnTo>
                    <a:pt x="60269" y="441566"/>
                  </a:lnTo>
                  <a:lnTo>
                    <a:pt x="40694" y="479732"/>
                  </a:lnTo>
                  <a:lnTo>
                    <a:pt x="24666" y="515695"/>
                  </a:lnTo>
                  <a:lnTo>
                    <a:pt x="12427" y="548910"/>
                  </a:lnTo>
                  <a:lnTo>
                    <a:pt x="4163" y="578873"/>
                  </a:lnTo>
                  <a:lnTo>
                    <a:pt x="0" y="605130"/>
                  </a:lnTo>
                  <a:lnTo>
                    <a:pt x="0" y="627283"/>
                  </a:lnTo>
                  <a:lnTo>
                    <a:pt x="4163" y="644997"/>
                  </a:lnTo>
                  <a:lnTo>
                    <a:pt x="12427" y="658002"/>
                  </a:lnTo>
                  <a:lnTo>
                    <a:pt x="24666" y="666102"/>
                  </a:lnTo>
                  <a:lnTo>
                    <a:pt x="40694" y="669173"/>
                  </a:lnTo>
                  <a:lnTo>
                    <a:pt x="60269" y="667170"/>
                  </a:lnTo>
                  <a:lnTo>
                    <a:pt x="83094" y="660122"/>
                  </a:lnTo>
                  <a:lnTo>
                    <a:pt x="108822" y="648137"/>
                  </a:lnTo>
                  <a:lnTo>
                    <a:pt x="137065" y="631396"/>
                  </a:lnTo>
                  <a:lnTo>
                    <a:pt x="167393" y="610153"/>
                  </a:lnTo>
                  <a:lnTo>
                    <a:pt x="199347" y="584729"/>
                  </a:lnTo>
                  <a:lnTo>
                    <a:pt x="232443" y="555511"/>
                  </a:lnTo>
                  <a:lnTo>
                    <a:pt x="266178" y="522942"/>
                  </a:lnTo>
                  <a:lnTo>
                    <a:pt x="300042" y="487514"/>
                  </a:lnTo>
                  <a:lnTo>
                    <a:pt x="333521" y="449765"/>
                  </a:lnTo>
                  <a:lnTo>
                    <a:pt x="366108" y="410267"/>
                  </a:lnTo>
                  <a:lnTo>
                    <a:pt x="397308" y="369619"/>
                  </a:lnTo>
                  <a:lnTo>
                    <a:pt x="426649" y="328438"/>
                  </a:lnTo>
                  <a:lnTo>
                    <a:pt x="453686" y="287347"/>
                  </a:lnTo>
                  <a:lnTo>
                    <a:pt x="478008" y="246969"/>
                  </a:lnTo>
                  <a:lnTo>
                    <a:pt x="499249" y="207917"/>
                  </a:lnTo>
                  <a:lnTo>
                    <a:pt x="517084" y="170782"/>
                  </a:lnTo>
                  <a:lnTo>
                    <a:pt x="531245" y="136127"/>
                  </a:lnTo>
                  <a:lnTo>
                    <a:pt x="541515" y="104478"/>
                  </a:lnTo>
                  <a:lnTo>
                    <a:pt x="547741" y="76314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g208"/>
            <p:cNvSpPr/>
            <p:nvPr/>
          </p:nvSpPr>
          <p:spPr>
            <a:xfrm>
              <a:off x="6320398" y="3598426"/>
              <a:ext cx="721904" cy="641475"/>
            </a:xfrm>
            <a:custGeom>
              <a:avLst/>
              <a:pathLst>
                <a:path w="721904" h="641475">
                  <a:moveTo>
                    <a:pt x="721904" y="29721"/>
                  </a:moveTo>
                  <a:lnTo>
                    <a:pt x="719165" y="15218"/>
                  </a:lnTo>
                  <a:lnTo>
                    <a:pt x="710991" y="5342"/>
                  </a:lnTo>
                  <a:lnTo>
                    <a:pt x="697506" y="243"/>
                  </a:lnTo>
                  <a:lnTo>
                    <a:pt x="678914" y="0"/>
                  </a:lnTo>
                  <a:lnTo>
                    <a:pt x="655496" y="4614"/>
                  </a:lnTo>
                  <a:lnTo>
                    <a:pt x="627609" y="14017"/>
                  </a:lnTo>
                  <a:lnTo>
                    <a:pt x="595674" y="28066"/>
                  </a:lnTo>
                  <a:lnTo>
                    <a:pt x="560175" y="46548"/>
                  </a:lnTo>
                  <a:lnTo>
                    <a:pt x="521652" y="69182"/>
                  </a:lnTo>
                  <a:lnTo>
                    <a:pt x="480687" y="95626"/>
                  </a:lnTo>
                  <a:lnTo>
                    <a:pt x="437902" y="125479"/>
                  </a:lnTo>
                  <a:lnTo>
                    <a:pt x="393945" y="158288"/>
                  </a:lnTo>
                  <a:lnTo>
                    <a:pt x="349483" y="193556"/>
                  </a:lnTo>
                  <a:lnTo>
                    <a:pt x="305189" y="230748"/>
                  </a:lnTo>
                  <a:lnTo>
                    <a:pt x="261736" y="269301"/>
                  </a:lnTo>
                  <a:lnTo>
                    <a:pt x="219781" y="308630"/>
                  </a:lnTo>
                  <a:lnTo>
                    <a:pt x="179962" y="348138"/>
                  </a:lnTo>
                  <a:lnTo>
                    <a:pt x="142880" y="387228"/>
                  </a:lnTo>
                  <a:lnTo>
                    <a:pt x="109099" y="425306"/>
                  </a:lnTo>
                  <a:lnTo>
                    <a:pt x="79131" y="461795"/>
                  </a:lnTo>
                  <a:lnTo>
                    <a:pt x="53430" y="496142"/>
                  </a:lnTo>
                  <a:lnTo>
                    <a:pt x="32385" y="527826"/>
                  </a:lnTo>
                  <a:lnTo>
                    <a:pt x="16316" y="556368"/>
                  </a:lnTo>
                  <a:lnTo>
                    <a:pt x="5466" y="581334"/>
                  </a:lnTo>
                  <a:lnTo>
                    <a:pt x="0" y="602345"/>
                  </a:lnTo>
                  <a:lnTo>
                    <a:pt x="0" y="619085"/>
                  </a:lnTo>
                  <a:lnTo>
                    <a:pt x="5466" y="631298"/>
                  </a:lnTo>
                  <a:lnTo>
                    <a:pt x="16316" y="638799"/>
                  </a:lnTo>
                  <a:lnTo>
                    <a:pt x="32385" y="641475"/>
                  </a:lnTo>
                  <a:lnTo>
                    <a:pt x="53430" y="639286"/>
                  </a:lnTo>
                  <a:lnTo>
                    <a:pt x="79131" y="632264"/>
                  </a:lnTo>
                  <a:lnTo>
                    <a:pt x="109099" y="620516"/>
                  </a:lnTo>
                  <a:lnTo>
                    <a:pt x="142880" y="604219"/>
                  </a:lnTo>
                  <a:lnTo>
                    <a:pt x="179962" y="583622"/>
                  </a:lnTo>
                  <a:lnTo>
                    <a:pt x="219781" y="559036"/>
                  </a:lnTo>
                  <a:lnTo>
                    <a:pt x="261736" y="530834"/>
                  </a:lnTo>
                  <a:lnTo>
                    <a:pt x="305189" y="499444"/>
                  </a:lnTo>
                  <a:lnTo>
                    <a:pt x="349483" y="465340"/>
                  </a:lnTo>
                  <a:lnTo>
                    <a:pt x="393945" y="429041"/>
                  </a:lnTo>
                  <a:lnTo>
                    <a:pt x="437902" y="391097"/>
                  </a:lnTo>
                  <a:lnTo>
                    <a:pt x="480687" y="352082"/>
                  </a:lnTo>
                  <a:lnTo>
                    <a:pt x="521652" y="312589"/>
                  </a:lnTo>
                  <a:lnTo>
                    <a:pt x="560175" y="273215"/>
                  </a:lnTo>
                  <a:lnTo>
                    <a:pt x="595674" y="234558"/>
                  </a:lnTo>
                  <a:lnTo>
                    <a:pt x="627609" y="197204"/>
                  </a:lnTo>
                  <a:lnTo>
                    <a:pt x="655496" y="161718"/>
                  </a:lnTo>
                  <a:lnTo>
                    <a:pt x="678914" y="128640"/>
                  </a:lnTo>
                  <a:lnTo>
                    <a:pt x="697506" y="98470"/>
                  </a:lnTo>
                  <a:lnTo>
                    <a:pt x="710991" y="71665"/>
                  </a:lnTo>
                  <a:lnTo>
                    <a:pt x="719165" y="48633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6598841" y="3429606"/>
              <a:ext cx="581409" cy="313458"/>
            </a:xfrm>
            <a:custGeom>
              <a:avLst/>
              <a:pathLst>
                <a:path w="581409" h="313458">
                  <a:moveTo>
                    <a:pt x="581409" y="119220"/>
                  </a:moveTo>
                  <a:lnTo>
                    <a:pt x="579204" y="100795"/>
                  </a:lnTo>
                  <a:lnTo>
                    <a:pt x="572621" y="83218"/>
                  </a:lnTo>
                  <a:lnTo>
                    <a:pt x="561760" y="66756"/>
                  </a:lnTo>
                  <a:lnTo>
                    <a:pt x="546786" y="51658"/>
                  </a:lnTo>
                  <a:lnTo>
                    <a:pt x="527926" y="38154"/>
                  </a:lnTo>
                  <a:lnTo>
                    <a:pt x="505466" y="26447"/>
                  </a:lnTo>
                  <a:lnTo>
                    <a:pt x="479746" y="16715"/>
                  </a:lnTo>
                  <a:lnTo>
                    <a:pt x="451156" y="9107"/>
                  </a:lnTo>
                  <a:lnTo>
                    <a:pt x="420130" y="3736"/>
                  </a:lnTo>
                  <a:lnTo>
                    <a:pt x="387137" y="685"/>
                  </a:lnTo>
                  <a:lnTo>
                    <a:pt x="352679" y="0"/>
                  </a:lnTo>
                  <a:lnTo>
                    <a:pt x="317277" y="1690"/>
                  </a:lnTo>
                  <a:lnTo>
                    <a:pt x="281468" y="5732"/>
                  </a:lnTo>
                  <a:lnTo>
                    <a:pt x="245794" y="12063"/>
                  </a:lnTo>
                  <a:lnTo>
                    <a:pt x="210798" y="20587"/>
                  </a:lnTo>
                  <a:lnTo>
                    <a:pt x="177008" y="31175"/>
                  </a:lnTo>
                  <a:lnTo>
                    <a:pt x="144938" y="43667"/>
                  </a:lnTo>
                  <a:lnTo>
                    <a:pt x="115073" y="57873"/>
                  </a:lnTo>
                  <a:lnTo>
                    <a:pt x="87867" y="73578"/>
                  </a:lnTo>
                  <a:lnTo>
                    <a:pt x="63731" y="90544"/>
                  </a:lnTo>
                  <a:lnTo>
                    <a:pt x="43032" y="108513"/>
                  </a:lnTo>
                  <a:lnTo>
                    <a:pt x="26082" y="127214"/>
                  </a:lnTo>
                  <a:lnTo>
                    <a:pt x="13141" y="146362"/>
                  </a:lnTo>
                  <a:lnTo>
                    <a:pt x="4402" y="165668"/>
                  </a:lnTo>
                  <a:lnTo>
                    <a:pt x="0" y="184839"/>
                  </a:lnTo>
                  <a:lnTo>
                    <a:pt x="0" y="203584"/>
                  </a:lnTo>
                  <a:lnTo>
                    <a:pt x="4402" y="221619"/>
                  </a:lnTo>
                  <a:lnTo>
                    <a:pt x="13141" y="238671"/>
                  </a:lnTo>
                  <a:lnTo>
                    <a:pt x="26082" y="254481"/>
                  </a:lnTo>
                  <a:lnTo>
                    <a:pt x="43032" y="268809"/>
                  </a:lnTo>
                  <a:lnTo>
                    <a:pt x="63731" y="281439"/>
                  </a:lnTo>
                  <a:lnTo>
                    <a:pt x="87867" y="292178"/>
                  </a:lnTo>
                  <a:lnTo>
                    <a:pt x="115073" y="300865"/>
                  </a:lnTo>
                  <a:lnTo>
                    <a:pt x="144938" y="307367"/>
                  </a:lnTo>
                  <a:lnTo>
                    <a:pt x="177008" y="311586"/>
                  </a:lnTo>
                  <a:lnTo>
                    <a:pt x="210798" y="313458"/>
                  </a:lnTo>
                  <a:lnTo>
                    <a:pt x="245794" y="312954"/>
                  </a:lnTo>
                  <a:lnTo>
                    <a:pt x="281468" y="310082"/>
                  </a:lnTo>
                  <a:lnTo>
                    <a:pt x="317277" y="304886"/>
                  </a:lnTo>
                  <a:lnTo>
                    <a:pt x="352679" y="297445"/>
                  </a:lnTo>
                  <a:lnTo>
                    <a:pt x="387137" y="287870"/>
                  </a:lnTo>
                  <a:lnTo>
                    <a:pt x="420130" y="276308"/>
                  </a:lnTo>
                  <a:lnTo>
                    <a:pt x="451156" y="262934"/>
                  </a:lnTo>
                  <a:lnTo>
                    <a:pt x="479746" y="247950"/>
                  </a:lnTo>
                  <a:lnTo>
                    <a:pt x="505466" y="231584"/>
                  </a:lnTo>
                  <a:lnTo>
                    <a:pt x="527926" y="214083"/>
                  </a:lnTo>
                  <a:lnTo>
                    <a:pt x="546786" y="195713"/>
                  </a:lnTo>
                  <a:lnTo>
                    <a:pt x="561760" y="176752"/>
                  </a:lnTo>
                  <a:lnTo>
                    <a:pt x="572621" y="157489"/>
                  </a:lnTo>
                  <a:lnTo>
                    <a:pt x="579204" y="138214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7105203" y="2520421"/>
              <a:ext cx="693187" cy="769087"/>
            </a:xfrm>
            <a:custGeom>
              <a:avLst/>
              <a:pathLst>
                <a:path w="693187" h="769087">
                  <a:moveTo>
                    <a:pt x="693187" y="46904"/>
                  </a:moveTo>
                  <a:lnTo>
                    <a:pt x="690557" y="26837"/>
                  </a:lnTo>
                  <a:lnTo>
                    <a:pt x="682708" y="12197"/>
                  </a:lnTo>
                  <a:lnTo>
                    <a:pt x="669760" y="3206"/>
                  </a:lnTo>
                  <a:lnTo>
                    <a:pt x="651907" y="0"/>
                  </a:lnTo>
                  <a:lnTo>
                    <a:pt x="629421" y="2627"/>
                  </a:lnTo>
                  <a:lnTo>
                    <a:pt x="602643" y="11049"/>
                  </a:lnTo>
                  <a:lnTo>
                    <a:pt x="571978" y="25137"/>
                  </a:lnTo>
                  <a:lnTo>
                    <a:pt x="537892" y="44677"/>
                  </a:lnTo>
                  <a:lnTo>
                    <a:pt x="500901" y="69374"/>
                  </a:lnTo>
                  <a:lnTo>
                    <a:pt x="461565" y="98853"/>
                  </a:lnTo>
                  <a:lnTo>
                    <a:pt x="420482" y="132667"/>
                  </a:lnTo>
                  <a:lnTo>
                    <a:pt x="378274" y="170304"/>
                  </a:lnTo>
                  <a:lnTo>
                    <a:pt x="335581" y="211193"/>
                  </a:lnTo>
                  <a:lnTo>
                    <a:pt x="293049" y="254714"/>
                  </a:lnTo>
                  <a:lnTo>
                    <a:pt x="251324" y="300208"/>
                  </a:lnTo>
                  <a:lnTo>
                    <a:pt x="211039" y="346984"/>
                  </a:lnTo>
                  <a:lnTo>
                    <a:pt x="172803" y="394335"/>
                  </a:lnTo>
                  <a:lnTo>
                    <a:pt x="137196" y="441541"/>
                  </a:lnTo>
                  <a:lnTo>
                    <a:pt x="104759" y="487888"/>
                  </a:lnTo>
                  <a:lnTo>
                    <a:pt x="75983" y="532672"/>
                  </a:lnTo>
                  <a:lnTo>
                    <a:pt x="51305" y="575216"/>
                  </a:lnTo>
                  <a:lnTo>
                    <a:pt x="31097" y="614873"/>
                  </a:lnTo>
                  <a:lnTo>
                    <a:pt x="15667" y="651044"/>
                  </a:lnTo>
                  <a:lnTo>
                    <a:pt x="5249" y="683179"/>
                  </a:lnTo>
                  <a:lnTo>
                    <a:pt x="0" y="710791"/>
                  </a:lnTo>
                  <a:lnTo>
                    <a:pt x="0" y="733462"/>
                  </a:lnTo>
                  <a:lnTo>
                    <a:pt x="5249" y="750849"/>
                  </a:lnTo>
                  <a:lnTo>
                    <a:pt x="15667" y="762687"/>
                  </a:lnTo>
                  <a:lnTo>
                    <a:pt x="31097" y="768797"/>
                  </a:lnTo>
                  <a:lnTo>
                    <a:pt x="51305" y="769087"/>
                  </a:lnTo>
                  <a:lnTo>
                    <a:pt x="75983" y="763552"/>
                  </a:lnTo>
                  <a:lnTo>
                    <a:pt x="104759" y="752275"/>
                  </a:lnTo>
                  <a:lnTo>
                    <a:pt x="137196" y="735429"/>
                  </a:lnTo>
                  <a:lnTo>
                    <a:pt x="172803" y="713269"/>
                  </a:lnTo>
                  <a:lnTo>
                    <a:pt x="211039" y="686129"/>
                  </a:lnTo>
                  <a:lnTo>
                    <a:pt x="251324" y="654422"/>
                  </a:lnTo>
                  <a:lnTo>
                    <a:pt x="293049" y="618629"/>
                  </a:lnTo>
                  <a:lnTo>
                    <a:pt x="335581" y="579292"/>
                  </a:lnTo>
                  <a:lnTo>
                    <a:pt x="378274" y="537006"/>
                  </a:lnTo>
                  <a:lnTo>
                    <a:pt x="420482" y="492414"/>
                  </a:lnTo>
                  <a:lnTo>
                    <a:pt x="461565" y="446192"/>
                  </a:lnTo>
                  <a:lnTo>
                    <a:pt x="500901" y="399039"/>
                  </a:lnTo>
                  <a:lnTo>
                    <a:pt x="537892" y="351670"/>
                  </a:lnTo>
                  <a:lnTo>
                    <a:pt x="571978" y="304805"/>
                  </a:lnTo>
                  <a:lnTo>
                    <a:pt x="602643" y="259153"/>
                  </a:lnTo>
                  <a:lnTo>
                    <a:pt x="629421" y="215406"/>
                  </a:lnTo>
                  <a:lnTo>
                    <a:pt x="651907" y="174227"/>
                  </a:lnTo>
                  <a:lnTo>
                    <a:pt x="669760" y="136241"/>
                  </a:lnTo>
                  <a:lnTo>
                    <a:pt x="682708" y="102024"/>
                  </a:lnTo>
                  <a:lnTo>
                    <a:pt x="690557" y="72093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11"/>
            <p:cNvSpPr/>
            <p:nvPr/>
          </p:nvSpPr>
          <p:spPr>
            <a:xfrm>
              <a:off x="4997515" y="514235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4997515" y="4478364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5034732" y="381437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5034732" y="31503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16" name="tx215"/>
            <p:cNvSpPr/>
            <p:nvPr/>
          </p:nvSpPr>
          <p:spPr>
            <a:xfrm>
              <a:off x="5034732" y="248640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17" name="pl216"/>
            <p:cNvSpPr/>
            <p:nvPr/>
          </p:nvSpPr>
          <p:spPr>
            <a:xfrm>
              <a:off x="5217929" y="51840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5217929" y="4520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5217929" y="38560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5217929" y="31920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5217929" y="2528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5408912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6072898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6736885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7400871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8064858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6"/>
            <p:cNvSpPr/>
            <p:nvPr/>
          </p:nvSpPr>
          <p:spPr>
            <a:xfrm>
              <a:off x="5312622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28" name="tx227"/>
            <p:cNvSpPr/>
            <p:nvPr/>
          </p:nvSpPr>
          <p:spPr>
            <a:xfrm>
              <a:off x="5976609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6659204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7323191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31" name="tx230"/>
            <p:cNvSpPr/>
            <p:nvPr/>
          </p:nvSpPr>
          <p:spPr>
            <a:xfrm>
              <a:off x="7987177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6707742" y="5925430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233" name="tx232"/>
            <p:cNvSpPr/>
            <p:nvPr/>
          </p:nvSpPr>
          <p:spPr>
            <a:xfrm rot="-5400000">
              <a:off x="4735056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5252724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a000.scree4plsc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653694"/>
              <a:ext cx="5926666" cy="2451371"/>
            </a:xfrm>
            <a:custGeom>
              <a:avLst/>
              <a:pathLst>
                <a:path w="5926666" h="2451371">
                  <a:moveTo>
                    <a:pt x="0" y="0"/>
                  </a:moveTo>
                  <a:lnTo>
                    <a:pt x="227948" y="1717851"/>
                  </a:lnTo>
                  <a:lnTo>
                    <a:pt x="455897" y="2222164"/>
                  </a:lnTo>
                  <a:lnTo>
                    <a:pt x="683846" y="2311671"/>
                  </a:lnTo>
                  <a:lnTo>
                    <a:pt x="911794" y="2393409"/>
                  </a:lnTo>
                  <a:lnTo>
                    <a:pt x="1139743" y="2398201"/>
                  </a:lnTo>
                  <a:lnTo>
                    <a:pt x="1367692" y="2409464"/>
                  </a:lnTo>
                  <a:lnTo>
                    <a:pt x="1595641" y="2426275"/>
                  </a:lnTo>
                  <a:lnTo>
                    <a:pt x="1823589" y="2432136"/>
                  </a:lnTo>
                  <a:lnTo>
                    <a:pt x="2051538" y="2438953"/>
                  </a:lnTo>
                  <a:lnTo>
                    <a:pt x="2279487" y="2441306"/>
                  </a:lnTo>
                  <a:lnTo>
                    <a:pt x="2507435" y="2442660"/>
                  </a:lnTo>
                  <a:lnTo>
                    <a:pt x="2735384" y="2445226"/>
                  </a:lnTo>
                  <a:lnTo>
                    <a:pt x="2963333" y="2446320"/>
                  </a:lnTo>
                  <a:lnTo>
                    <a:pt x="3191282" y="2447907"/>
                  </a:lnTo>
                  <a:lnTo>
                    <a:pt x="3419230" y="2448809"/>
                  </a:lnTo>
                  <a:lnTo>
                    <a:pt x="3647179" y="2448922"/>
                  </a:lnTo>
                  <a:lnTo>
                    <a:pt x="3875128" y="2449415"/>
                  </a:lnTo>
                  <a:lnTo>
                    <a:pt x="4103076" y="2449837"/>
                  </a:lnTo>
                  <a:lnTo>
                    <a:pt x="4331025" y="2450282"/>
                  </a:lnTo>
                  <a:lnTo>
                    <a:pt x="4558974" y="2450435"/>
                  </a:lnTo>
                  <a:lnTo>
                    <a:pt x="4786923" y="2450898"/>
                  </a:lnTo>
                  <a:lnTo>
                    <a:pt x="5014871" y="2451023"/>
                  </a:lnTo>
                  <a:lnTo>
                    <a:pt x="5242820" y="2451121"/>
                  </a:lnTo>
                  <a:lnTo>
                    <a:pt x="5470769" y="2451222"/>
                  </a:lnTo>
                  <a:lnTo>
                    <a:pt x="5698717" y="2451333"/>
                  </a:lnTo>
                  <a:lnTo>
                    <a:pt x="5926666" y="2451371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63597" y="5211762"/>
              <a:ext cx="5698717" cy="0"/>
            </a:xfrm>
            <a:custGeom>
              <a:avLst/>
              <a:pathLst>
                <a:path w="5698717" h="0">
                  <a:moveTo>
                    <a:pt x="0" y="0"/>
                  </a:moveTo>
                  <a:lnTo>
                    <a:pt x="56987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63597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03341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84308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982828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122572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26231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521219" y="542954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660962" y="5431483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758327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898071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037814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7177558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3039" y="4724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434317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396222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358126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320030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3039" y="281934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 rot="-5400000">
              <a:off x="1236946" y="504939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194567" y="466843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94567" y="42874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4530" y="3906484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94567" y="352556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194567" y="314460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194567" y="276364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194567" y="238268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3016984" y="1895951"/>
              <a:ext cx="3475791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PLSC Music Features: Inertia Scree Plot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356801" y="5795830"/>
              <a:ext cx="796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-254475" y="3700229"/>
              <a:ext cx="23044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40" name="pt39"/>
            <p:cNvSpPr/>
            <p:nvPr/>
          </p:nvSpPr>
          <p:spPr>
            <a:xfrm>
              <a:off x="1757256" y="261940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85205" y="433725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13154" y="48415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441102" y="49310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669051" y="50128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897000" y="501760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124948" y="50288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352897" y="504567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580846" y="505154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808795" y="505835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036743" y="506071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264692" y="506206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492641" y="506463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720590" y="506572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948538" y="506731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176487" y="50682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04436" y="50683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632384" y="506881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5860333" y="506924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6088282" y="506968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6316231" y="506984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6544179" y="507030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6772128" y="507042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7000077" y="507052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7228025" y="50706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7455974" y="507073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7683923" y="50707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791546" y="2653694"/>
              <a:ext cx="5926666" cy="2451371"/>
            </a:xfrm>
            <a:custGeom>
              <a:avLst/>
              <a:pathLst>
                <a:path w="5926666" h="2451371">
                  <a:moveTo>
                    <a:pt x="0" y="0"/>
                  </a:moveTo>
                  <a:lnTo>
                    <a:pt x="227948" y="1717851"/>
                  </a:lnTo>
                  <a:lnTo>
                    <a:pt x="455897" y="2222164"/>
                  </a:lnTo>
                  <a:lnTo>
                    <a:pt x="683846" y="2311671"/>
                  </a:lnTo>
                  <a:lnTo>
                    <a:pt x="911794" y="2393409"/>
                  </a:lnTo>
                  <a:lnTo>
                    <a:pt x="1139743" y="2398201"/>
                  </a:lnTo>
                  <a:lnTo>
                    <a:pt x="1367692" y="2409464"/>
                  </a:lnTo>
                  <a:lnTo>
                    <a:pt x="1595641" y="2426275"/>
                  </a:lnTo>
                  <a:lnTo>
                    <a:pt x="1823589" y="2432136"/>
                  </a:lnTo>
                  <a:lnTo>
                    <a:pt x="2051538" y="2438953"/>
                  </a:lnTo>
                  <a:lnTo>
                    <a:pt x="2279487" y="2441306"/>
                  </a:lnTo>
                  <a:lnTo>
                    <a:pt x="2507435" y="2442660"/>
                  </a:lnTo>
                  <a:lnTo>
                    <a:pt x="2735384" y="2445226"/>
                  </a:lnTo>
                  <a:lnTo>
                    <a:pt x="2963333" y="2446320"/>
                  </a:lnTo>
                  <a:lnTo>
                    <a:pt x="3191282" y="2447907"/>
                  </a:lnTo>
                  <a:lnTo>
                    <a:pt x="3419230" y="2448809"/>
                  </a:lnTo>
                  <a:lnTo>
                    <a:pt x="3647179" y="2448922"/>
                  </a:lnTo>
                  <a:lnTo>
                    <a:pt x="3875128" y="2449415"/>
                  </a:lnTo>
                  <a:lnTo>
                    <a:pt x="4103076" y="2449837"/>
                  </a:lnTo>
                  <a:lnTo>
                    <a:pt x="4331025" y="2450282"/>
                  </a:lnTo>
                  <a:lnTo>
                    <a:pt x="4558974" y="2450435"/>
                  </a:lnTo>
                  <a:lnTo>
                    <a:pt x="4786923" y="2450898"/>
                  </a:lnTo>
                  <a:lnTo>
                    <a:pt x="5014871" y="2451023"/>
                  </a:lnTo>
                  <a:lnTo>
                    <a:pt x="5242820" y="2451121"/>
                  </a:lnTo>
                  <a:lnTo>
                    <a:pt x="5470769" y="2451222"/>
                  </a:lnTo>
                  <a:lnTo>
                    <a:pt x="5698717" y="2451333"/>
                  </a:lnTo>
                  <a:lnTo>
                    <a:pt x="5926666" y="2451371"/>
                  </a:lnTo>
                </a:path>
              </a:pathLst>
            </a:custGeom>
            <a:ln w="14287" cap="rnd">
              <a:solidFill>
                <a:srgbClr val="5427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740111" y="2602259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68060" y="4320110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423957" y="4913931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645920" y="4888291"/>
              <a:ext cx="6217919" cy="0"/>
            </a:xfrm>
            <a:custGeom>
              <a:avLst/>
              <a:pathLst>
                <a:path w="6217919" h="0">
                  <a:moveTo>
                    <a:pt x="0" y="0"/>
                  </a:moveTo>
                  <a:lnTo>
                    <a:pt x="6217919" y="0"/>
                  </a:lnTo>
                </a:path>
              </a:pathLst>
            </a:custGeom>
            <a:ln w="19050" cap="rnd">
              <a:solidFill>
                <a:srgbClr val="6822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1"/>
            <p:cNvSpPr/>
            <p:nvPr/>
          </p:nvSpPr>
          <p:spPr>
            <a:xfrm rot="-5400000">
              <a:off x="7250473" y="3700229"/>
              <a:ext cx="24735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7863839" y="2490846"/>
              <a:ext cx="0" cy="2529581"/>
            </a:xfrm>
            <a:custGeom>
              <a:avLst/>
              <a:pathLst>
                <a:path w="0" h="2529581">
                  <a:moveTo>
                    <a:pt x="0" y="25295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863839" y="4598831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7863839" y="4177234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7863839" y="3755637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7863839" y="333404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7863839" y="2912443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7863839" y="2490846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 rot="-5400000">
              <a:off x="8094946" y="496472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052567" y="454313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052567" y="412153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8052567" y="369993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8052567" y="327834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8010188" y="2856744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8010188" y="2435147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3568038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258948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39028" y="3913493"/>
              <a:ext cx="184085" cy="3738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43568" y="3295319"/>
              <a:ext cx="184085" cy="61817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48107" y="3431271"/>
              <a:ext cx="184085" cy="48222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52646" y="2435603"/>
              <a:ext cx="184085" cy="147788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57186" y="3913493"/>
              <a:ext cx="184085" cy="160057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61725" y="2387460"/>
              <a:ext cx="184085" cy="152603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66264" y="3913493"/>
              <a:ext cx="184085" cy="9478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0804" y="3175719"/>
              <a:ext cx="184085" cy="73777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5343" y="3913493"/>
              <a:ext cx="184085" cy="35082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79882" y="3402837"/>
              <a:ext cx="184085" cy="51065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84422" y="3913493"/>
              <a:ext cx="184085" cy="34903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88961" y="3431445"/>
              <a:ext cx="184085" cy="4820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93500" y="3913493"/>
              <a:ext cx="184085" cy="6104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98039" y="3203588"/>
              <a:ext cx="184085" cy="7099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02579" y="3913493"/>
              <a:ext cx="184085" cy="67534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107118" y="3342618"/>
              <a:ext cx="184085" cy="57087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311657" y="3913493"/>
              <a:ext cx="184085" cy="7920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516197" y="3913493"/>
              <a:ext cx="184085" cy="36138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720736" y="3913493"/>
              <a:ext cx="184085" cy="81866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925275" y="3913493"/>
              <a:ext cx="184085" cy="13049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129815" y="2502814"/>
              <a:ext cx="184085" cy="141067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34354" y="3913493"/>
              <a:ext cx="184085" cy="129503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538893" y="3913493"/>
              <a:ext cx="184085" cy="131403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743433" y="3913493"/>
              <a:ext cx="184085" cy="105357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947972" y="2943606"/>
              <a:ext cx="184085" cy="96988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152511" y="2796881"/>
              <a:ext cx="184085" cy="111661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357051" y="3913493"/>
              <a:ext cx="184085" cy="129779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561590" y="3913493"/>
              <a:ext cx="184085" cy="114327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766129" y="3913493"/>
              <a:ext cx="184085" cy="77832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970669" y="3118097"/>
              <a:ext cx="184085" cy="7953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175208" y="2701448"/>
              <a:ext cx="184085" cy="121204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379747" y="3282158"/>
              <a:ext cx="184085" cy="63133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584287" y="2765160"/>
              <a:ext cx="184085" cy="114833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788826" y="2618232"/>
              <a:ext cx="184085" cy="129526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993365" y="2825176"/>
              <a:ext cx="184085" cy="108831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197905" y="3913493"/>
              <a:ext cx="184085" cy="62504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402444" y="3109508"/>
              <a:ext cx="184085" cy="80398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 rot="-5400000">
              <a:off x="845581" y="3534388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914482" y="4354952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126776" y="4369344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504800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709340" y="3589014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913879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118577" y="358917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322958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499893" y="3555984"/>
              <a:ext cx="5121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704274" y="4170431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793844" y="3417963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6622" y="4430857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351106" y="3595651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579148" y="4101264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606550" y="3411289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817229" y="4307917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999960" y="3392620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301604" y="3509012"/>
              <a:ext cx="59045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range.R.Vwi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498891" y="3498156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687630" y="3479333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927211" y="4203175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273397" y="3693375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442842" y="3649245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625203" y="3624648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924940" y="4011386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150547" y="3986105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343044" y="3747561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485547" y="3675272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729230" y="372224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930725" y="4007982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981682" y="4192281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172830" y="4232049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578564" y="3989101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762063" y="4014350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900305" y="4093907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123582" y="3675182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355302" y="4040318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008347" y="3913493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90983" y="5909984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90983" y="4890893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8200" y="387180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8200" y="285271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973553" y="59516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973553" y="493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73553" y="3913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73553" y="28944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008347" y="1665696"/>
              <a:ext cx="308431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Latent Variables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4043363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541131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38225" y="4292247"/>
              <a:ext cx="179266" cy="59599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37410" y="4292247"/>
              <a:ext cx="179266" cy="48858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36595" y="2450586"/>
              <a:ext cx="179266" cy="184166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35780" y="4292247"/>
              <a:ext cx="179266" cy="47796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34965" y="4292247"/>
              <a:ext cx="179266" cy="70927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34150" y="4292247"/>
              <a:ext cx="179266" cy="39921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33334" y="4292247"/>
              <a:ext cx="179266" cy="26998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32519" y="4014476"/>
              <a:ext cx="179266" cy="27777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1704" y="4292247"/>
              <a:ext cx="179266" cy="6544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30889" y="4292247"/>
              <a:ext cx="179266" cy="35408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30074" y="3892267"/>
              <a:ext cx="179266" cy="39998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29259" y="4292247"/>
              <a:ext cx="179266" cy="91563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28444" y="4292247"/>
              <a:ext cx="179266" cy="44774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27629" y="3401440"/>
              <a:ext cx="179266" cy="89080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826814" y="4292247"/>
              <a:ext cx="179266" cy="5134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025999" y="4025127"/>
              <a:ext cx="179266" cy="26712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225183" y="3917292"/>
              <a:ext cx="179266" cy="37495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424368" y="4292247"/>
              <a:ext cx="179266" cy="50927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623553" y="4292247"/>
              <a:ext cx="179266" cy="27072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822738" y="4292247"/>
              <a:ext cx="179266" cy="46672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021923" y="3835589"/>
              <a:ext cx="179266" cy="45665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221108" y="3929502"/>
              <a:ext cx="179266" cy="36274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420293" y="4292247"/>
              <a:ext cx="179266" cy="2872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619478" y="3871200"/>
              <a:ext cx="179266" cy="42104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818663" y="4292247"/>
              <a:ext cx="179266" cy="106717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017848" y="4292247"/>
              <a:ext cx="179266" cy="12849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217032" y="4292247"/>
              <a:ext cx="179266" cy="110454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416217" y="4292247"/>
              <a:ext cx="179266" cy="65471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615402" y="4292247"/>
              <a:ext cx="179266" cy="56327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814587" y="3480602"/>
              <a:ext cx="179266" cy="81164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013772" y="4292247"/>
              <a:ext cx="179266" cy="62186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212957" y="4292247"/>
              <a:ext cx="179266" cy="62909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412142" y="3272701"/>
              <a:ext cx="179266" cy="101954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611327" y="3164317"/>
              <a:ext cx="179266" cy="112792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810512" y="4292247"/>
              <a:ext cx="179266" cy="100896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009697" y="3720452"/>
              <a:ext cx="179266" cy="57179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208881" y="4292247"/>
              <a:ext cx="179266" cy="6306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8408066" y="3136357"/>
              <a:ext cx="179266" cy="115588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 rot="-5400000">
              <a:off x="853140" y="3923914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040230" y="3909400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240739" y="4570940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304285" y="3750376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537743" y="3789487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1867035" y="3946092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083079" y="396776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254501" y="4549185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453686" y="3934579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411342" y="3644845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725680" y="4701185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2834510" y="3674471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189607" y="3861697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443762" y="4556553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539888" y="3803991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904697" y="4480018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085224" y="4527562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131964" y="3797284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353963" y="3822506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530440" y="3797411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4707816" y="4711385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4986003" y="4618039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196038" y="3876910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414464" y="4581929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5628761" y="3920288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5882175" y="3985368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149351" y="406479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250427" y="3949220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523663" y="4035929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775278" y="438308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6829958" y="3927592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090412" y="3999093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341417" y="4444480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603221" y="4367824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7644059" y="3948559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7796320" y="4593362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141200" y="406479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352560" y="4426218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1008347" y="4292247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690983" y="5718969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90983" y="4984762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28200" y="425055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8200" y="351634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28200" y="278214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28200" y="204793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92" name="pl91"/>
            <p:cNvSpPr/>
            <p:nvPr/>
          </p:nvSpPr>
          <p:spPr>
            <a:xfrm>
              <a:off x="973553" y="57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973553" y="50264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973553" y="42922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973553" y="35580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973553" y="2823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973553" y="2089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008347" y="1665696"/>
              <a:ext cx="3327015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Latent Variables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contributionsplsc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9682" y="2651110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9682" y="2963006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0357" y="2807058"/>
              <a:ext cx="184053" cy="16874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44861" y="2527997"/>
              <a:ext cx="184053" cy="27906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49364" y="2589370"/>
              <a:ext cx="184053" cy="21768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53867" y="2139898"/>
              <a:ext cx="184053" cy="66716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58371" y="2807058"/>
              <a:ext cx="184053" cy="7225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62874" y="2118165"/>
              <a:ext cx="184053" cy="68889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67378" y="2807058"/>
              <a:ext cx="184053" cy="42786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1881" y="2474007"/>
              <a:ext cx="184053" cy="33305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6385" y="2807058"/>
              <a:ext cx="184053" cy="1583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80888" y="2576534"/>
              <a:ext cx="184053" cy="23052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85392" y="2807058"/>
              <a:ext cx="184053" cy="15756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89895" y="2589448"/>
              <a:ext cx="184053" cy="21761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94399" y="2807058"/>
              <a:ext cx="184053" cy="27557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98902" y="2486588"/>
              <a:ext cx="184053" cy="32047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03406" y="2807058"/>
              <a:ext cx="184053" cy="3048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107909" y="2549350"/>
              <a:ext cx="184053" cy="25770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312412" y="2807058"/>
              <a:ext cx="184053" cy="3575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516916" y="2807058"/>
              <a:ext cx="184053" cy="16314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721419" y="2807058"/>
              <a:ext cx="184053" cy="36956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925923" y="2807058"/>
              <a:ext cx="184053" cy="58907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130426" y="2170238"/>
              <a:ext cx="184053" cy="63681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34930" y="2807058"/>
              <a:ext cx="184053" cy="58461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539433" y="2807058"/>
              <a:ext cx="184053" cy="59319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743937" y="2807058"/>
              <a:ext cx="184053" cy="47561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948440" y="2369224"/>
              <a:ext cx="184053" cy="43783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152944" y="2302988"/>
              <a:ext cx="184053" cy="50406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357447" y="2807058"/>
              <a:ext cx="184053" cy="58586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561951" y="2807058"/>
              <a:ext cx="184053" cy="51610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766454" y="2807058"/>
              <a:ext cx="184053" cy="35135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970958" y="2447994"/>
              <a:ext cx="184053" cy="35906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175461" y="2259907"/>
              <a:ext cx="184053" cy="54715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379964" y="2522056"/>
              <a:ext cx="184053" cy="28500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584468" y="2288669"/>
              <a:ext cx="184053" cy="51838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788971" y="2222341"/>
              <a:ext cx="184053" cy="58471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993475" y="2315762"/>
              <a:ext cx="184053" cy="4912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197978" y="2807058"/>
              <a:ext cx="184053" cy="28216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402482" y="2444117"/>
              <a:ext cx="184053" cy="36294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 rot="-5400000">
              <a:off x="846894" y="2427953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915759" y="3248518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128017" y="3262910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506006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710509" y="248257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915013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119675" y="2482738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324019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500919" y="2449549"/>
              <a:ext cx="5121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705263" y="3063996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794798" y="2311529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7540" y="3324422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351989" y="2489217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579994" y="2994830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607360" y="2304854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818004" y="3201482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4000699" y="2286185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302307" y="2402577"/>
              <a:ext cx="59045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range.R.Vwi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499558" y="2391721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688262" y="2372898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927806" y="3096740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273956" y="2586940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443366" y="2542811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625690" y="2518213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925392" y="2904951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150963" y="2879671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343424" y="2641127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485891" y="2568837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729538" y="2615809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930998" y="2901547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981919" y="3085847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173030" y="3125614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578729" y="2882667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762192" y="2907915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900398" y="2987472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123639" y="2568747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355323" y="2933884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009682" y="2807058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009682" y="1895700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92317" y="3685459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92317" y="3225413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9534" y="276536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9534" y="230532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974887" y="37271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974887" y="3267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74887" y="28070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74887" y="2347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87229" y="276169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009682" y="1665696"/>
              <a:ext cx="308431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Latent Variables</a:t>
              </a:r>
            </a:p>
          </p:txBody>
        </p:sp>
        <p:sp>
          <p:nvSpPr>
            <p:cNvPr id="94" name="rc93"/>
            <p:cNvSpPr/>
            <p:nvPr/>
          </p:nvSpPr>
          <p:spPr>
            <a:xfrm>
              <a:off x="457200" y="3863181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009682" y="5128667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009682" y="5353373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1039554" y="5241020"/>
              <a:ext cx="179234" cy="26904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1238704" y="5241020"/>
              <a:ext cx="179234" cy="22056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1437854" y="4409643"/>
              <a:ext cx="179234" cy="83137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1637004" y="5241020"/>
              <a:ext cx="179234" cy="21576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1836154" y="5241020"/>
              <a:ext cx="179234" cy="32018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2035304" y="5241020"/>
              <a:ext cx="179234" cy="18021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2234454" y="5241020"/>
              <a:ext cx="179234" cy="12187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2433604" y="5115627"/>
              <a:ext cx="179234" cy="12539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2632754" y="5241020"/>
              <a:ext cx="179234" cy="29544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2831904" y="5241020"/>
              <a:ext cx="179234" cy="1598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3031054" y="5060458"/>
              <a:ext cx="179234" cy="18056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3230204" y="5241020"/>
              <a:ext cx="179234" cy="4133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3429354" y="5241020"/>
              <a:ext cx="179234" cy="20212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3628504" y="4838885"/>
              <a:ext cx="179234" cy="40213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3827654" y="5241020"/>
              <a:ext cx="179234" cy="23179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4026804" y="5120434"/>
              <a:ext cx="179234" cy="12058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4225954" y="5071755"/>
              <a:ext cx="179234" cy="1692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4425104" y="5241020"/>
              <a:ext cx="179234" cy="22989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4624254" y="5241020"/>
              <a:ext cx="179234" cy="12221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4823403" y="5241020"/>
              <a:ext cx="179234" cy="21069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5022553" y="5034872"/>
              <a:ext cx="179234" cy="2061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5221703" y="5077267"/>
              <a:ext cx="179234" cy="16375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5420853" y="5241020"/>
              <a:ext cx="179234" cy="12965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5620003" y="5050948"/>
              <a:ext cx="179234" cy="19007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5819153" y="5241020"/>
              <a:ext cx="179234" cy="48175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6018303" y="5241020"/>
              <a:ext cx="179234" cy="5800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6217453" y="5241020"/>
              <a:ext cx="179234" cy="49862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6416603" y="5241020"/>
              <a:ext cx="179234" cy="29555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6615753" y="5241020"/>
              <a:ext cx="179234" cy="25427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6814903" y="4874621"/>
              <a:ext cx="179234" cy="36639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7014053" y="5241020"/>
              <a:ext cx="179234" cy="28072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7213203" y="5241020"/>
              <a:ext cx="179234" cy="28398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7412353" y="4780768"/>
              <a:ext cx="179234" cy="46025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7611503" y="4731841"/>
              <a:ext cx="179234" cy="5091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7810653" y="5241020"/>
              <a:ext cx="179234" cy="45547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8009803" y="4982896"/>
              <a:ext cx="179234" cy="25812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8208953" y="5241020"/>
              <a:ext cx="179234" cy="28469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8408103" y="4719219"/>
              <a:ext cx="179234" cy="52180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tx134"/>
            <p:cNvSpPr/>
            <p:nvPr/>
          </p:nvSpPr>
          <p:spPr>
            <a:xfrm rot="-5400000">
              <a:off x="854454" y="4872687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136" name="tx135"/>
            <p:cNvSpPr/>
            <p:nvPr/>
          </p:nvSpPr>
          <p:spPr>
            <a:xfrm rot="-5400000">
              <a:off x="1041509" y="4858173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1241982" y="5519713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138" name="tx137"/>
            <p:cNvSpPr/>
            <p:nvPr/>
          </p:nvSpPr>
          <p:spPr>
            <a:xfrm rot="-5400000">
              <a:off x="1305493" y="4699149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139" name="tx138"/>
            <p:cNvSpPr/>
            <p:nvPr/>
          </p:nvSpPr>
          <p:spPr>
            <a:xfrm rot="-5400000">
              <a:off x="1538917" y="4738260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140" name="tx139"/>
            <p:cNvSpPr/>
            <p:nvPr/>
          </p:nvSpPr>
          <p:spPr>
            <a:xfrm rot="-5400000">
              <a:off x="1868174" y="4894865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141" name="tx140"/>
            <p:cNvSpPr/>
            <p:nvPr/>
          </p:nvSpPr>
          <p:spPr>
            <a:xfrm rot="-5400000">
              <a:off x="2084183" y="4916541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142" name="tx141"/>
            <p:cNvSpPr/>
            <p:nvPr/>
          </p:nvSpPr>
          <p:spPr>
            <a:xfrm rot="-5400000">
              <a:off x="2255570" y="5497958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143" name="tx142"/>
            <p:cNvSpPr/>
            <p:nvPr/>
          </p:nvSpPr>
          <p:spPr>
            <a:xfrm rot="-5400000">
              <a:off x="2454720" y="4883352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144" name="tx143"/>
            <p:cNvSpPr/>
            <p:nvPr/>
          </p:nvSpPr>
          <p:spPr>
            <a:xfrm rot="-5400000">
              <a:off x="2412341" y="4593618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145" name="tx144"/>
            <p:cNvSpPr/>
            <p:nvPr/>
          </p:nvSpPr>
          <p:spPr>
            <a:xfrm rot="-5400000">
              <a:off x="2726644" y="5649958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146" name="tx145"/>
            <p:cNvSpPr/>
            <p:nvPr/>
          </p:nvSpPr>
          <p:spPr>
            <a:xfrm rot="-5400000">
              <a:off x="2835439" y="4623244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147" name="tx146"/>
            <p:cNvSpPr/>
            <p:nvPr/>
          </p:nvSpPr>
          <p:spPr>
            <a:xfrm rot="-5400000">
              <a:off x="3190501" y="4810470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148" name="tx147"/>
            <p:cNvSpPr/>
            <p:nvPr/>
          </p:nvSpPr>
          <p:spPr>
            <a:xfrm rot="-5400000">
              <a:off x="3444621" y="5505326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149" name="tx148"/>
            <p:cNvSpPr/>
            <p:nvPr/>
          </p:nvSpPr>
          <p:spPr>
            <a:xfrm rot="-5400000">
              <a:off x="3540712" y="4752763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150" name="tx149"/>
            <p:cNvSpPr/>
            <p:nvPr/>
          </p:nvSpPr>
          <p:spPr>
            <a:xfrm rot="-5400000">
              <a:off x="3905487" y="5428791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151" name="tx150"/>
            <p:cNvSpPr/>
            <p:nvPr/>
          </p:nvSpPr>
          <p:spPr>
            <a:xfrm rot="-5400000">
              <a:off x="4085978" y="5476335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152" name="tx151"/>
            <p:cNvSpPr/>
            <p:nvPr/>
          </p:nvSpPr>
          <p:spPr>
            <a:xfrm rot="-5400000">
              <a:off x="4132683" y="4746057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153" name="tx152"/>
            <p:cNvSpPr/>
            <p:nvPr/>
          </p:nvSpPr>
          <p:spPr>
            <a:xfrm rot="-5400000">
              <a:off x="4354647" y="4771279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154" name="tx153"/>
            <p:cNvSpPr/>
            <p:nvPr/>
          </p:nvSpPr>
          <p:spPr>
            <a:xfrm rot="-5400000">
              <a:off x="4531089" y="4746184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155" name="tx154"/>
            <p:cNvSpPr/>
            <p:nvPr/>
          </p:nvSpPr>
          <p:spPr>
            <a:xfrm rot="-5400000">
              <a:off x="4708431" y="5660158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156" name="tx155"/>
            <p:cNvSpPr/>
            <p:nvPr/>
          </p:nvSpPr>
          <p:spPr>
            <a:xfrm rot="-5400000">
              <a:off x="4986582" y="5566812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157" name="tx156"/>
            <p:cNvSpPr/>
            <p:nvPr/>
          </p:nvSpPr>
          <p:spPr>
            <a:xfrm rot="-5400000">
              <a:off x="5196583" y="4825683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158" name="tx157"/>
            <p:cNvSpPr/>
            <p:nvPr/>
          </p:nvSpPr>
          <p:spPr>
            <a:xfrm rot="-5400000">
              <a:off x="5414974" y="5530702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159" name="tx158"/>
            <p:cNvSpPr/>
            <p:nvPr/>
          </p:nvSpPr>
          <p:spPr>
            <a:xfrm rot="-5400000">
              <a:off x="5629236" y="4869061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160" name="tx159"/>
            <p:cNvSpPr/>
            <p:nvPr/>
          </p:nvSpPr>
          <p:spPr>
            <a:xfrm rot="-5400000">
              <a:off x="5882615" y="4934141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161" name="tx160"/>
            <p:cNvSpPr/>
            <p:nvPr/>
          </p:nvSpPr>
          <p:spPr>
            <a:xfrm rot="-5400000">
              <a:off x="6149756" y="5013571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162" name="tx161"/>
            <p:cNvSpPr/>
            <p:nvPr/>
          </p:nvSpPr>
          <p:spPr>
            <a:xfrm rot="-5400000">
              <a:off x="6250797" y="4897993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163" name="tx162"/>
            <p:cNvSpPr/>
            <p:nvPr/>
          </p:nvSpPr>
          <p:spPr>
            <a:xfrm rot="-5400000">
              <a:off x="6523999" y="4984701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164" name="tx163"/>
            <p:cNvSpPr/>
            <p:nvPr/>
          </p:nvSpPr>
          <p:spPr>
            <a:xfrm rot="-5400000">
              <a:off x="6775578" y="5331857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165" name="tx164"/>
            <p:cNvSpPr/>
            <p:nvPr/>
          </p:nvSpPr>
          <p:spPr>
            <a:xfrm rot="-5400000">
              <a:off x="6830223" y="4876365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166" name="tx165"/>
            <p:cNvSpPr/>
            <p:nvPr/>
          </p:nvSpPr>
          <p:spPr>
            <a:xfrm rot="-5400000">
              <a:off x="7090642" y="4947866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167" name="tx166"/>
            <p:cNvSpPr/>
            <p:nvPr/>
          </p:nvSpPr>
          <p:spPr>
            <a:xfrm rot="-5400000">
              <a:off x="7341613" y="5393253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168" name="tx167"/>
            <p:cNvSpPr/>
            <p:nvPr/>
          </p:nvSpPr>
          <p:spPr>
            <a:xfrm rot="-5400000">
              <a:off x="7603381" y="5316597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169" name="tx168"/>
            <p:cNvSpPr/>
            <p:nvPr/>
          </p:nvSpPr>
          <p:spPr>
            <a:xfrm rot="-5400000">
              <a:off x="7644185" y="4897332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170" name="tx169"/>
            <p:cNvSpPr/>
            <p:nvPr/>
          </p:nvSpPr>
          <p:spPr>
            <a:xfrm rot="-5400000">
              <a:off x="7796411" y="5542135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171" name="tx170"/>
            <p:cNvSpPr/>
            <p:nvPr/>
          </p:nvSpPr>
          <p:spPr>
            <a:xfrm rot="-5400000">
              <a:off x="8141256" y="5013571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172" name="tx171"/>
            <p:cNvSpPr/>
            <p:nvPr/>
          </p:nvSpPr>
          <p:spPr>
            <a:xfrm rot="-5400000">
              <a:off x="8352581" y="5374991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173" name="pl172"/>
            <p:cNvSpPr/>
            <p:nvPr/>
          </p:nvSpPr>
          <p:spPr>
            <a:xfrm>
              <a:off x="1009682" y="5241020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1009682" y="4158681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692317" y="5862211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692317" y="5530770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729534" y="519932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729534" y="486788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729534" y="453644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729534" y="420500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181" name="pl180"/>
            <p:cNvSpPr/>
            <p:nvPr/>
          </p:nvSpPr>
          <p:spPr>
            <a:xfrm>
              <a:off x="974887" y="59039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974887" y="55724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974887" y="5241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974887" y="49095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974887" y="45781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974887" y="42466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6"/>
            <p:cNvSpPr/>
            <p:nvPr/>
          </p:nvSpPr>
          <p:spPr>
            <a:xfrm rot="-5400000">
              <a:off x="-87229" y="5024677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009682" y="3928677"/>
              <a:ext cx="3327015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Latent Variables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2932500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4939204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98023" y="2415748"/>
              <a:ext cx="310987" cy="15201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343564" y="3935852"/>
              <a:ext cx="310987" cy="158194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689106" y="2391187"/>
              <a:ext cx="310987" cy="15446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34647" y="3935852"/>
              <a:ext cx="310987" cy="121733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80188" y="3935852"/>
              <a:ext cx="310987" cy="111283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725730" y="3935852"/>
              <a:ext cx="310987" cy="11313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071271" y="3935852"/>
              <a:ext cx="310987" cy="142838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3416813" y="2450715"/>
              <a:ext cx="310987" cy="148513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3762354" y="3935852"/>
              <a:ext cx="310987" cy="14229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107895" y="3935852"/>
              <a:ext cx="310987" cy="14333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453437" y="3935852"/>
              <a:ext cx="310987" cy="128346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4798978" y="2704413"/>
              <a:ext cx="310987" cy="123143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5144520" y="2614545"/>
              <a:ext cx="310987" cy="132130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5490061" y="3935852"/>
              <a:ext cx="310987" cy="142447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5835602" y="3935852"/>
              <a:ext cx="310987" cy="133698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6181144" y="3935852"/>
              <a:ext cx="310987" cy="110314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6526685" y="2820674"/>
              <a:ext cx="310987" cy="11151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6872226" y="2559239"/>
              <a:ext cx="310987" cy="137661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7217768" y="2595909"/>
              <a:ext cx="310987" cy="133994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7563309" y="2512766"/>
              <a:ext cx="310987" cy="142308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7908851" y="2631394"/>
              <a:ext cx="310987" cy="130445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8254392" y="2814670"/>
              <a:ext cx="310987" cy="112118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913628" y="416087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259169" y="361137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604711" y="416087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950411" y="361153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2131942" y="3414979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2567336" y="3520515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2897077" y="3501692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3277660" y="4225534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3764847" y="3715734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4075295" y="3671605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4398657" y="3647007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4839397" y="4033745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5206006" y="4008465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5539505" y="3769921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5823010" y="3697631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6207695" y="374460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6550192" y="4030341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6742151" y="4214641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7275496" y="4011461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7599997" y="4036709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7879241" y="4116266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8270701" y="4062678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46192" y="3935852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0983" y="502318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28200" y="389416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28200" y="276513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1397" y="50648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1397" y="39358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1397" y="28068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46192" y="1632462"/>
              <a:ext cx="2804859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for factor plot 1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3130475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5122681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0507" y="2422974"/>
              <a:ext cx="565894" cy="170360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69280" y="4126578"/>
              <a:ext cx="565894" cy="120122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8052" y="4126578"/>
              <a:ext cx="565894" cy="129682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26824" y="4126578"/>
              <a:ext cx="565894" cy="142300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555596" y="4126578"/>
              <a:ext cx="565894" cy="131933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184368" y="4126578"/>
              <a:ext cx="565894" cy="10157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813140" y="2995619"/>
              <a:ext cx="565894" cy="113095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441912" y="2859022"/>
              <a:ext cx="565894" cy="126755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6070684" y="2793349"/>
              <a:ext cx="565894" cy="13332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6699456" y="4126578"/>
              <a:ext cx="565894" cy="126096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7328228" y="4126578"/>
              <a:ext cx="565894" cy="99691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7957000" y="2776926"/>
              <a:ext cx="565894" cy="134965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 rot="-5400000">
              <a:off x="1037965" y="4405271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21" name="tx20"/>
            <p:cNvSpPr/>
            <p:nvPr/>
          </p:nvSpPr>
          <p:spPr>
            <a:xfrm rot="-5400000">
              <a:off x="1467845" y="3508802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2301464" y="3754618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2984465" y="3819698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3681229" y="389912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4211891" y="3783551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4967144" y="4217415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5564501" y="4278811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6255892" y="4202154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6726318" y="3782889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7453861" y="389912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8094807" y="4260549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32" name="pl31"/>
            <p:cNvSpPr/>
            <p:nvPr/>
          </p:nvSpPr>
          <p:spPr>
            <a:xfrm>
              <a:off x="946192" y="4126578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690983" y="504698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728200" y="408488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728200" y="31227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728200" y="216069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911397" y="5088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911397" y="41265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911397" y="31644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911397" y="22023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946192" y="1632462"/>
              <a:ext cx="2804859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for factor plot 2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loads_plsc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41147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7526" y="2933280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493947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71545" y="2416658"/>
              <a:ext cx="144116" cy="151972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1675" y="3936379"/>
              <a:ext cx="144116" cy="158154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291805" y="2392104"/>
              <a:ext cx="144116" cy="154427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51935" y="3936379"/>
              <a:ext cx="144116" cy="121703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12065" y="3936379"/>
              <a:ext cx="144116" cy="111255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72195" y="3936379"/>
              <a:ext cx="144116" cy="113108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32325" y="3936379"/>
              <a:ext cx="144116" cy="14280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92455" y="2451617"/>
              <a:ext cx="144116" cy="148476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52585" y="3936379"/>
              <a:ext cx="144116" cy="142260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12715" y="3936379"/>
              <a:ext cx="144116" cy="143299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72845" y="3936379"/>
              <a:ext cx="144116" cy="128314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32975" y="2705251"/>
              <a:ext cx="144116" cy="12311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893105" y="2615406"/>
              <a:ext cx="144116" cy="132097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053235" y="3936379"/>
              <a:ext cx="144116" cy="142411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213364" y="3936379"/>
              <a:ext cx="144116" cy="133665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373494" y="3936379"/>
              <a:ext cx="144116" cy="110286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3533624" y="2821483"/>
              <a:ext cx="144116" cy="11148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693754" y="2560114"/>
              <a:ext cx="144116" cy="137626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3853884" y="2596774"/>
              <a:ext cx="144116" cy="133960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014014" y="2513653"/>
              <a:ext cx="144116" cy="142272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174144" y="2632250"/>
              <a:ext cx="144116" cy="13041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334274" y="2815480"/>
              <a:ext cx="144116" cy="112089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803715" y="416139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963845" y="3611900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23975" y="416139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284264" y="3612059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280384" y="3415506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530366" y="3521042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1674696" y="3502219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1869867" y="4226061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2171643" y="3716261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2296679" y="3672131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2434630" y="3647534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2689959" y="4034272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2871156" y="4008991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3019244" y="3770448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3117337" y="3698158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3316610" y="3745130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3473697" y="4030868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480244" y="4215167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3828177" y="4011987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3967266" y="4037236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4061099" y="4116793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4267147" y="4063205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47526" y="393637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475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2317" y="502342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29534" y="389468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29534" y="27659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2731" y="5065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2731" y="39363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2731" y="28076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408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47526" y="1632462"/>
              <a:ext cx="2804859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for factor plot 1</a:t>
              </a:r>
            </a:p>
          </p:txBody>
        </p:sp>
        <p:sp>
          <p:nvSpPr>
            <p:cNvPr id="62" name="rc61"/>
            <p:cNvSpPr/>
            <p:nvPr/>
          </p:nvSpPr>
          <p:spPr>
            <a:xfrm>
              <a:off x="4572000" y="1600200"/>
              <a:ext cx="41148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5062326" y="313120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5062326" y="512290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106034" y="2423883"/>
              <a:ext cx="262245" cy="170317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97418" y="4127056"/>
              <a:ext cx="262245" cy="12009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688801" y="4127056"/>
              <a:ext cx="262245" cy="129649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980185" y="4127056"/>
              <a:ext cx="262245" cy="142264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71569" y="4127056"/>
              <a:ext cx="262245" cy="131900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562953" y="4127056"/>
              <a:ext cx="262245" cy="101550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854337" y="2996384"/>
              <a:ext cx="262245" cy="113067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7145721" y="2859821"/>
              <a:ext cx="262245" cy="126723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7437105" y="2794165"/>
              <a:ext cx="262245" cy="133289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7728489" y="4127056"/>
              <a:ext cx="262245" cy="126064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8019873" y="4127056"/>
              <a:ext cx="262245" cy="99665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8311257" y="2777745"/>
              <a:ext cx="262245" cy="134931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tx76"/>
            <p:cNvSpPr/>
            <p:nvPr/>
          </p:nvSpPr>
          <p:spPr>
            <a:xfrm rot="-5400000">
              <a:off x="4951667" y="4405749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5044158" y="3509280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5540390" y="3755097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5886003" y="3820177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6245378" y="3899607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6438652" y="3784030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6856518" y="421789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7116486" y="4279289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7470489" y="4202633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7603526" y="3783368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7993682" y="3899607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8" name="tx87"/>
            <p:cNvSpPr/>
            <p:nvPr/>
          </p:nvSpPr>
          <p:spPr>
            <a:xfrm rot="-5400000">
              <a:off x="8297240" y="4261028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9" name="pl88"/>
            <p:cNvSpPr/>
            <p:nvPr/>
          </p:nvSpPr>
          <p:spPr>
            <a:xfrm>
              <a:off x="5062326" y="4127056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0623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4807117" y="504721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844334" y="408536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4844334" y="312351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4844334" y="216166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95" name="pl94"/>
            <p:cNvSpPr/>
            <p:nvPr/>
          </p:nvSpPr>
          <p:spPr>
            <a:xfrm>
              <a:off x="5027531" y="50889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27531" y="4127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027531" y="31652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5027531" y="22033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 rot="-5400000">
              <a:off x="41556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062326" y="1632462"/>
              <a:ext cx="2804859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for factor plot 2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373080" y="1600200"/>
              <a:ext cx="439783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862072" y="1894657"/>
              <a:ext cx="3839258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862072" y="5531465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862072" y="4862628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862072" y="4193791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862072" y="3524954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62072" y="2856117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862072" y="2187281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27350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94234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61118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28001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94885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61769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862072" y="5197046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862072" y="4528210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862072" y="3859373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862072" y="3190536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862072" y="2521699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3908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0792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7676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94560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61443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28327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62072" y="3859373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4560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132287" y="4667433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749930" y="4197956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848604" y="2568596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720019" y="5120361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584167" y="3219247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893066" y="272442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479030" y="4379431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529409" y="4648927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5726459" y="274182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438633" y="3302477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392131" y="3655420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071240" y="512065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505874" y="292391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230183" y="4418650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426412" y="3114296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377764" y="2850086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098651" y="4951657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654014" y="3651227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5517322" y="296499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757596" y="4129829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678343" y="515909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6157199" y="240553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45930" y="4707174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398120" y="515682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872506" y="250629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79129" y="3738251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460731" y="4620029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077506" y="334327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611372" y="4937743"/>
              <a:ext cx="139228" cy="209277"/>
            </a:xfrm>
            <a:custGeom>
              <a:avLst/>
              <a:pathLst>
                <a:path w="139228" h="209277">
                  <a:moveTo>
                    <a:pt x="0" y="0"/>
                  </a:moveTo>
                  <a:lnTo>
                    <a:pt x="139228" y="20927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3744967" y="4546853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819915" y="4274681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339440" y="2620904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100425" y="4866084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684237" y="3211246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947206" y="2604054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240495" y="4207521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627518" y="4668545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5393141" y="281706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299115" y="3379564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90187" y="354915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983794" y="519741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4937909" y="299351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658788" y="437651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870472" y="319034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Excerpt.17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754497" y="281742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3678320" y="499942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085121" y="3589198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580083" y="304110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621285" y="400816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344259" y="5235204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020891" y="228379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988150" y="478387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038581" y="503555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5379906" y="238542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4944303" y="381531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325003" y="4498048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659455" y="342011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4212943" y="4123616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256298" y="262895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3140061" y="5153181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483437" y="3716087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3" name="pg92"/>
            <p:cNvSpPr/>
            <p:nvPr/>
          </p:nvSpPr>
          <p:spPr>
            <a:xfrm>
              <a:off x="4326238" y="4120563"/>
              <a:ext cx="582350" cy="538661"/>
            </a:xfrm>
            <a:custGeom>
              <a:avLst/>
              <a:pathLst>
                <a:path w="582350" h="538661">
                  <a:moveTo>
                    <a:pt x="582350" y="24050"/>
                  </a:moveTo>
                  <a:lnTo>
                    <a:pt x="580141" y="12097"/>
                  </a:lnTo>
                  <a:lnTo>
                    <a:pt x="573548" y="4039"/>
                  </a:lnTo>
                  <a:lnTo>
                    <a:pt x="562669" y="0"/>
                  </a:lnTo>
                  <a:lnTo>
                    <a:pt x="547671" y="39"/>
                  </a:lnTo>
                  <a:lnTo>
                    <a:pt x="528781" y="4157"/>
                  </a:lnTo>
                  <a:lnTo>
                    <a:pt x="506284" y="12291"/>
                  </a:lnTo>
                  <a:lnTo>
                    <a:pt x="480522" y="24317"/>
                  </a:lnTo>
                  <a:lnTo>
                    <a:pt x="451886" y="40054"/>
                  </a:lnTo>
                  <a:lnTo>
                    <a:pt x="420810" y="59263"/>
                  </a:lnTo>
                  <a:lnTo>
                    <a:pt x="387764" y="81653"/>
                  </a:lnTo>
                  <a:lnTo>
                    <a:pt x="353250" y="106884"/>
                  </a:lnTo>
                  <a:lnTo>
                    <a:pt x="317790" y="134574"/>
                  </a:lnTo>
                  <a:lnTo>
                    <a:pt x="281923" y="164302"/>
                  </a:lnTo>
                  <a:lnTo>
                    <a:pt x="246192" y="195620"/>
                  </a:lnTo>
                  <a:lnTo>
                    <a:pt x="211139" y="228050"/>
                  </a:lnTo>
                  <a:lnTo>
                    <a:pt x="177295" y="261103"/>
                  </a:lnTo>
                  <a:lnTo>
                    <a:pt x="145173" y="294277"/>
                  </a:lnTo>
                  <a:lnTo>
                    <a:pt x="115260" y="327069"/>
                  </a:lnTo>
                  <a:lnTo>
                    <a:pt x="88009" y="358982"/>
                  </a:lnTo>
                  <a:lnTo>
                    <a:pt x="63834" y="389532"/>
                  </a:lnTo>
                  <a:lnTo>
                    <a:pt x="43101" y="418256"/>
                  </a:lnTo>
                  <a:lnTo>
                    <a:pt x="26125" y="444719"/>
                  </a:lnTo>
                  <a:lnTo>
                    <a:pt x="13162" y="468520"/>
                  </a:lnTo>
                  <a:lnTo>
                    <a:pt x="4409" y="489297"/>
                  </a:lnTo>
                  <a:lnTo>
                    <a:pt x="0" y="506737"/>
                  </a:lnTo>
                  <a:lnTo>
                    <a:pt x="0" y="520573"/>
                  </a:lnTo>
                  <a:lnTo>
                    <a:pt x="4409" y="530597"/>
                  </a:lnTo>
                  <a:lnTo>
                    <a:pt x="13162" y="536658"/>
                  </a:lnTo>
                  <a:lnTo>
                    <a:pt x="26125" y="538661"/>
                  </a:lnTo>
                  <a:lnTo>
                    <a:pt x="43101" y="536579"/>
                  </a:lnTo>
                  <a:lnTo>
                    <a:pt x="63834" y="530441"/>
                  </a:lnTo>
                  <a:lnTo>
                    <a:pt x="88009" y="520342"/>
                  </a:lnTo>
                  <a:lnTo>
                    <a:pt x="115260" y="506434"/>
                  </a:lnTo>
                  <a:lnTo>
                    <a:pt x="145173" y="488927"/>
                  </a:lnTo>
                  <a:lnTo>
                    <a:pt x="177295" y="468089"/>
                  </a:lnTo>
                  <a:lnTo>
                    <a:pt x="211139" y="444233"/>
                  </a:lnTo>
                  <a:lnTo>
                    <a:pt x="246192" y="417722"/>
                  </a:lnTo>
                  <a:lnTo>
                    <a:pt x="281923" y="388959"/>
                  </a:lnTo>
                  <a:lnTo>
                    <a:pt x="317790" y="358378"/>
                  </a:lnTo>
                  <a:lnTo>
                    <a:pt x="353250" y="326443"/>
                  </a:lnTo>
                  <a:lnTo>
                    <a:pt x="387764" y="293639"/>
                  </a:lnTo>
                  <a:lnTo>
                    <a:pt x="420810" y="260463"/>
                  </a:lnTo>
                  <a:lnTo>
                    <a:pt x="451886" y="227417"/>
                  </a:lnTo>
                  <a:lnTo>
                    <a:pt x="480522" y="195003"/>
                  </a:lnTo>
                  <a:lnTo>
                    <a:pt x="506284" y="163713"/>
                  </a:lnTo>
                  <a:lnTo>
                    <a:pt x="528781" y="134019"/>
                  </a:lnTo>
                  <a:lnTo>
                    <a:pt x="547671" y="106373"/>
                  </a:lnTo>
                  <a:lnTo>
                    <a:pt x="562669" y="81193"/>
                  </a:lnTo>
                  <a:lnTo>
                    <a:pt x="573548" y="58862"/>
                  </a:lnTo>
                  <a:lnTo>
                    <a:pt x="580141" y="39717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5470990" y="2698146"/>
              <a:ext cx="385933" cy="401761"/>
            </a:xfrm>
            <a:custGeom>
              <a:avLst/>
              <a:pathLst>
                <a:path w="385933" h="401761">
                  <a:moveTo>
                    <a:pt x="385933" y="24671"/>
                  </a:moveTo>
                  <a:lnTo>
                    <a:pt x="384469" y="14148"/>
                  </a:lnTo>
                  <a:lnTo>
                    <a:pt x="380099" y="6459"/>
                  </a:lnTo>
                  <a:lnTo>
                    <a:pt x="372890" y="1718"/>
                  </a:lnTo>
                  <a:lnTo>
                    <a:pt x="362950" y="0"/>
                  </a:lnTo>
                  <a:lnTo>
                    <a:pt x="350431" y="1328"/>
                  </a:lnTo>
                  <a:lnTo>
                    <a:pt x="335522" y="5683"/>
                  </a:lnTo>
                  <a:lnTo>
                    <a:pt x="318450" y="13000"/>
                  </a:lnTo>
                  <a:lnTo>
                    <a:pt x="299472" y="23167"/>
                  </a:lnTo>
                  <a:lnTo>
                    <a:pt x="278877" y="36030"/>
                  </a:lnTo>
                  <a:lnTo>
                    <a:pt x="256977" y="51394"/>
                  </a:lnTo>
                  <a:lnTo>
                    <a:pt x="234104" y="69026"/>
                  </a:lnTo>
                  <a:lnTo>
                    <a:pt x="210604" y="88660"/>
                  </a:lnTo>
                  <a:lnTo>
                    <a:pt x="186835" y="109996"/>
                  </a:lnTo>
                  <a:lnTo>
                    <a:pt x="163155" y="132712"/>
                  </a:lnTo>
                  <a:lnTo>
                    <a:pt x="139925" y="156464"/>
                  </a:lnTo>
                  <a:lnTo>
                    <a:pt x="117496" y="180892"/>
                  </a:lnTo>
                  <a:lnTo>
                    <a:pt x="96208" y="205624"/>
                  </a:lnTo>
                  <a:lnTo>
                    <a:pt x="76384" y="230287"/>
                  </a:lnTo>
                  <a:lnTo>
                    <a:pt x="58325" y="254506"/>
                  </a:lnTo>
                  <a:lnTo>
                    <a:pt x="42304" y="277914"/>
                  </a:lnTo>
                  <a:lnTo>
                    <a:pt x="28564" y="300157"/>
                  </a:lnTo>
                  <a:lnTo>
                    <a:pt x="17313" y="320897"/>
                  </a:lnTo>
                  <a:lnTo>
                    <a:pt x="8722" y="339820"/>
                  </a:lnTo>
                  <a:lnTo>
                    <a:pt x="2922" y="356638"/>
                  </a:lnTo>
                  <a:lnTo>
                    <a:pt x="0" y="371098"/>
                  </a:lnTo>
                  <a:lnTo>
                    <a:pt x="0" y="382980"/>
                  </a:lnTo>
                  <a:lnTo>
                    <a:pt x="2922" y="392103"/>
                  </a:lnTo>
                  <a:lnTo>
                    <a:pt x="8722" y="398330"/>
                  </a:lnTo>
                  <a:lnTo>
                    <a:pt x="17313" y="401565"/>
                  </a:lnTo>
                  <a:lnTo>
                    <a:pt x="28564" y="401761"/>
                  </a:lnTo>
                  <a:lnTo>
                    <a:pt x="42304" y="398914"/>
                  </a:lnTo>
                  <a:lnTo>
                    <a:pt x="58325" y="393067"/>
                  </a:lnTo>
                  <a:lnTo>
                    <a:pt x="76384" y="384308"/>
                  </a:lnTo>
                  <a:lnTo>
                    <a:pt x="96208" y="372771"/>
                  </a:lnTo>
                  <a:lnTo>
                    <a:pt x="117496" y="358631"/>
                  </a:lnTo>
                  <a:lnTo>
                    <a:pt x="139925" y="342102"/>
                  </a:lnTo>
                  <a:lnTo>
                    <a:pt x="163155" y="323433"/>
                  </a:lnTo>
                  <a:lnTo>
                    <a:pt x="186835" y="302910"/>
                  </a:lnTo>
                  <a:lnTo>
                    <a:pt x="210604" y="280841"/>
                  </a:lnTo>
                  <a:lnTo>
                    <a:pt x="234104" y="257563"/>
                  </a:lnTo>
                  <a:lnTo>
                    <a:pt x="256977" y="233428"/>
                  </a:lnTo>
                  <a:lnTo>
                    <a:pt x="278877" y="208801"/>
                  </a:lnTo>
                  <a:lnTo>
                    <a:pt x="299472" y="184056"/>
                  </a:lnTo>
                  <a:lnTo>
                    <a:pt x="318450" y="159569"/>
                  </a:lnTo>
                  <a:lnTo>
                    <a:pt x="335522" y="135710"/>
                  </a:lnTo>
                  <a:lnTo>
                    <a:pt x="350431" y="112841"/>
                  </a:lnTo>
                  <a:lnTo>
                    <a:pt x="362950" y="91309"/>
                  </a:lnTo>
                  <a:lnTo>
                    <a:pt x="372890" y="71440"/>
                  </a:lnTo>
                  <a:lnTo>
                    <a:pt x="380099" y="53535"/>
                  </a:lnTo>
                  <a:lnTo>
                    <a:pt x="384469" y="37866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569741" y="5081891"/>
              <a:ext cx="506482" cy="132076"/>
            </a:xfrm>
            <a:custGeom>
              <a:avLst/>
              <a:pathLst>
                <a:path w="506482" h="132076">
                  <a:moveTo>
                    <a:pt x="506482" y="23160"/>
                  </a:moveTo>
                  <a:lnTo>
                    <a:pt x="504561" y="17310"/>
                  </a:lnTo>
                  <a:lnTo>
                    <a:pt x="498826" y="12200"/>
                  </a:lnTo>
                  <a:lnTo>
                    <a:pt x="489365" y="7906"/>
                  </a:lnTo>
                  <a:lnTo>
                    <a:pt x="476321" y="4495"/>
                  </a:lnTo>
                  <a:lnTo>
                    <a:pt x="459891" y="2018"/>
                  </a:lnTo>
                  <a:lnTo>
                    <a:pt x="440326" y="511"/>
                  </a:lnTo>
                  <a:lnTo>
                    <a:pt x="417920" y="0"/>
                  </a:lnTo>
                  <a:lnTo>
                    <a:pt x="393015" y="490"/>
                  </a:lnTo>
                  <a:lnTo>
                    <a:pt x="365987" y="1974"/>
                  </a:lnTo>
                  <a:lnTo>
                    <a:pt x="337246" y="4431"/>
                  </a:lnTo>
                  <a:lnTo>
                    <a:pt x="307229" y="7822"/>
                  </a:lnTo>
                  <a:lnTo>
                    <a:pt x="276389" y="12097"/>
                  </a:lnTo>
                  <a:lnTo>
                    <a:pt x="245194" y="17191"/>
                  </a:lnTo>
                  <a:lnTo>
                    <a:pt x="214118" y="23026"/>
                  </a:lnTo>
                  <a:lnTo>
                    <a:pt x="183632" y="29513"/>
                  </a:lnTo>
                  <a:lnTo>
                    <a:pt x="154197" y="36556"/>
                  </a:lnTo>
                  <a:lnTo>
                    <a:pt x="126260" y="44046"/>
                  </a:lnTo>
                  <a:lnTo>
                    <a:pt x="100244" y="51871"/>
                  </a:lnTo>
                  <a:lnTo>
                    <a:pt x="76543" y="59911"/>
                  </a:lnTo>
                  <a:lnTo>
                    <a:pt x="55518" y="68045"/>
                  </a:lnTo>
                  <a:lnTo>
                    <a:pt x="37486" y="76149"/>
                  </a:lnTo>
                  <a:lnTo>
                    <a:pt x="22721" y="84101"/>
                  </a:lnTo>
                  <a:lnTo>
                    <a:pt x="11447" y="91780"/>
                  </a:lnTo>
                  <a:lnTo>
                    <a:pt x="3835" y="99070"/>
                  </a:lnTo>
                  <a:lnTo>
                    <a:pt x="0" y="105860"/>
                  </a:lnTo>
                  <a:lnTo>
                    <a:pt x="0" y="112047"/>
                  </a:lnTo>
                  <a:lnTo>
                    <a:pt x="3835" y="117538"/>
                  </a:lnTo>
                  <a:lnTo>
                    <a:pt x="11447" y="122249"/>
                  </a:lnTo>
                  <a:lnTo>
                    <a:pt x="22721" y="126109"/>
                  </a:lnTo>
                  <a:lnTo>
                    <a:pt x="37486" y="129059"/>
                  </a:lnTo>
                  <a:lnTo>
                    <a:pt x="55518" y="131054"/>
                  </a:lnTo>
                  <a:lnTo>
                    <a:pt x="76543" y="132065"/>
                  </a:lnTo>
                  <a:lnTo>
                    <a:pt x="100244" y="132076"/>
                  </a:lnTo>
                  <a:lnTo>
                    <a:pt x="126260" y="131087"/>
                  </a:lnTo>
                  <a:lnTo>
                    <a:pt x="154197" y="129112"/>
                  </a:lnTo>
                  <a:lnTo>
                    <a:pt x="183632" y="126183"/>
                  </a:lnTo>
                  <a:lnTo>
                    <a:pt x="214118" y="122342"/>
                  </a:lnTo>
                  <a:lnTo>
                    <a:pt x="245194" y="117649"/>
                  </a:lnTo>
                  <a:lnTo>
                    <a:pt x="276389" y="112175"/>
                  </a:lnTo>
                  <a:lnTo>
                    <a:pt x="307229" y="106002"/>
                  </a:lnTo>
                  <a:lnTo>
                    <a:pt x="337246" y="99224"/>
                  </a:lnTo>
                  <a:lnTo>
                    <a:pt x="365987" y="91944"/>
                  </a:lnTo>
                  <a:lnTo>
                    <a:pt x="393015" y="84272"/>
                  </a:lnTo>
                  <a:lnTo>
                    <a:pt x="417920" y="76324"/>
                  </a:lnTo>
                  <a:lnTo>
                    <a:pt x="440326" y="68222"/>
                  </a:lnTo>
                  <a:lnTo>
                    <a:pt x="459891" y="60087"/>
                  </a:lnTo>
                  <a:lnTo>
                    <a:pt x="476321" y="52044"/>
                  </a:lnTo>
                  <a:lnTo>
                    <a:pt x="489365" y="44213"/>
                  </a:lnTo>
                  <a:lnTo>
                    <a:pt x="498826" y="36715"/>
                  </a:lnTo>
                  <a:lnTo>
                    <a:pt x="504561" y="29661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4538975" y="3572491"/>
              <a:ext cx="750493" cy="824424"/>
            </a:xfrm>
            <a:custGeom>
              <a:avLst/>
              <a:pathLst>
                <a:path w="750493" h="824424">
                  <a:moveTo>
                    <a:pt x="750493" y="76581"/>
                  </a:moveTo>
                  <a:lnTo>
                    <a:pt x="747647" y="49704"/>
                  </a:lnTo>
                  <a:lnTo>
                    <a:pt x="739149" y="28328"/>
                  </a:lnTo>
                  <a:lnTo>
                    <a:pt x="725130" y="12777"/>
                  </a:lnTo>
                  <a:lnTo>
                    <a:pt x="705801" y="3286"/>
                  </a:lnTo>
                  <a:lnTo>
                    <a:pt x="681456" y="0"/>
                  </a:lnTo>
                  <a:lnTo>
                    <a:pt x="652464" y="2967"/>
                  </a:lnTo>
                  <a:lnTo>
                    <a:pt x="619265" y="12143"/>
                  </a:lnTo>
                  <a:lnTo>
                    <a:pt x="582360" y="27390"/>
                  </a:lnTo>
                  <a:lnTo>
                    <a:pt x="542311" y="48475"/>
                  </a:lnTo>
                  <a:lnTo>
                    <a:pt x="499724" y="75079"/>
                  </a:lnTo>
                  <a:lnTo>
                    <a:pt x="455244" y="106799"/>
                  </a:lnTo>
                  <a:lnTo>
                    <a:pt x="409547" y="143155"/>
                  </a:lnTo>
                  <a:lnTo>
                    <a:pt x="363324" y="183594"/>
                  </a:lnTo>
                  <a:lnTo>
                    <a:pt x="317276" y="227504"/>
                  </a:lnTo>
                  <a:lnTo>
                    <a:pt x="272102" y="274220"/>
                  </a:lnTo>
                  <a:lnTo>
                    <a:pt x="228485" y="323032"/>
                  </a:lnTo>
                  <a:lnTo>
                    <a:pt x="187089" y="373202"/>
                  </a:lnTo>
                  <a:lnTo>
                    <a:pt x="148539" y="423969"/>
                  </a:lnTo>
                  <a:lnTo>
                    <a:pt x="113420" y="474562"/>
                  </a:lnTo>
                  <a:lnTo>
                    <a:pt x="82265" y="524216"/>
                  </a:lnTo>
                  <a:lnTo>
                    <a:pt x="55546" y="572177"/>
                  </a:lnTo>
                  <a:lnTo>
                    <a:pt x="33668" y="617719"/>
                  </a:lnTo>
                  <a:lnTo>
                    <a:pt x="16962" y="660151"/>
                  </a:lnTo>
                  <a:lnTo>
                    <a:pt x="5682" y="698829"/>
                  </a:lnTo>
                  <a:lnTo>
                    <a:pt x="0" y="733168"/>
                  </a:lnTo>
                  <a:lnTo>
                    <a:pt x="0" y="762647"/>
                  </a:lnTo>
                  <a:lnTo>
                    <a:pt x="5682" y="786819"/>
                  </a:lnTo>
                  <a:lnTo>
                    <a:pt x="16962" y="805318"/>
                  </a:lnTo>
                  <a:lnTo>
                    <a:pt x="33668" y="817863"/>
                  </a:lnTo>
                  <a:lnTo>
                    <a:pt x="55546" y="824264"/>
                  </a:lnTo>
                  <a:lnTo>
                    <a:pt x="82265" y="824424"/>
                  </a:lnTo>
                  <a:lnTo>
                    <a:pt x="113420" y="818340"/>
                  </a:lnTo>
                  <a:lnTo>
                    <a:pt x="148539" y="806106"/>
                  </a:lnTo>
                  <a:lnTo>
                    <a:pt x="187089" y="787905"/>
                  </a:lnTo>
                  <a:lnTo>
                    <a:pt x="228485" y="764015"/>
                  </a:lnTo>
                  <a:lnTo>
                    <a:pt x="272102" y="734798"/>
                  </a:lnTo>
                  <a:lnTo>
                    <a:pt x="317276" y="700695"/>
                  </a:lnTo>
                  <a:lnTo>
                    <a:pt x="363324" y="662225"/>
                  </a:lnTo>
                  <a:lnTo>
                    <a:pt x="409547" y="619970"/>
                  </a:lnTo>
                  <a:lnTo>
                    <a:pt x="455244" y="574571"/>
                  </a:lnTo>
                  <a:lnTo>
                    <a:pt x="499724" y="526716"/>
                  </a:lnTo>
                  <a:lnTo>
                    <a:pt x="542311" y="477131"/>
                  </a:lnTo>
                  <a:lnTo>
                    <a:pt x="582360" y="426567"/>
                  </a:lnTo>
                  <a:lnTo>
                    <a:pt x="619265" y="375790"/>
                  </a:lnTo>
                  <a:lnTo>
                    <a:pt x="652464" y="325571"/>
                  </a:lnTo>
                  <a:lnTo>
                    <a:pt x="681456" y="276671"/>
                  </a:lnTo>
                  <a:lnTo>
                    <a:pt x="705801" y="229831"/>
                  </a:lnTo>
                  <a:lnTo>
                    <a:pt x="725130" y="185761"/>
                  </a:lnTo>
                  <a:lnTo>
                    <a:pt x="739149" y="145129"/>
                  </a:lnTo>
                  <a:lnTo>
                    <a:pt x="747647" y="108550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2606863" y="5155355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606863" y="448651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644080" y="38176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644080" y="314884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644080" y="24800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2827277" y="51970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827277" y="45282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827277" y="38593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827277" y="31905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827277" y="2521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3908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60792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27676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494560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614437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6283274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2842800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3511637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180474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867919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536756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205593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20" name="tx119"/>
            <p:cNvSpPr/>
            <p:nvPr/>
          </p:nvSpPr>
          <p:spPr>
            <a:xfrm rot="-5400000">
              <a:off x="2345738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862072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2021-03-17T21:25:33Z</dcterms:modified>
  <cp:category/>
</cp:coreProperties>
</file>