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405712" y="4023783"/>
              <a:ext cx="309545" cy="107715"/>
            </a:xfrm>
            <a:custGeom>
              <a:avLst/>
              <a:pathLst>
                <a:path w="309545" h="107715">
                  <a:moveTo>
                    <a:pt x="309545" y="0"/>
                  </a:moveTo>
                  <a:lnTo>
                    <a:pt x="0" y="10771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3506077" y="523550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4012" y="4560997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263051" y="364953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82997" y="379161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409537" y="4392210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293054" y="4708336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46776" y="3621796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973802" y="422321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00356" y="321882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710145" y="259245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276121" y="494429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807595" y="358688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529750" y="439204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099835" y="409963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85138" y="338934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032582" y="277113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19926" y="422246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840086" y="31720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38118" y="396131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915393" y="502184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020176" y="380178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162955" y="228405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480102" y="301884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94222" y="334365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473614" y="4666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954250" y="391891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90172" y="33343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62619" y="26374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3900842" y="4364031"/>
              <a:ext cx="493622" cy="558421"/>
            </a:xfrm>
            <a:custGeom>
              <a:avLst/>
              <a:pathLst>
                <a:path w="493622" h="558421">
                  <a:moveTo>
                    <a:pt x="493622" y="72698"/>
                  </a:moveTo>
                  <a:lnTo>
                    <a:pt x="491750" y="51161"/>
                  </a:lnTo>
                  <a:lnTo>
                    <a:pt x="486161" y="33084"/>
                  </a:lnTo>
                  <a:lnTo>
                    <a:pt x="476940" y="18743"/>
                  </a:lnTo>
                  <a:lnTo>
                    <a:pt x="464227" y="8354"/>
                  </a:lnTo>
                  <a:lnTo>
                    <a:pt x="448215" y="2074"/>
                  </a:lnTo>
                  <a:lnTo>
                    <a:pt x="429146" y="0"/>
                  </a:lnTo>
                  <a:lnTo>
                    <a:pt x="407309" y="2161"/>
                  </a:lnTo>
                  <a:lnTo>
                    <a:pt x="383036" y="8527"/>
                  </a:lnTo>
                  <a:lnTo>
                    <a:pt x="356694" y="18999"/>
                  </a:lnTo>
                  <a:lnTo>
                    <a:pt x="328684" y="33420"/>
                  </a:lnTo>
                  <a:lnTo>
                    <a:pt x="299428" y="51571"/>
                  </a:lnTo>
                  <a:lnTo>
                    <a:pt x="269371" y="73177"/>
                  </a:lnTo>
                  <a:lnTo>
                    <a:pt x="238969" y="97909"/>
                  </a:lnTo>
                  <a:lnTo>
                    <a:pt x="208682" y="125394"/>
                  </a:lnTo>
                  <a:lnTo>
                    <a:pt x="178969" y="155214"/>
                  </a:lnTo>
                  <a:lnTo>
                    <a:pt x="150282" y="186918"/>
                  </a:lnTo>
                  <a:lnTo>
                    <a:pt x="123054" y="220025"/>
                  </a:lnTo>
                  <a:lnTo>
                    <a:pt x="97698" y="254032"/>
                  </a:lnTo>
                  <a:lnTo>
                    <a:pt x="74600" y="288426"/>
                  </a:lnTo>
                  <a:lnTo>
                    <a:pt x="54108" y="322683"/>
                  </a:lnTo>
                  <a:lnTo>
                    <a:pt x="36534" y="356285"/>
                  </a:lnTo>
                  <a:lnTo>
                    <a:pt x="22144" y="388723"/>
                  </a:lnTo>
                  <a:lnTo>
                    <a:pt x="11156" y="419505"/>
                  </a:lnTo>
                  <a:lnTo>
                    <a:pt x="3737" y="448163"/>
                  </a:lnTo>
                  <a:lnTo>
                    <a:pt x="0" y="474265"/>
                  </a:lnTo>
                  <a:lnTo>
                    <a:pt x="0" y="497413"/>
                  </a:lnTo>
                  <a:lnTo>
                    <a:pt x="3737" y="517258"/>
                  </a:lnTo>
                  <a:lnTo>
                    <a:pt x="11156" y="533497"/>
                  </a:lnTo>
                  <a:lnTo>
                    <a:pt x="22144" y="545886"/>
                  </a:lnTo>
                  <a:lnTo>
                    <a:pt x="36534" y="554236"/>
                  </a:lnTo>
                  <a:lnTo>
                    <a:pt x="54108" y="558421"/>
                  </a:lnTo>
                  <a:lnTo>
                    <a:pt x="74600" y="558378"/>
                  </a:lnTo>
                  <a:lnTo>
                    <a:pt x="97698" y="554106"/>
                  </a:lnTo>
                  <a:lnTo>
                    <a:pt x="123054" y="545671"/>
                  </a:lnTo>
                  <a:lnTo>
                    <a:pt x="150282" y="533200"/>
                  </a:lnTo>
                  <a:lnTo>
                    <a:pt x="178969" y="516884"/>
                  </a:lnTo>
                  <a:lnTo>
                    <a:pt x="208682" y="496968"/>
                  </a:lnTo>
                  <a:lnTo>
                    <a:pt x="238969" y="473755"/>
                  </a:lnTo>
                  <a:lnTo>
                    <a:pt x="269371" y="447596"/>
                  </a:lnTo>
                  <a:lnTo>
                    <a:pt x="299428" y="418889"/>
                  </a:lnTo>
                  <a:lnTo>
                    <a:pt x="328684" y="388069"/>
                  </a:lnTo>
                  <a:lnTo>
                    <a:pt x="356694" y="355602"/>
                  </a:lnTo>
                  <a:lnTo>
                    <a:pt x="383036" y="321981"/>
                  </a:lnTo>
                  <a:lnTo>
                    <a:pt x="407309" y="287716"/>
                  </a:lnTo>
                  <a:lnTo>
                    <a:pt x="429146" y="253325"/>
                  </a:lnTo>
                  <a:lnTo>
                    <a:pt x="448215" y="219331"/>
                  </a:lnTo>
                  <a:lnTo>
                    <a:pt x="464227" y="186248"/>
                  </a:lnTo>
                  <a:lnTo>
                    <a:pt x="476940" y="154578"/>
                  </a:lnTo>
                  <a:lnTo>
                    <a:pt x="486161" y="124802"/>
                  </a:lnTo>
                  <a:lnTo>
                    <a:pt x="491750" y="9737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301770" y="3607407"/>
              <a:ext cx="639179" cy="616029"/>
            </a:xfrm>
            <a:custGeom>
              <a:avLst/>
              <a:pathLst>
                <a:path w="639179" h="616029">
                  <a:moveTo>
                    <a:pt x="639179" y="51841"/>
                  </a:moveTo>
                  <a:lnTo>
                    <a:pt x="636754" y="32741"/>
                  </a:lnTo>
                  <a:lnTo>
                    <a:pt x="629517" y="17814"/>
                  </a:lnTo>
                  <a:lnTo>
                    <a:pt x="617577" y="7286"/>
                  </a:lnTo>
                  <a:lnTo>
                    <a:pt x="601116" y="1318"/>
                  </a:lnTo>
                  <a:lnTo>
                    <a:pt x="580382" y="0"/>
                  </a:lnTo>
                  <a:lnTo>
                    <a:pt x="555690" y="3351"/>
                  </a:lnTo>
                  <a:lnTo>
                    <a:pt x="527414" y="11321"/>
                  </a:lnTo>
                  <a:lnTo>
                    <a:pt x="495984" y="23790"/>
                  </a:lnTo>
                  <a:lnTo>
                    <a:pt x="461874" y="40567"/>
                  </a:lnTo>
                  <a:lnTo>
                    <a:pt x="425604" y="61399"/>
                  </a:lnTo>
                  <a:lnTo>
                    <a:pt x="387722" y="85971"/>
                  </a:lnTo>
                  <a:lnTo>
                    <a:pt x="348802" y="113909"/>
                  </a:lnTo>
                  <a:lnTo>
                    <a:pt x="309435" y="144790"/>
                  </a:lnTo>
                  <a:lnTo>
                    <a:pt x="270217" y="178145"/>
                  </a:lnTo>
                  <a:lnTo>
                    <a:pt x="231743" y="213470"/>
                  </a:lnTo>
                  <a:lnTo>
                    <a:pt x="194596" y="250229"/>
                  </a:lnTo>
                  <a:lnTo>
                    <a:pt x="159339" y="287864"/>
                  </a:lnTo>
                  <a:lnTo>
                    <a:pt x="126507" y="325806"/>
                  </a:lnTo>
                  <a:lnTo>
                    <a:pt x="96597" y="363478"/>
                  </a:lnTo>
                  <a:lnTo>
                    <a:pt x="70063" y="400310"/>
                  </a:lnTo>
                  <a:lnTo>
                    <a:pt x="47307" y="435743"/>
                  </a:lnTo>
                  <a:lnTo>
                    <a:pt x="28674" y="469241"/>
                  </a:lnTo>
                  <a:lnTo>
                    <a:pt x="14446" y="500295"/>
                  </a:lnTo>
                  <a:lnTo>
                    <a:pt x="4840" y="528435"/>
                  </a:lnTo>
                  <a:lnTo>
                    <a:pt x="0" y="553235"/>
                  </a:lnTo>
                  <a:lnTo>
                    <a:pt x="0" y="574317"/>
                  </a:lnTo>
                  <a:lnTo>
                    <a:pt x="4840" y="591364"/>
                  </a:lnTo>
                  <a:lnTo>
                    <a:pt x="14446" y="604115"/>
                  </a:lnTo>
                  <a:lnTo>
                    <a:pt x="28674" y="612379"/>
                  </a:lnTo>
                  <a:lnTo>
                    <a:pt x="47307" y="616029"/>
                  </a:lnTo>
                  <a:lnTo>
                    <a:pt x="70063" y="615010"/>
                  </a:lnTo>
                  <a:lnTo>
                    <a:pt x="96597" y="609339"/>
                  </a:lnTo>
                  <a:lnTo>
                    <a:pt x="126507" y="599100"/>
                  </a:lnTo>
                  <a:lnTo>
                    <a:pt x="159339" y="584449"/>
                  </a:lnTo>
                  <a:lnTo>
                    <a:pt x="194596" y="565609"/>
                  </a:lnTo>
                  <a:lnTo>
                    <a:pt x="231743" y="542864"/>
                  </a:lnTo>
                  <a:lnTo>
                    <a:pt x="270217" y="516559"/>
                  </a:lnTo>
                  <a:lnTo>
                    <a:pt x="309435" y="487094"/>
                  </a:lnTo>
                  <a:lnTo>
                    <a:pt x="348802" y="454914"/>
                  </a:lnTo>
                  <a:lnTo>
                    <a:pt x="387722" y="420509"/>
                  </a:lnTo>
                  <a:lnTo>
                    <a:pt x="425604" y="384398"/>
                  </a:lnTo>
                  <a:lnTo>
                    <a:pt x="461874" y="347131"/>
                  </a:lnTo>
                  <a:lnTo>
                    <a:pt x="495984" y="309271"/>
                  </a:lnTo>
                  <a:lnTo>
                    <a:pt x="527414" y="271392"/>
                  </a:lnTo>
                  <a:lnTo>
                    <a:pt x="555690" y="234069"/>
                  </a:lnTo>
                  <a:lnTo>
                    <a:pt x="580382" y="197868"/>
                  </a:lnTo>
                  <a:lnTo>
                    <a:pt x="601116" y="163337"/>
                  </a:lnTo>
                  <a:lnTo>
                    <a:pt x="617577" y="130999"/>
                  </a:lnTo>
                  <a:lnTo>
                    <a:pt x="629517" y="101346"/>
                  </a:lnTo>
                  <a:lnTo>
                    <a:pt x="636754" y="74826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520638" y="3469868"/>
              <a:ext cx="602927" cy="255424"/>
            </a:xfrm>
            <a:custGeom>
              <a:avLst/>
              <a:pathLst>
                <a:path w="602927" h="255424">
                  <a:moveTo>
                    <a:pt x="602927" y="84582"/>
                  </a:moveTo>
                  <a:lnTo>
                    <a:pt x="600639" y="70128"/>
                  </a:lnTo>
                  <a:lnTo>
                    <a:pt x="593813" y="56549"/>
                  </a:lnTo>
                  <a:lnTo>
                    <a:pt x="582550" y="44051"/>
                  </a:lnTo>
                  <a:lnTo>
                    <a:pt x="567022" y="32822"/>
                  </a:lnTo>
                  <a:lnTo>
                    <a:pt x="547464" y="23033"/>
                  </a:lnTo>
                  <a:lnTo>
                    <a:pt x="524173" y="14832"/>
                  </a:lnTo>
                  <a:lnTo>
                    <a:pt x="497501" y="8343"/>
                  </a:lnTo>
                  <a:lnTo>
                    <a:pt x="467853" y="3666"/>
                  </a:lnTo>
                  <a:lnTo>
                    <a:pt x="435678" y="871"/>
                  </a:lnTo>
                  <a:lnTo>
                    <a:pt x="401465" y="0"/>
                  </a:lnTo>
                  <a:lnTo>
                    <a:pt x="365731" y="1066"/>
                  </a:lnTo>
                  <a:lnTo>
                    <a:pt x="329019" y="4053"/>
                  </a:lnTo>
                  <a:lnTo>
                    <a:pt x="291884" y="8917"/>
                  </a:lnTo>
                  <a:lnTo>
                    <a:pt x="254891" y="15583"/>
                  </a:lnTo>
                  <a:lnTo>
                    <a:pt x="218599" y="23950"/>
                  </a:lnTo>
                  <a:lnTo>
                    <a:pt x="183559" y="33891"/>
                  </a:lnTo>
                  <a:lnTo>
                    <a:pt x="150302" y="45256"/>
                  </a:lnTo>
                  <a:lnTo>
                    <a:pt x="119332" y="57873"/>
                  </a:lnTo>
                  <a:lnTo>
                    <a:pt x="91119" y="71550"/>
                  </a:lnTo>
                  <a:lnTo>
                    <a:pt x="66090" y="86079"/>
                  </a:lnTo>
                  <a:lnTo>
                    <a:pt x="44624" y="101241"/>
                  </a:lnTo>
                  <a:lnTo>
                    <a:pt x="27048" y="116806"/>
                  </a:lnTo>
                  <a:lnTo>
                    <a:pt x="13627" y="132538"/>
                  </a:lnTo>
                  <a:lnTo>
                    <a:pt x="4565" y="148198"/>
                  </a:lnTo>
                  <a:lnTo>
                    <a:pt x="0" y="163549"/>
                  </a:lnTo>
                  <a:lnTo>
                    <a:pt x="0" y="178358"/>
                  </a:lnTo>
                  <a:lnTo>
                    <a:pt x="4565" y="192400"/>
                  </a:lnTo>
                  <a:lnTo>
                    <a:pt x="13627" y="205464"/>
                  </a:lnTo>
                  <a:lnTo>
                    <a:pt x="27048" y="217350"/>
                  </a:lnTo>
                  <a:lnTo>
                    <a:pt x="44624" y="227880"/>
                  </a:lnTo>
                  <a:lnTo>
                    <a:pt x="66090" y="236892"/>
                  </a:lnTo>
                  <a:lnTo>
                    <a:pt x="91119" y="244250"/>
                  </a:lnTo>
                  <a:lnTo>
                    <a:pt x="119332" y="249844"/>
                  </a:lnTo>
                  <a:lnTo>
                    <a:pt x="150302" y="253587"/>
                  </a:lnTo>
                  <a:lnTo>
                    <a:pt x="183559" y="255424"/>
                  </a:lnTo>
                  <a:lnTo>
                    <a:pt x="218599" y="255326"/>
                  </a:lnTo>
                  <a:lnTo>
                    <a:pt x="254891" y="253295"/>
                  </a:lnTo>
                  <a:lnTo>
                    <a:pt x="291884" y="249362"/>
                  </a:lnTo>
                  <a:lnTo>
                    <a:pt x="329019" y="243587"/>
                  </a:lnTo>
                  <a:lnTo>
                    <a:pt x="365731" y="236056"/>
                  </a:lnTo>
                  <a:lnTo>
                    <a:pt x="401465" y="226884"/>
                  </a:lnTo>
                  <a:lnTo>
                    <a:pt x="435678" y="216211"/>
                  </a:lnTo>
                  <a:lnTo>
                    <a:pt x="467853" y="204197"/>
                  </a:lnTo>
                  <a:lnTo>
                    <a:pt x="497501" y="191025"/>
                  </a:lnTo>
                  <a:lnTo>
                    <a:pt x="524173" y="176895"/>
                  </a:lnTo>
                  <a:lnTo>
                    <a:pt x="547464" y="162021"/>
                  </a:lnTo>
                  <a:lnTo>
                    <a:pt x="567022" y="146629"/>
                  </a:lnTo>
                  <a:lnTo>
                    <a:pt x="582550" y="130951"/>
                  </a:lnTo>
                  <a:lnTo>
                    <a:pt x="593813" y="115225"/>
                  </a:lnTo>
                  <a:lnTo>
                    <a:pt x="600639" y="99690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034995" y="2529480"/>
              <a:ext cx="754736" cy="772375"/>
            </a:xfrm>
            <a:custGeom>
              <a:avLst/>
              <a:pathLst>
                <a:path w="754736" h="772375">
                  <a:moveTo>
                    <a:pt x="754736" y="37324"/>
                  </a:moveTo>
                  <a:lnTo>
                    <a:pt x="751873" y="19495"/>
                  </a:lnTo>
                  <a:lnTo>
                    <a:pt x="743328" y="7222"/>
                  </a:lnTo>
                  <a:lnTo>
                    <a:pt x="729229" y="690"/>
                  </a:lnTo>
                  <a:lnTo>
                    <a:pt x="709791" y="0"/>
                  </a:lnTo>
                  <a:lnTo>
                    <a:pt x="685309" y="5160"/>
                  </a:lnTo>
                  <a:lnTo>
                    <a:pt x="656153" y="16094"/>
                  </a:lnTo>
                  <a:lnTo>
                    <a:pt x="622766" y="32635"/>
                  </a:lnTo>
                  <a:lnTo>
                    <a:pt x="585653" y="54532"/>
                  </a:lnTo>
                  <a:lnTo>
                    <a:pt x="545377" y="81454"/>
                  </a:lnTo>
                  <a:lnTo>
                    <a:pt x="502549" y="112993"/>
                  </a:lnTo>
                  <a:lnTo>
                    <a:pt x="457818" y="148670"/>
                  </a:lnTo>
                  <a:lnTo>
                    <a:pt x="411862" y="187944"/>
                  </a:lnTo>
                  <a:lnTo>
                    <a:pt x="365378" y="230221"/>
                  </a:lnTo>
                  <a:lnTo>
                    <a:pt x="319070" y="274859"/>
                  </a:lnTo>
                  <a:lnTo>
                    <a:pt x="273640" y="321182"/>
                  </a:lnTo>
                  <a:lnTo>
                    <a:pt x="229777" y="368488"/>
                  </a:lnTo>
                  <a:lnTo>
                    <a:pt x="188146" y="416058"/>
                  </a:lnTo>
                  <a:lnTo>
                    <a:pt x="149379" y="463173"/>
                  </a:lnTo>
                  <a:lnTo>
                    <a:pt x="114061" y="509118"/>
                  </a:lnTo>
                  <a:lnTo>
                    <a:pt x="82730" y="553197"/>
                  </a:lnTo>
                  <a:lnTo>
                    <a:pt x="55860" y="594741"/>
                  </a:lnTo>
                  <a:lnTo>
                    <a:pt x="33858" y="633120"/>
                  </a:lnTo>
                  <a:lnTo>
                    <a:pt x="17058" y="667754"/>
                  </a:lnTo>
                  <a:lnTo>
                    <a:pt x="5715" y="698116"/>
                  </a:lnTo>
                  <a:lnTo>
                    <a:pt x="0" y="723746"/>
                  </a:lnTo>
                  <a:lnTo>
                    <a:pt x="0" y="744257"/>
                  </a:lnTo>
                  <a:lnTo>
                    <a:pt x="5715" y="759337"/>
                  </a:lnTo>
                  <a:lnTo>
                    <a:pt x="17058" y="768757"/>
                  </a:lnTo>
                  <a:lnTo>
                    <a:pt x="33858" y="772375"/>
                  </a:lnTo>
                  <a:lnTo>
                    <a:pt x="55860" y="770136"/>
                  </a:lnTo>
                  <a:lnTo>
                    <a:pt x="82730" y="762073"/>
                  </a:lnTo>
                  <a:lnTo>
                    <a:pt x="114061" y="748310"/>
                  </a:lnTo>
                  <a:lnTo>
                    <a:pt x="149379" y="729054"/>
                  </a:lnTo>
                  <a:lnTo>
                    <a:pt x="188146" y="704598"/>
                  </a:lnTo>
                  <a:lnTo>
                    <a:pt x="229777" y="675312"/>
                  </a:lnTo>
                  <a:lnTo>
                    <a:pt x="273640" y="641641"/>
                  </a:lnTo>
                  <a:lnTo>
                    <a:pt x="319070" y="604094"/>
                  </a:lnTo>
                  <a:lnTo>
                    <a:pt x="365378" y="563240"/>
                  </a:lnTo>
                  <a:lnTo>
                    <a:pt x="411862" y="519700"/>
                  </a:lnTo>
                  <a:lnTo>
                    <a:pt x="457818" y="474133"/>
                  </a:lnTo>
                  <a:lnTo>
                    <a:pt x="502549" y="427230"/>
                  </a:lnTo>
                  <a:lnTo>
                    <a:pt x="545377" y="379702"/>
                  </a:lnTo>
                  <a:lnTo>
                    <a:pt x="585653" y="332269"/>
                  </a:lnTo>
                  <a:lnTo>
                    <a:pt x="622766" y="285651"/>
                  </a:lnTo>
                  <a:lnTo>
                    <a:pt x="656153" y="240554"/>
                  </a:lnTo>
                  <a:lnTo>
                    <a:pt x="685309" y="197661"/>
                  </a:lnTo>
                  <a:lnTo>
                    <a:pt x="709791" y="157623"/>
                  </a:lnTo>
                  <a:lnTo>
                    <a:pt x="729229" y="121048"/>
                  </a:lnTo>
                  <a:lnTo>
                    <a:pt x="743328" y="88488"/>
                  </a:lnTo>
                  <a:lnTo>
                    <a:pt x="751873" y="6043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22662" y="4575552"/>
              <a:ext cx="123736" cy="57077"/>
            </a:xfrm>
            <a:custGeom>
              <a:avLst/>
              <a:pathLst>
                <a:path w="123736" h="57077">
                  <a:moveTo>
                    <a:pt x="0" y="0"/>
                  </a:moveTo>
                  <a:lnTo>
                    <a:pt x="123736" y="570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423454" y="4276674"/>
              <a:ext cx="49586" cy="83103"/>
            </a:xfrm>
            <a:custGeom>
              <a:avLst/>
              <a:pathLst>
                <a:path w="49586" h="83103">
                  <a:moveTo>
                    <a:pt x="0" y="0"/>
                  </a:moveTo>
                  <a:lnTo>
                    <a:pt x="49586" y="831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40103" y="4626305"/>
              <a:ext cx="96821" cy="35989"/>
            </a:xfrm>
            <a:custGeom>
              <a:avLst/>
              <a:pathLst>
                <a:path w="96821" h="35989">
                  <a:moveTo>
                    <a:pt x="96821" y="35989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320629" y="3032149"/>
              <a:ext cx="98809" cy="68086"/>
            </a:xfrm>
            <a:custGeom>
              <a:avLst/>
              <a:pathLst>
                <a:path w="98809" h="68086">
                  <a:moveTo>
                    <a:pt x="0" y="68086"/>
                  </a:moveTo>
                  <a:lnTo>
                    <a:pt x="9880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097622" y="4334542"/>
              <a:ext cx="139531" cy="67498"/>
            </a:xfrm>
            <a:custGeom>
              <a:avLst/>
              <a:pathLst>
                <a:path w="139531" h="67498">
                  <a:moveTo>
                    <a:pt x="0" y="0"/>
                  </a:moveTo>
                  <a:lnTo>
                    <a:pt x="139531" y="674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204529" y="2942646"/>
              <a:ext cx="93897" cy="11443"/>
            </a:xfrm>
            <a:custGeom>
              <a:avLst/>
              <a:pathLst>
                <a:path w="93897" h="11443">
                  <a:moveTo>
                    <a:pt x="0" y="0"/>
                  </a:moveTo>
                  <a:lnTo>
                    <a:pt x="93897" y="114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1511715" y="4508389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744860" y="424210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200690" y="269622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631876" y="4898943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564609" y="327000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808446" y="268078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165509" y="4154513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659784" y="460496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72846" y="288296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100851" y="34386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385477" y="360792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989392" y="509646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749392" y="305188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26385" y="426729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760906" y="323779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633292" y="288204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20979" y="47753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034769" y="361974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417640" y="310042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563052" y="398099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349950" y="513207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859513" y="23849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020132" y="467745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993246" y="493257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219475" y="247850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48102" y="381659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090363" y="443595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461425" y="34505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892343" y="435454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859621" y="296977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53565" y="5054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144005" y="397639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8" name="pg97"/>
            <p:cNvSpPr/>
            <p:nvPr/>
          </p:nvSpPr>
          <p:spPr>
            <a:xfrm>
              <a:off x="2249001" y="4066252"/>
              <a:ext cx="664041" cy="563699"/>
            </a:xfrm>
            <a:custGeom>
              <a:avLst/>
              <a:pathLst>
                <a:path w="664041" h="563699">
                  <a:moveTo>
                    <a:pt x="664041" y="23176"/>
                  </a:moveTo>
                  <a:lnTo>
                    <a:pt x="661522" y="11311"/>
                  </a:lnTo>
                  <a:lnTo>
                    <a:pt x="654004" y="3547"/>
                  </a:lnTo>
                  <a:lnTo>
                    <a:pt x="641599" y="0"/>
                  </a:lnTo>
                  <a:lnTo>
                    <a:pt x="624497" y="724"/>
                  </a:lnTo>
                  <a:lnTo>
                    <a:pt x="602957" y="5708"/>
                  </a:lnTo>
                  <a:lnTo>
                    <a:pt x="577304" y="14877"/>
                  </a:lnTo>
                  <a:lnTo>
                    <a:pt x="547929" y="28092"/>
                  </a:lnTo>
                  <a:lnTo>
                    <a:pt x="515276" y="45152"/>
                  </a:lnTo>
                  <a:lnTo>
                    <a:pt x="479840" y="65799"/>
                  </a:lnTo>
                  <a:lnTo>
                    <a:pt x="442159" y="89720"/>
                  </a:lnTo>
                  <a:lnTo>
                    <a:pt x="402803" y="116552"/>
                  </a:lnTo>
                  <a:lnTo>
                    <a:pt x="362369" y="145888"/>
                  </a:lnTo>
                  <a:lnTo>
                    <a:pt x="321471" y="177284"/>
                  </a:lnTo>
                  <a:lnTo>
                    <a:pt x="280728" y="210264"/>
                  </a:lnTo>
                  <a:lnTo>
                    <a:pt x="240757" y="244328"/>
                  </a:lnTo>
                  <a:lnTo>
                    <a:pt x="202165" y="278959"/>
                  </a:lnTo>
                  <a:lnTo>
                    <a:pt x="165537" y="313633"/>
                  </a:lnTo>
                  <a:lnTo>
                    <a:pt x="131428" y="347823"/>
                  </a:lnTo>
                  <a:lnTo>
                    <a:pt x="100355" y="381012"/>
                  </a:lnTo>
                  <a:lnTo>
                    <a:pt x="72789" y="412697"/>
                  </a:lnTo>
                  <a:lnTo>
                    <a:pt x="49147" y="442397"/>
                  </a:lnTo>
                  <a:lnTo>
                    <a:pt x="29789" y="469662"/>
                  </a:lnTo>
                  <a:lnTo>
                    <a:pt x="15008" y="494078"/>
                  </a:lnTo>
                  <a:lnTo>
                    <a:pt x="5028" y="515276"/>
                  </a:lnTo>
                  <a:lnTo>
                    <a:pt x="0" y="532934"/>
                  </a:lnTo>
                  <a:lnTo>
                    <a:pt x="0" y="546785"/>
                  </a:lnTo>
                  <a:lnTo>
                    <a:pt x="5028" y="556618"/>
                  </a:lnTo>
                  <a:lnTo>
                    <a:pt x="15008" y="562285"/>
                  </a:lnTo>
                  <a:lnTo>
                    <a:pt x="29789" y="563699"/>
                  </a:lnTo>
                  <a:lnTo>
                    <a:pt x="49147" y="560839"/>
                  </a:lnTo>
                  <a:lnTo>
                    <a:pt x="72789" y="553749"/>
                  </a:lnTo>
                  <a:lnTo>
                    <a:pt x="100355" y="542536"/>
                  </a:lnTo>
                  <a:lnTo>
                    <a:pt x="131428" y="527370"/>
                  </a:lnTo>
                  <a:lnTo>
                    <a:pt x="165537" y="508480"/>
                  </a:lnTo>
                  <a:lnTo>
                    <a:pt x="202165" y="486154"/>
                  </a:lnTo>
                  <a:lnTo>
                    <a:pt x="240757" y="460729"/>
                  </a:lnTo>
                  <a:lnTo>
                    <a:pt x="280728" y="432592"/>
                  </a:lnTo>
                  <a:lnTo>
                    <a:pt x="321471" y="402168"/>
                  </a:lnTo>
                  <a:lnTo>
                    <a:pt x="362369" y="369919"/>
                  </a:lnTo>
                  <a:lnTo>
                    <a:pt x="402803" y="336333"/>
                  </a:lnTo>
                  <a:lnTo>
                    <a:pt x="442159" y="301921"/>
                  </a:lnTo>
                  <a:lnTo>
                    <a:pt x="479840" y="267202"/>
                  </a:lnTo>
                  <a:lnTo>
                    <a:pt x="515276" y="232705"/>
                  </a:lnTo>
                  <a:lnTo>
                    <a:pt x="547929" y="198951"/>
                  </a:lnTo>
                  <a:lnTo>
                    <a:pt x="577304" y="166452"/>
                  </a:lnTo>
                  <a:lnTo>
                    <a:pt x="602957" y="135702"/>
                  </a:lnTo>
                  <a:lnTo>
                    <a:pt x="624497" y="107165"/>
                  </a:lnTo>
                  <a:lnTo>
                    <a:pt x="641599" y="81275"/>
                  </a:lnTo>
                  <a:lnTo>
                    <a:pt x="654004" y="58425"/>
                  </a:lnTo>
                  <a:lnTo>
                    <a:pt x="661522" y="3896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353287" y="2788168"/>
              <a:ext cx="379378" cy="348526"/>
            </a:xfrm>
            <a:custGeom>
              <a:avLst/>
              <a:pathLst>
                <a:path w="379378" h="348526">
                  <a:moveTo>
                    <a:pt x="379378" y="18722"/>
                  </a:moveTo>
                  <a:lnTo>
                    <a:pt x="377939" y="10229"/>
                  </a:lnTo>
                  <a:lnTo>
                    <a:pt x="373644" y="4224"/>
                  </a:lnTo>
                  <a:lnTo>
                    <a:pt x="366557" y="797"/>
                  </a:lnTo>
                  <a:lnTo>
                    <a:pt x="356786" y="0"/>
                  </a:lnTo>
                  <a:lnTo>
                    <a:pt x="344480" y="1844"/>
                  </a:lnTo>
                  <a:lnTo>
                    <a:pt x="329824" y="6304"/>
                  </a:lnTo>
                  <a:lnTo>
                    <a:pt x="313042" y="13309"/>
                  </a:lnTo>
                  <a:lnTo>
                    <a:pt x="294386" y="22756"/>
                  </a:lnTo>
                  <a:lnTo>
                    <a:pt x="274141" y="34499"/>
                  </a:lnTo>
                  <a:lnTo>
                    <a:pt x="252613" y="48362"/>
                  </a:lnTo>
                  <a:lnTo>
                    <a:pt x="230128" y="64133"/>
                  </a:lnTo>
                  <a:lnTo>
                    <a:pt x="207028" y="81575"/>
                  </a:lnTo>
                  <a:lnTo>
                    <a:pt x="183662" y="100422"/>
                  </a:lnTo>
                  <a:lnTo>
                    <a:pt x="160385" y="120389"/>
                  </a:lnTo>
                  <a:lnTo>
                    <a:pt x="137549" y="141173"/>
                  </a:lnTo>
                  <a:lnTo>
                    <a:pt x="115500" y="162459"/>
                  </a:lnTo>
                  <a:lnTo>
                    <a:pt x="94574" y="183925"/>
                  </a:lnTo>
                  <a:lnTo>
                    <a:pt x="75087" y="205245"/>
                  </a:lnTo>
                  <a:lnTo>
                    <a:pt x="57334" y="226096"/>
                  </a:lnTo>
                  <a:lnTo>
                    <a:pt x="41585" y="246161"/>
                  </a:lnTo>
                  <a:lnTo>
                    <a:pt x="28079" y="265137"/>
                  </a:lnTo>
                  <a:lnTo>
                    <a:pt x="17019" y="282736"/>
                  </a:lnTo>
                  <a:lnTo>
                    <a:pt x="8574" y="298691"/>
                  </a:lnTo>
                  <a:lnTo>
                    <a:pt x="2872" y="312761"/>
                  </a:lnTo>
                  <a:lnTo>
                    <a:pt x="0" y="324731"/>
                  </a:lnTo>
                  <a:lnTo>
                    <a:pt x="0" y="334421"/>
                  </a:lnTo>
                  <a:lnTo>
                    <a:pt x="2872" y="341684"/>
                  </a:lnTo>
                  <a:lnTo>
                    <a:pt x="8574" y="346409"/>
                  </a:lnTo>
                  <a:lnTo>
                    <a:pt x="17019" y="348526"/>
                  </a:lnTo>
                  <a:lnTo>
                    <a:pt x="28079" y="348001"/>
                  </a:lnTo>
                  <a:lnTo>
                    <a:pt x="41585" y="344843"/>
                  </a:lnTo>
                  <a:lnTo>
                    <a:pt x="57334" y="339099"/>
                  </a:lnTo>
                  <a:lnTo>
                    <a:pt x="75087" y="330858"/>
                  </a:lnTo>
                  <a:lnTo>
                    <a:pt x="94574" y="320243"/>
                  </a:lnTo>
                  <a:lnTo>
                    <a:pt x="115500" y="307415"/>
                  </a:lnTo>
                  <a:lnTo>
                    <a:pt x="137549" y="292570"/>
                  </a:lnTo>
                  <a:lnTo>
                    <a:pt x="160385" y="275932"/>
                  </a:lnTo>
                  <a:lnTo>
                    <a:pt x="183662" y="257753"/>
                  </a:lnTo>
                  <a:lnTo>
                    <a:pt x="207028" y="238309"/>
                  </a:lnTo>
                  <a:lnTo>
                    <a:pt x="230128" y="217895"/>
                  </a:lnTo>
                  <a:lnTo>
                    <a:pt x="252613" y="196820"/>
                  </a:lnTo>
                  <a:lnTo>
                    <a:pt x="274141" y="175403"/>
                  </a:lnTo>
                  <a:lnTo>
                    <a:pt x="294386" y="153970"/>
                  </a:lnTo>
                  <a:lnTo>
                    <a:pt x="313042" y="132844"/>
                  </a:lnTo>
                  <a:lnTo>
                    <a:pt x="329824" y="112347"/>
                  </a:lnTo>
                  <a:lnTo>
                    <a:pt x="344480" y="92790"/>
                  </a:lnTo>
                  <a:lnTo>
                    <a:pt x="356786" y="74467"/>
                  </a:lnTo>
                  <a:lnTo>
                    <a:pt x="366557" y="57658"/>
                  </a:lnTo>
                  <a:lnTo>
                    <a:pt x="373644" y="42617"/>
                  </a:lnTo>
                  <a:lnTo>
                    <a:pt x="377939" y="29573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1578524" y="4989868"/>
              <a:ext cx="499456" cy="113193"/>
            </a:xfrm>
            <a:custGeom>
              <a:avLst/>
              <a:pathLst>
                <a:path w="499456" h="113193">
                  <a:moveTo>
                    <a:pt x="499456" y="18867"/>
                  </a:moveTo>
                  <a:lnTo>
                    <a:pt x="497561" y="13966"/>
                  </a:lnTo>
                  <a:lnTo>
                    <a:pt x="491906" y="9711"/>
                  </a:lnTo>
                  <a:lnTo>
                    <a:pt x="482576" y="6168"/>
                  </a:lnTo>
                  <a:lnTo>
                    <a:pt x="469713" y="3389"/>
                  </a:lnTo>
                  <a:lnTo>
                    <a:pt x="453511" y="1416"/>
                  </a:lnTo>
                  <a:lnTo>
                    <a:pt x="434217" y="281"/>
                  </a:lnTo>
                  <a:lnTo>
                    <a:pt x="412122" y="0"/>
                  </a:lnTo>
                  <a:lnTo>
                    <a:pt x="387562" y="576"/>
                  </a:lnTo>
                  <a:lnTo>
                    <a:pt x="360910" y="2002"/>
                  </a:lnTo>
                  <a:lnTo>
                    <a:pt x="332568" y="4256"/>
                  </a:lnTo>
                  <a:lnTo>
                    <a:pt x="302966" y="7304"/>
                  </a:lnTo>
                  <a:lnTo>
                    <a:pt x="272554" y="11099"/>
                  </a:lnTo>
                  <a:lnTo>
                    <a:pt x="241793" y="15584"/>
                  </a:lnTo>
                  <a:lnTo>
                    <a:pt x="211148" y="20691"/>
                  </a:lnTo>
                  <a:lnTo>
                    <a:pt x="181084" y="26343"/>
                  </a:lnTo>
                  <a:lnTo>
                    <a:pt x="152058" y="32454"/>
                  </a:lnTo>
                  <a:lnTo>
                    <a:pt x="124508" y="38930"/>
                  </a:lnTo>
                  <a:lnTo>
                    <a:pt x="98853" y="45675"/>
                  </a:lnTo>
                  <a:lnTo>
                    <a:pt x="75481" y="52586"/>
                  </a:lnTo>
                  <a:lnTo>
                    <a:pt x="54748" y="59557"/>
                  </a:lnTo>
                  <a:lnTo>
                    <a:pt x="36966" y="66484"/>
                  </a:lnTo>
                  <a:lnTo>
                    <a:pt x="22406" y="73261"/>
                  </a:lnTo>
                  <a:lnTo>
                    <a:pt x="11288" y="79786"/>
                  </a:lnTo>
                  <a:lnTo>
                    <a:pt x="3782" y="85960"/>
                  </a:lnTo>
                  <a:lnTo>
                    <a:pt x="0" y="91689"/>
                  </a:lnTo>
                  <a:lnTo>
                    <a:pt x="0" y="96886"/>
                  </a:lnTo>
                  <a:lnTo>
                    <a:pt x="3782" y="101473"/>
                  </a:lnTo>
                  <a:lnTo>
                    <a:pt x="11288" y="105379"/>
                  </a:lnTo>
                  <a:lnTo>
                    <a:pt x="22406" y="108547"/>
                  </a:lnTo>
                  <a:lnTo>
                    <a:pt x="36966" y="110927"/>
                  </a:lnTo>
                  <a:lnTo>
                    <a:pt x="54748" y="112483"/>
                  </a:lnTo>
                  <a:lnTo>
                    <a:pt x="75481" y="113193"/>
                  </a:lnTo>
                  <a:lnTo>
                    <a:pt x="98853" y="113045"/>
                  </a:lnTo>
                  <a:lnTo>
                    <a:pt x="124508" y="112042"/>
                  </a:lnTo>
                  <a:lnTo>
                    <a:pt x="152058" y="110198"/>
                  </a:lnTo>
                  <a:lnTo>
                    <a:pt x="181084" y="107542"/>
                  </a:lnTo>
                  <a:lnTo>
                    <a:pt x="211148" y="104115"/>
                  </a:lnTo>
                  <a:lnTo>
                    <a:pt x="241793" y="99967"/>
                  </a:lnTo>
                  <a:lnTo>
                    <a:pt x="272554" y="95161"/>
                  </a:lnTo>
                  <a:lnTo>
                    <a:pt x="302966" y="89772"/>
                  </a:lnTo>
                  <a:lnTo>
                    <a:pt x="332568" y="83880"/>
                  </a:lnTo>
                  <a:lnTo>
                    <a:pt x="360910" y="77574"/>
                  </a:lnTo>
                  <a:lnTo>
                    <a:pt x="387562" y="70951"/>
                  </a:lnTo>
                  <a:lnTo>
                    <a:pt x="412122" y="64110"/>
                  </a:lnTo>
                  <a:lnTo>
                    <a:pt x="434217" y="57156"/>
                  </a:lnTo>
                  <a:lnTo>
                    <a:pt x="453511" y="50193"/>
                  </a:lnTo>
                  <a:lnTo>
                    <a:pt x="469713" y="43328"/>
                  </a:lnTo>
                  <a:lnTo>
                    <a:pt x="482576" y="36664"/>
                  </a:lnTo>
                  <a:lnTo>
                    <a:pt x="491906" y="30303"/>
                  </a:lnTo>
                  <a:lnTo>
                    <a:pt x="497561" y="24340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2485250" y="3551235"/>
              <a:ext cx="690558" cy="821759"/>
            </a:xfrm>
            <a:custGeom>
              <a:avLst/>
              <a:pathLst>
                <a:path w="690558" h="821759">
                  <a:moveTo>
                    <a:pt x="690558" y="82840"/>
                  </a:moveTo>
                  <a:lnTo>
                    <a:pt x="687938" y="54882"/>
                  </a:lnTo>
                  <a:lnTo>
                    <a:pt x="680120" y="32322"/>
                  </a:lnTo>
                  <a:lnTo>
                    <a:pt x="667220" y="15499"/>
                  </a:lnTo>
                  <a:lnTo>
                    <a:pt x="649435" y="4671"/>
                  </a:lnTo>
                  <a:lnTo>
                    <a:pt x="627034" y="0"/>
                  </a:lnTo>
                  <a:lnTo>
                    <a:pt x="600358" y="1557"/>
                  </a:lnTo>
                  <a:lnTo>
                    <a:pt x="569809" y="9319"/>
                  </a:lnTo>
                  <a:lnTo>
                    <a:pt x="535852" y="23169"/>
                  </a:lnTo>
                  <a:lnTo>
                    <a:pt x="499001" y="42896"/>
                  </a:lnTo>
                  <a:lnTo>
                    <a:pt x="459815" y="68201"/>
                  </a:lnTo>
                  <a:lnTo>
                    <a:pt x="418888" y="98701"/>
                  </a:lnTo>
                  <a:lnTo>
                    <a:pt x="376840" y="133933"/>
                  </a:lnTo>
                  <a:lnTo>
                    <a:pt x="334308" y="173363"/>
                  </a:lnTo>
                  <a:lnTo>
                    <a:pt x="291938" y="216394"/>
                  </a:lnTo>
                  <a:lnTo>
                    <a:pt x="250371" y="262373"/>
                  </a:lnTo>
                  <a:lnTo>
                    <a:pt x="210238" y="310603"/>
                  </a:lnTo>
                  <a:lnTo>
                    <a:pt x="172147" y="360354"/>
                  </a:lnTo>
                  <a:lnTo>
                    <a:pt x="136676" y="410870"/>
                  </a:lnTo>
                  <a:lnTo>
                    <a:pt x="104362" y="461386"/>
                  </a:lnTo>
                  <a:lnTo>
                    <a:pt x="75695" y="511137"/>
                  </a:lnTo>
                  <a:lnTo>
                    <a:pt x="51110" y="559368"/>
                  </a:lnTo>
                  <a:lnTo>
                    <a:pt x="30979" y="605348"/>
                  </a:lnTo>
                  <a:lnTo>
                    <a:pt x="15608" y="648380"/>
                  </a:lnTo>
                  <a:lnTo>
                    <a:pt x="5229" y="687812"/>
                  </a:lnTo>
                  <a:lnTo>
                    <a:pt x="0" y="723045"/>
                  </a:lnTo>
                  <a:lnTo>
                    <a:pt x="0" y="753547"/>
                  </a:lnTo>
                  <a:lnTo>
                    <a:pt x="5229" y="778854"/>
                  </a:lnTo>
                  <a:lnTo>
                    <a:pt x="15608" y="798583"/>
                  </a:lnTo>
                  <a:lnTo>
                    <a:pt x="30979" y="812435"/>
                  </a:lnTo>
                  <a:lnTo>
                    <a:pt x="51110" y="820199"/>
                  </a:lnTo>
                  <a:lnTo>
                    <a:pt x="75695" y="821759"/>
                  </a:lnTo>
                  <a:lnTo>
                    <a:pt x="104362" y="817090"/>
                  </a:lnTo>
                  <a:lnTo>
                    <a:pt x="136676" y="806264"/>
                  </a:lnTo>
                  <a:lnTo>
                    <a:pt x="172147" y="789443"/>
                  </a:lnTo>
                  <a:lnTo>
                    <a:pt x="210238" y="766885"/>
                  </a:lnTo>
                  <a:lnTo>
                    <a:pt x="250371" y="738929"/>
                  </a:lnTo>
                  <a:lnTo>
                    <a:pt x="291938" y="706001"/>
                  </a:lnTo>
                  <a:lnTo>
                    <a:pt x="334308" y="668599"/>
                  </a:lnTo>
                  <a:lnTo>
                    <a:pt x="376840" y="627290"/>
                  </a:lnTo>
                  <a:lnTo>
                    <a:pt x="418888" y="582700"/>
                  </a:lnTo>
                  <a:lnTo>
                    <a:pt x="459815" y="535506"/>
                  </a:lnTo>
                  <a:lnTo>
                    <a:pt x="499001" y="486423"/>
                  </a:lnTo>
                  <a:lnTo>
                    <a:pt x="535852" y="436194"/>
                  </a:lnTo>
                  <a:lnTo>
                    <a:pt x="569809" y="385582"/>
                  </a:lnTo>
                  <a:lnTo>
                    <a:pt x="600358" y="335353"/>
                  </a:lnTo>
                  <a:lnTo>
                    <a:pt x="627034" y="286269"/>
                  </a:lnTo>
                  <a:lnTo>
                    <a:pt x="649435" y="239074"/>
                  </a:lnTo>
                  <a:lnTo>
                    <a:pt x="667220" y="194484"/>
                  </a:lnTo>
                  <a:lnTo>
                    <a:pt x="680120" y="153173"/>
                  </a:lnTo>
                  <a:lnTo>
                    <a:pt x="687938" y="115770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7" name="pl106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5" name="tx124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7" name="rc126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6464194" y="4023944"/>
              <a:ext cx="309006" cy="106297"/>
            </a:xfrm>
            <a:custGeom>
              <a:avLst/>
              <a:pathLst>
                <a:path w="309006" h="106297">
                  <a:moveTo>
                    <a:pt x="309006" y="0"/>
                  </a:moveTo>
                  <a:lnTo>
                    <a:pt x="0" y="1062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5565845" y="523260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6083942" y="4559382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7321538" y="364869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740891" y="3791387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6470444" y="4390638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352043" y="4705688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505459" y="362181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031190" y="422119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6279440" y="321810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7766648" y="259253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331449" y="49426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865819" y="358596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588734" y="43902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158524" y="409772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042978" y="338840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7090580" y="27721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6877945" y="422090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919251" y="317177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796060" y="396150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5970995" y="50191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078445" y="380092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7220988" y="228495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7559708" y="301877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533013" y="466397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6012774" y="391718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448570" y="333356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792570" y="291127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08" name="pg207"/>
            <p:cNvSpPr/>
            <p:nvPr/>
          </p:nvSpPr>
          <p:spPr>
            <a:xfrm>
              <a:off x="5959829" y="4362493"/>
              <a:ext cx="493107" cy="557838"/>
            </a:xfrm>
            <a:custGeom>
              <a:avLst/>
              <a:pathLst>
                <a:path w="493107" h="557838">
                  <a:moveTo>
                    <a:pt x="493107" y="72622"/>
                  </a:moveTo>
                  <a:lnTo>
                    <a:pt x="491236" y="51107"/>
                  </a:lnTo>
                  <a:lnTo>
                    <a:pt x="485653" y="33050"/>
                  </a:lnTo>
                  <a:lnTo>
                    <a:pt x="476442" y="18723"/>
                  </a:lnTo>
                  <a:lnTo>
                    <a:pt x="463742" y="8345"/>
                  </a:lnTo>
                  <a:lnTo>
                    <a:pt x="447746" y="2072"/>
                  </a:lnTo>
                  <a:lnTo>
                    <a:pt x="428697" y="0"/>
                  </a:lnTo>
                  <a:lnTo>
                    <a:pt x="406884" y="2159"/>
                  </a:lnTo>
                  <a:lnTo>
                    <a:pt x="382636" y="8518"/>
                  </a:lnTo>
                  <a:lnTo>
                    <a:pt x="356322" y="18980"/>
                  </a:lnTo>
                  <a:lnTo>
                    <a:pt x="328340" y="33386"/>
                  </a:lnTo>
                  <a:lnTo>
                    <a:pt x="299115" y="51517"/>
                  </a:lnTo>
                  <a:lnTo>
                    <a:pt x="269090" y="73100"/>
                  </a:lnTo>
                  <a:lnTo>
                    <a:pt x="238719" y="97807"/>
                  </a:lnTo>
                  <a:lnTo>
                    <a:pt x="208464" y="125263"/>
                  </a:lnTo>
                  <a:lnTo>
                    <a:pt x="178782" y="155052"/>
                  </a:lnTo>
                  <a:lnTo>
                    <a:pt x="150125" y="186723"/>
                  </a:lnTo>
                  <a:lnTo>
                    <a:pt x="122925" y="219795"/>
                  </a:lnTo>
                  <a:lnTo>
                    <a:pt x="97596" y="253767"/>
                  </a:lnTo>
                  <a:lnTo>
                    <a:pt x="74522" y="288124"/>
                  </a:lnTo>
                  <a:lnTo>
                    <a:pt x="54052" y="322346"/>
                  </a:lnTo>
                  <a:lnTo>
                    <a:pt x="36496" y="355913"/>
                  </a:lnTo>
                  <a:lnTo>
                    <a:pt x="22121" y="388317"/>
                  </a:lnTo>
                  <a:lnTo>
                    <a:pt x="11145" y="419066"/>
                  </a:lnTo>
                  <a:lnTo>
                    <a:pt x="3733" y="447695"/>
                  </a:lnTo>
                  <a:lnTo>
                    <a:pt x="0" y="473769"/>
                  </a:lnTo>
                  <a:lnTo>
                    <a:pt x="0" y="496893"/>
                  </a:lnTo>
                  <a:lnTo>
                    <a:pt x="3733" y="516717"/>
                  </a:lnTo>
                  <a:lnTo>
                    <a:pt x="11145" y="532940"/>
                  </a:lnTo>
                  <a:lnTo>
                    <a:pt x="22121" y="545316"/>
                  </a:lnTo>
                  <a:lnTo>
                    <a:pt x="36496" y="553657"/>
                  </a:lnTo>
                  <a:lnTo>
                    <a:pt x="54052" y="557838"/>
                  </a:lnTo>
                  <a:lnTo>
                    <a:pt x="74522" y="557794"/>
                  </a:lnTo>
                  <a:lnTo>
                    <a:pt x="97596" y="553527"/>
                  </a:lnTo>
                  <a:lnTo>
                    <a:pt x="122925" y="545101"/>
                  </a:lnTo>
                  <a:lnTo>
                    <a:pt x="150125" y="532643"/>
                  </a:lnTo>
                  <a:lnTo>
                    <a:pt x="178782" y="516344"/>
                  </a:lnTo>
                  <a:lnTo>
                    <a:pt x="208464" y="496449"/>
                  </a:lnTo>
                  <a:lnTo>
                    <a:pt x="238719" y="473260"/>
                  </a:lnTo>
                  <a:lnTo>
                    <a:pt x="269090" y="447129"/>
                  </a:lnTo>
                  <a:lnTo>
                    <a:pt x="299115" y="418452"/>
                  </a:lnTo>
                  <a:lnTo>
                    <a:pt x="328340" y="387664"/>
                  </a:lnTo>
                  <a:lnTo>
                    <a:pt x="356322" y="355231"/>
                  </a:lnTo>
                  <a:lnTo>
                    <a:pt x="382636" y="321645"/>
                  </a:lnTo>
                  <a:lnTo>
                    <a:pt x="406884" y="287415"/>
                  </a:lnTo>
                  <a:lnTo>
                    <a:pt x="428697" y="253060"/>
                  </a:lnTo>
                  <a:lnTo>
                    <a:pt x="447746" y="219102"/>
                  </a:lnTo>
                  <a:lnTo>
                    <a:pt x="463742" y="186053"/>
                  </a:lnTo>
                  <a:lnTo>
                    <a:pt x="476442" y="154417"/>
                  </a:lnTo>
                  <a:lnTo>
                    <a:pt x="485653" y="124671"/>
                  </a:lnTo>
                  <a:lnTo>
                    <a:pt x="491236" y="97268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6360338" y="3606661"/>
              <a:ext cx="638511" cy="615385"/>
            </a:xfrm>
            <a:custGeom>
              <a:avLst/>
              <a:pathLst>
                <a:path w="638511" h="615385">
                  <a:moveTo>
                    <a:pt x="638511" y="51787"/>
                  </a:moveTo>
                  <a:lnTo>
                    <a:pt x="636089" y="32707"/>
                  </a:lnTo>
                  <a:lnTo>
                    <a:pt x="628860" y="17795"/>
                  </a:lnTo>
                  <a:lnTo>
                    <a:pt x="616932" y="7278"/>
                  </a:lnTo>
                  <a:lnTo>
                    <a:pt x="600488" y="1317"/>
                  </a:lnTo>
                  <a:lnTo>
                    <a:pt x="579775" y="0"/>
                  </a:lnTo>
                  <a:lnTo>
                    <a:pt x="555109" y="3347"/>
                  </a:lnTo>
                  <a:lnTo>
                    <a:pt x="526863" y="11309"/>
                  </a:lnTo>
                  <a:lnTo>
                    <a:pt x="495465" y="23765"/>
                  </a:lnTo>
                  <a:lnTo>
                    <a:pt x="461392" y="40525"/>
                  </a:lnTo>
                  <a:lnTo>
                    <a:pt x="425159" y="61335"/>
                  </a:lnTo>
                  <a:lnTo>
                    <a:pt x="387317" y="85881"/>
                  </a:lnTo>
                  <a:lnTo>
                    <a:pt x="348437" y="113790"/>
                  </a:lnTo>
                  <a:lnTo>
                    <a:pt x="309111" y="144638"/>
                  </a:lnTo>
                  <a:lnTo>
                    <a:pt x="269935" y="177959"/>
                  </a:lnTo>
                  <a:lnTo>
                    <a:pt x="231501" y="213247"/>
                  </a:lnTo>
                  <a:lnTo>
                    <a:pt x="194393" y="249968"/>
                  </a:lnTo>
                  <a:lnTo>
                    <a:pt x="159173" y="287564"/>
                  </a:lnTo>
                  <a:lnTo>
                    <a:pt x="126375" y="325465"/>
                  </a:lnTo>
                  <a:lnTo>
                    <a:pt x="96497" y="363098"/>
                  </a:lnTo>
                  <a:lnTo>
                    <a:pt x="69990" y="399892"/>
                  </a:lnTo>
                  <a:lnTo>
                    <a:pt x="47258" y="435288"/>
                  </a:lnTo>
                  <a:lnTo>
                    <a:pt x="28644" y="468751"/>
                  </a:lnTo>
                  <a:lnTo>
                    <a:pt x="14431" y="499773"/>
                  </a:lnTo>
                  <a:lnTo>
                    <a:pt x="4834" y="527883"/>
                  </a:lnTo>
                  <a:lnTo>
                    <a:pt x="0" y="552657"/>
                  </a:lnTo>
                  <a:lnTo>
                    <a:pt x="0" y="573717"/>
                  </a:lnTo>
                  <a:lnTo>
                    <a:pt x="4834" y="590746"/>
                  </a:lnTo>
                  <a:lnTo>
                    <a:pt x="14431" y="603484"/>
                  </a:lnTo>
                  <a:lnTo>
                    <a:pt x="28644" y="611739"/>
                  </a:lnTo>
                  <a:lnTo>
                    <a:pt x="47258" y="615385"/>
                  </a:lnTo>
                  <a:lnTo>
                    <a:pt x="69990" y="614368"/>
                  </a:lnTo>
                  <a:lnTo>
                    <a:pt x="96497" y="608702"/>
                  </a:lnTo>
                  <a:lnTo>
                    <a:pt x="126375" y="598474"/>
                  </a:lnTo>
                  <a:lnTo>
                    <a:pt x="159173" y="583839"/>
                  </a:lnTo>
                  <a:lnTo>
                    <a:pt x="194393" y="565018"/>
                  </a:lnTo>
                  <a:lnTo>
                    <a:pt x="231501" y="542296"/>
                  </a:lnTo>
                  <a:lnTo>
                    <a:pt x="269935" y="516019"/>
                  </a:lnTo>
                  <a:lnTo>
                    <a:pt x="309111" y="486585"/>
                  </a:lnTo>
                  <a:lnTo>
                    <a:pt x="348437" y="454439"/>
                  </a:lnTo>
                  <a:lnTo>
                    <a:pt x="387317" y="420069"/>
                  </a:lnTo>
                  <a:lnTo>
                    <a:pt x="425159" y="383997"/>
                  </a:lnTo>
                  <a:lnTo>
                    <a:pt x="461392" y="346768"/>
                  </a:lnTo>
                  <a:lnTo>
                    <a:pt x="495465" y="308947"/>
                  </a:lnTo>
                  <a:lnTo>
                    <a:pt x="526863" y="271108"/>
                  </a:lnTo>
                  <a:lnTo>
                    <a:pt x="555109" y="233825"/>
                  </a:lnTo>
                  <a:lnTo>
                    <a:pt x="579775" y="197661"/>
                  </a:lnTo>
                  <a:lnTo>
                    <a:pt x="600488" y="163166"/>
                  </a:lnTo>
                  <a:lnTo>
                    <a:pt x="616932" y="130862"/>
                  </a:lnTo>
                  <a:lnTo>
                    <a:pt x="628860" y="101240"/>
                  </a:lnTo>
                  <a:lnTo>
                    <a:pt x="636089" y="74748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6578978" y="3469265"/>
              <a:ext cx="602297" cy="255157"/>
            </a:xfrm>
            <a:custGeom>
              <a:avLst/>
              <a:pathLst>
                <a:path w="602297" h="255157">
                  <a:moveTo>
                    <a:pt x="602297" y="84493"/>
                  </a:moveTo>
                  <a:lnTo>
                    <a:pt x="600012" y="70055"/>
                  </a:lnTo>
                  <a:lnTo>
                    <a:pt x="593192" y="56490"/>
                  </a:lnTo>
                  <a:lnTo>
                    <a:pt x="581942" y="44005"/>
                  </a:lnTo>
                  <a:lnTo>
                    <a:pt x="566430" y="32787"/>
                  </a:lnTo>
                  <a:lnTo>
                    <a:pt x="546892" y="23008"/>
                  </a:lnTo>
                  <a:lnTo>
                    <a:pt x="523625" y="14816"/>
                  </a:lnTo>
                  <a:lnTo>
                    <a:pt x="496981" y="8335"/>
                  </a:lnTo>
                  <a:lnTo>
                    <a:pt x="467364" y="3662"/>
                  </a:lnTo>
                  <a:lnTo>
                    <a:pt x="435223" y="870"/>
                  </a:lnTo>
                  <a:lnTo>
                    <a:pt x="401045" y="0"/>
                  </a:lnTo>
                  <a:lnTo>
                    <a:pt x="365349" y="1065"/>
                  </a:lnTo>
                  <a:lnTo>
                    <a:pt x="328675" y="4049"/>
                  </a:lnTo>
                  <a:lnTo>
                    <a:pt x="291580" y="8908"/>
                  </a:lnTo>
                  <a:lnTo>
                    <a:pt x="254625" y="15566"/>
                  </a:lnTo>
                  <a:lnTo>
                    <a:pt x="218371" y="23925"/>
                  </a:lnTo>
                  <a:lnTo>
                    <a:pt x="183367" y="33856"/>
                  </a:lnTo>
                  <a:lnTo>
                    <a:pt x="150145" y="45209"/>
                  </a:lnTo>
                  <a:lnTo>
                    <a:pt x="119207" y="57813"/>
                  </a:lnTo>
                  <a:lnTo>
                    <a:pt x="91023" y="71475"/>
                  </a:lnTo>
                  <a:lnTo>
                    <a:pt x="66021" y="85989"/>
                  </a:lnTo>
                  <a:lnTo>
                    <a:pt x="44577" y="101136"/>
                  </a:lnTo>
                  <a:lnTo>
                    <a:pt x="27019" y="116684"/>
                  </a:lnTo>
                  <a:lnTo>
                    <a:pt x="13613" y="132399"/>
                  </a:lnTo>
                  <a:lnTo>
                    <a:pt x="4560" y="148043"/>
                  </a:lnTo>
                  <a:lnTo>
                    <a:pt x="0" y="163378"/>
                  </a:lnTo>
                  <a:lnTo>
                    <a:pt x="0" y="178171"/>
                  </a:lnTo>
                  <a:lnTo>
                    <a:pt x="4560" y="192199"/>
                  </a:lnTo>
                  <a:lnTo>
                    <a:pt x="13613" y="205249"/>
                  </a:lnTo>
                  <a:lnTo>
                    <a:pt x="27019" y="217123"/>
                  </a:lnTo>
                  <a:lnTo>
                    <a:pt x="44577" y="227641"/>
                  </a:lnTo>
                  <a:lnTo>
                    <a:pt x="66021" y="236644"/>
                  </a:lnTo>
                  <a:lnTo>
                    <a:pt x="91023" y="243995"/>
                  </a:lnTo>
                  <a:lnTo>
                    <a:pt x="119207" y="249583"/>
                  </a:lnTo>
                  <a:lnTo>
                    <a:pt x="150145" y="253322"/>
                  </a:lnTo>
                  <a:lnTo>
                    <a:pt x="183367" y="255157"/>
                  </a:lnTo>
                  <a:lnTo>
                    <a:pt x="218371" y="255059"/>
                  </a:lnTo>
                  <a:lnTo>
                    <a:pt x="254625" y="253031"/>
                  </a:lnTo>
                  <a:lnTo>
                    <a:pt x="291580" y="249102"/>
                  </a:lnTo>
                  <a:lnTo>
                    <a:pt x="328675" y="243332"/>
                  </a:lnTo>
                  <a:lnTo>
                    <a:pt x="365349" y="235809"/>
                  </a:lnTo>
                  <a:lnTo>
                    <a:pt x="401045" y="226647"/>
                  </a:lnTo>
                  <a:lnTo>
                    <a:pt x="435223" y="215985"/>
                  </a:lnTo>
                  <a:lnTo>
                    <a:pt x="467364" y="203984"/>
                  </a:lnTo>
                  <a:lnTo>
                    <a:pt x="496981" y="190826"/>
                  </a:lnTo>
                  <a:lnTo>
                    <a:pt x="523625" y="176711"/>
                  </a:lnTo>
                  <a:lnTo>
                    <a:pt x="546892" y="161852"/>
                  </a:lnTo>
                  <a:lnTo>
                    <a:pt x="566430" y="146476"/>
                  </a:lnTo>
                  <a:lnTo>
                    <a:pt x="581942" y="130814"/>
                  </a:lnTo>
                  <a:lnTo>
                    <a:pt x="593192" y="115105"/>
                  </a:lnTo>
                  <a:lnTo>
                    <a:pt x="600012" y="99586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7092797" y="2529859"/>
              <a:ext cx="753948" cy="771568"/>
            </a:xfrm>
            <a:custGeom>
              <a:avLst/>
              <a:pathLst>
                <a:path w="753948" h="771568">
                  <a:moveTo>
                    <a:pt x="753948" y="37285"/>
                  </a:moveTo>
                  <a:lnTo>
                    <a:pt x="751088" y="19475"/>
                  </a:lnTo>
                  <a:lnTo>
                    <a:pt x="742551" y="7214"/>
                  </a:lnTo>
                  <a:lnTo>
                    <a:pt x="728467" y="689"/>
                  </a:lnTo>
                  <a:lnTo>
                    <a:pt x="709050" y="0"/>
                  </a:lnTo>
                  <a:lnTo>
                    <a:pt x="684593" y="5155"/>
                  </a:lnTo>
                  <a:lnTo>
                    <a:pt x="655468" y="16077"/>
                  </a:lnTo>
                  <a:lnTo>
                    <a:pt x="622115" y="32601"/>
                  </a:lnTo>
                  <a:lnTo>
                    <a:pt x="585041" y="54475"/>
                  </a:lnTo>
                  <a:lnTo>
                    <a:pt x="544807" y="81369"/>
                  </a:lnTo>
                  <a:lnTo>
                    <a:pt x="502024" y="112875"/>
                  </a:lnTo>
                  <a:lnTo>
                    <a:pt x="457340" y="148515"/>
                  </a:lnTo>
                  <a:lnTo>
                    <a:pt x="411432" y="187748"/>
                  </a:lnTo>
                  <a:lnTo>
                    <a:pt x="364996" y="229981"/>
                  </a:lnTo>
                  <a:lnTo>
                    <a:pt x="318736" y="274572"/>
                  </a:lnTo>
                  <a:lnTo>
                    <a:pt x="273354" y="320847"/>
                  </a:lnTo>
                  <a:lnTo>
                    <a:pt x="229537" y="368103"/>
                  </a:lnTo>
                  <a:lnTo>
                    <a:pt x="187950" y="415624"/>
                  </a:lnTo>
                  <a:lnTo>
                    <a:pt x="149222" y="462689"/>
                  </a:lnTo>
                  <a:lnTo>
                    <a:pt x="113942" y="508586"/>
                  </a:lnTo>
                  <a:lnTo>
                    <a:pt x="82644" y="552619"/>
                  </a:lnTo>
                  <a:lnTo>
                    <a:pt x="55802" y="594119"/>
                  </a:lnTo>
                  <a:lnTo>
                    <a:pt x="33823" y="632459"/>
                  </a:lnTo>
                  <a:lnTo>
                    <a:pt x="17040" y="667056"/>
                  </a:lnTo>
                  <a:lnTo>
                    <a:pt x="5709" y="697386"/>
                  </a:lnTo>
                  <a:lnTo>
                    <a:pt x="0" y="722990"/>
                  </a:lnTo>
                  <a:lnTo>
                    <a:pt x="0" y="743480"/>
                  </a:lnTo>
                  <a:lnTo>
                    <a:pt x="5709" y="758544"/>
                  </a:lnTo>
                  <a:lnTo>
                    <a:pt x="17040" y="767954"/>
                  </a:lnTo>
                  <a:lnTo>
                    <a:pt x="33823" y="771568"/>
                  </a:lnTo>
                  <a:lnTo>
                    <a:pt x="55802" y="769331"/>
                  </a:lnTo>
                  <a:lnTo>
                    <a:pt x="82644" y="761277"/>
                  </a:lnTo>
                  <a:lnTo>
                    <a:pt x="113942" y="747528"/>
                  </a:lnTo>
                  <a:lnTo>
                    <a:pt x="149222" y="728293"/>
                  </a:lnTo>
                  <a:lnTo>
                    <a:pt x="187950" y="703862"/>
                  </a:lnTo>
                  <a:lnTo>
                    <a:pt x="229537" y="674607"/>
                  </a:lnTo>
                  <a:lnTo>
                    <a:pt x="273354" y="640970"/>
                  </a:lnTo>
                  <a:lnTo>
                    <a:pt x="318736" y="603462"/>
                  </a:lnTo>
                  <a:lnTo>
                    <a:pt x="364996" y="562652"/>
                  </a:lnTo>
                  <a:lnTo>
                    <a:pt x="411432" y="519157"/>
                  </a:lnTo>
                  <a:lnTo>
                    <a:pt x="457340" y="473638"/>
                  </a:lnTo>
                  <a:lnTo>
                    <a:pt x="502024" y="426784"/>
                  </a:lnTo>
                  <a:lnTo>
                    <a:pt x="544807" y="379305"/>
                  </a:lnTo>
                  <a:lnTo>
                    <a:pt x="585041" y="331922"/>
                  </a:lnTo>
                  <a:lnTo>
                    <a:pt x="622115" y="285353"/>
                  </a:lnTo>
                  <a:lnTo>
                    <a:pt x="655468" y="240302"/>
                  </a:lnTo>
                  <a:lnTo>
                    <a:pt x="684593" y="197455"/>
                  </a:lnTo>
                  <a:lnTo>
                    <a:pt x="709050" y="157459"/>
                  </a:lnTo>
                  <a:lnTo>
                    <a:pt x="728467" y="120921"/>
                  </a:lnTo>
                  <a:lnTo>
                    <a:pt x="742551" y="88396"/>
                  </a:lnTo>
                  <a:lnTo>
                    <a:pt x="751088" y="60375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1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7" name="pl216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6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3" name="tx232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96009" y="4824424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308431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3327015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308431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3327015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609898" y="4936763"/>
              <a:ext cx="140672" cy="210277"/>
            </a:xfrm>
            <a:custGeom>
              <a:avLst/>
              <a:pathLst>
                <a:path w="140672" h="210277">
                  <a:moveTo>
                    <a:pt x="0" y="0"/>
                  </a:moveTo>
                  <a:lnTo>
                    <a:pt x="140672" y="2102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744430" y="454635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19367" y="4274429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339485" y="262095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98951" y="486518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3692" y="3211271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947331" y="260398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40291" y="4208482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547" y="4668756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393185" y="281716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300304" y="337927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9751" y="354979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983462" y="519717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938516" y="299334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658546" y="437588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69175" y="319062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754698" y="281663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678018" y="499970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084707" y="358909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78674" y="304069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620956" y="400872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343944" y="523556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020284" y="22849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988167" y="478351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038648" y="50360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380585" y="238556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44384" y="381491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324063" y="449882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60644" y="341968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38704" y="439765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465" y="262890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140241" y="515360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681" y="371600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267659" y="4087751"/>
              <a:ext cx="717161" cy="608792"/>
            </a:xfrm>
            <a:custGeom>
              <a:avLst/>
              <a:pathLst>
                <a:path w="717161" h="608792">
                  <a:moveTo>
                    <a:pt x="717161" y="25030"/>
                  </a:moveTo>
                  <a:lnTo>
                    <a:pt x="714441" y="12216"/>
                  </a:lnTo>
                  <a:lnTo>
                    <a:pt x="706321" y="3830"/>
                  </a:lnTo>
                  <a:lnTo>
                    <a:pt x="692924" y="0"/>
                  </a:lnTo>
                  <a:lnTo>
                    <a:pt x="674454" y="782"/>
                  </a:lnTo>
                  <a:lnTo>
                    <a:pt x="651191" y="6165"/>
                  </a:lnTo>
                  <a:lnTo>
                    <a:pt x="623486" y="16067"/>
                  </a:lnTo>
                  <a:lnTo>
                    <a:pt x="591761" y="30339"/>
                  </a:lnTo>
                  <a:lnTo>
                    <a:pt x="556496" y="48764"/>
                  </a:lnTo>
                  <a:lnTo>
                    <a:pt x="518225" y="71063"/>
                  </a:lnTo>
                  <a:lnTo>
                    <a:pt x="477529" y="96897"/>
                  </a:lnTo>
                  <a:lnTo>
                    <a:pt x="435025" y="125875"/>
                  </a:lnTo>
                  <a:lnTo>
                    <a:pt x="391357" y="157558"/>
                  </a:lnTo>
                  <a:lnTo>
                    <a:pt x="347187" y="191466"/>
                  </a:lnTo>
                  <a:lnTo>
                    <a:pt x="303185" y="227084"/>
                  </a:lnTo>
                  <a:lnTo>
                    <a:pt x="260017" y="263873"/>
                  </a:lnTo>
                  <a:lnTo>
                    <a:pt x="218338" y="301274"/>
                  </a:lnTo>
                  <a:lnTo>
                    <a:pt x="178779" y="338722"/>
                  </a:lnTo>
                  <a:lnTo>
                    <a:pt x="141942" y="375647"/>
                  </a:lnTo>
                  <a:lnTo>
                    <a:pt x="108383" y="411492"/>
                  </a:lnTo>
                  <a:lnTo>
                    <a:pt x="78611" y="445711"/>
                  </a:lnTo>
                  <a:lnTo>
                    <a:pt x="53079" y="477787"/>
                  </a:lnTo>
                  <a:lnTo>
                    <a:pt x="32173" y="507232"/>
                  </a:lnTo>
                  <a:lnTo>
                    <a:pt x="16209" y="533602"/>
                  </a:lnTo>
                  <a:lnTo>
                    <a:pt x="5430" y="556496"/>
                  </a:lnTo>
                  <a:lnTo>
                    <a:pt x="0" y="575566"/>
                  </a:lnTo>
                  <a:lnTo>
                    <a:pt x="0" y="590525"/>
                  </a:lnTo>
                  <a:lnTo>
                    <a:pt x="5430" y="601145"/>
                  </a:lnTo>
                  <a:lnTo>
                    <a:pt x="16209" y="607265"/>
                  </a:lnTo>
                  <a:lnTo>
                    <a:pt x="32173" y="608792"/>
                  </a:lnTo>
                  <a:lnTo>
                    <a:pt x="53079" y="605704"/>
                  </a:lnTo>
                  <a:lnTo>
                    <a:pt x="78611" y="598046"/>
                  </a:lnTo>
                  <a:lnTo>
                    <a:pt x="108383" y="585936"/>
                  </a:lnTo>
                  <a:lnTo>
                    <a:pt x="141942" y="569557"/>
                  </a:lnTo>
                  <a:lnTo>
                    <a:pt x="178779" y="549156"/>
                  </a:lnTo>
                  <a:lnTo>
                    <a:pt x="218338" y="525044"/>
                  </a:lnTo>
                  <a:lnTo>
                    <a:pt x="260017" y="497586"/>
                  </a:lnTo>
                  <a:lnTo>
                    <a:pt x="303185" y="467197"/>
                  </a:lnTo>
                  <a:lnTo>
                    <a:pt x="347187" y="434339"/>
                  </a:lnTo>
                  <a:lnTo>
                    <a:pt x="391357" y="399511"/>
                  </a:lnTo>
                  <a:lnTo>
                    <a:pt x="435025" y="363238"/>
                  </a:lnTo>
                  <a:lnTo>
                    <a:pt x="477529" y="326073"/>
                  </a:lnTo>
                  <a:lnTo>
                    <a:pt x="518225" y="288577"/>
                  </a:lnTo>
                  <a:lnTo>
                    <a:pt x="556496" y="251320"/>
                  </a:lnTo>
                  <a:lnTo>
                    <a:pt x="591761" y="214866"/>
                  </a:lnTo>
                  <a:lnTo>
                    <a:pt x="623486" y="179768"/>
                  </a:lnTo>
                  <a:lnTo>
                    <a:pt x="651191" y="146557"/>
                  </a:lnTo>
                  <a:lnTo>
                    <a:pt x="674454" y="115738"/>
                  </a:lnTo>
                  <a:lnTo>
                    <a:pt x="692924" y="87777"/>
                  </a:lnTo>
                  <a:lnTo>
                    <a:pt x="706321" y="63099"/>
                  </a:lnTo>
                  <a:lnTo>
                    <a:pt x="714441" y="42077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60283" y="2707427"/>
              <a:ext cx="409727" cy="376406"/>
            </a:xfrm>
            <a:custGeom>
              <a:avLst/>
              <a:pathLst>
                <a:path w="409727" h="376406">
                  <a:moveTo>
                    <a:pt x="409727" y="20220"/>
                  </a:moveTo>
                  <a:lnTo>
                    <a:pt x="408173" y="11048"/>
                  </a:lnTo>
                  <a:lnTo>
                    <a:pt x="403534" y="4562"/>
                  </a:lnTo>
                  <a:lnTo>
                    <a:pt x="395880" y="860"/>
                  </a:lnTo>
                  <a:lnTo>
                    <a:pt x="385328" y="0"/>
                  </a:lnTo>
                  <a:lnTo>
                    <a:pt x="372037" y="1992"/>
                  </a:lnTo>
                  <a:lnTo>
                    <a:pt x="356209" y="6808"/>
                  </a:lnTo>
                  <a:lnTo>
                    <a:pt x="338083" y="14374"/>
                  </a:lnTo>
                  <a:lnTo>
                    <a:pt x="317936" y="24576"/>
                  </a:lnTo>
                  <a:lnTo>
                    <a:pt x="296071" y="37259"/>
                  </a:lnTo>
                  <a:lnTo>
                    <a:pt x="272821" y="52230"/>
                  </a:lnTo>
                  <a:lnTo>
                    <a:pt x="248538" y="69264"/>
                  </a:lnTo>
                  <a:lnTo>
                    <a:pt x="223589" y="88100"/>
                  </a:lnTo>
                  <a:lnTo>
                    <a:pt x="198354" y="108455"/>
                  </a:lnTo>
                  <a:lnTo>
                    <a:pt x="173215" y="130019"/>
                  </a:lnTo>
                  <a:lnTo>
                    <a:pt x="148552" y="152466"/>
                  </a:lnTo>
                  <a:lnTo>
                    <a:pt x="124740" y="175455"/>
                  </a:lnTo>
                  <a:lnTo>
                    <a:pt x="102140" y="198638"/>
                  </a:lnTo>
                  <a:lnTo>
                    <a:pt x="81094" y="221664"/>
                  </a:lnTo>
                  <a:lnTo>
                    <a:pt x="61921" y="244182"/>
                  </a:lnTo>
                  <a:lnTo>
                    <a:pt x="44912" y="265853"/>
                  </a:lnTo>
                  <a:lnTo>
                    <a:pt x="30325" y="286347"/>
                  </a:lnTo>
                  <a:lnTo>
                    <a:pt x="18381" y="305354"/>
                  </a:lnTo>
                  <a:lnTo>
                    <a:pt x="9260" y="322585"/>
                  </a:lnTo>
                  <a:lnTo>
                    <a:pt x="3102" y="337780"/>
                  </a:lnTo>
                  <a:lnTo>
                    <a:pt x="0" y="350708"/>
                  </a:lnTo>
                  <a:lnTo>
                    <a:pt x="0" y="361173"/>
                  </a:lnTo>
                  <a:lnTo>
                    <a:pt x="3102" y="369017"/>
                  </a:lnTo>
                  <a:lnTo>
                    <a:pt x="9260" y="374121"/>
                  </a:lnTo>
                  <a:lnTo>
                    <a:pt x="18381" y="376406"/>
                  </a:lnTo>
                  <a:lnTo>
                    <a:pt x="30325" y="375839"/>
                  </a:lnTo>
                  <a:lnTo>
                    <a:pt x="44912" y="372428"/>
                  </a:lnTo>
                  <a:lnTo>
                    <a:pt x="61921" y="366226"/>
                  </a:lnTo>
                  <a:lnTo>
                    <a:pt x="81094" y="357325"/>
                  </a:lnTo>
                  <a:lnTo>
                    <a:pt x="102140" y="345861"/>
                  </a:lnTo>
                  <a:lnTo>
                    <a:pt x="124740" y="332007"/>
                  </a:lnTo>
                  <a:lnTo>
                    <a:pt x="148552" y="315975"/>
                  </a:lnTo>
                  <a:lnTo>
                    <a:pt x="173215" y="298005"/>
                  </a:lnTo>
                  <a:lnTo>
                    <a:pt x="198354" y="278372"/>
                  </a:lnTo>
                  <a:lnTo>
                    <a:pt x="223589" y="257373"/>
                  </a:lnTo>
                  <a:lnTo>
                    <a:pt x="248538" y="235326"/>
                  </a:lnTo>
                  <a:lnTo>
                    <a:pt x="272821" y="212564"/>
                  </a:lnTo>
                  <a:lnTo>
                    <a:pt x="296071" y="189434"/>
                  </a:lnTo>
                  <a:lnTo>
                    <a:pt x="317936" y="166286"/>
                  </a:lnTo>
                  <a:lnTo>
                    <a:pt x="338083" y="143471"/>
                  </a:lnTo>
                  <a:lnTo>
                    <a:pt x="356209" y="121335"/>
                  </a:lnTo>
                  <a:lnTo>
                    <a:pt x="372037" y="100212"/>
                  </a:lnTo>
                  <a:lnTo>
                    <a:pt x="385328" y="80424"/>
                  </a:lnTo>
                  <a:lnTo>
                    <a:pt x="395880" y="62271"/>
                  </a:lnTo>
                  <a:lnTo>
                    <a:pt x="403534" y="46027"/>
                  </a:lnTo>
                  <a:lnTo>
                    <a:pt x="408173" y="31938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43546" y="5085253"/>
              <a:ext cx="539410" cy="122248"/>
            </a:xfrm>
            <a:custGeom>
              <a:avLst/>
              <a:pathLst>
                <a:path w="539410" h="122248">
                  <a:moveTo>
                    <a:pt x="539410" y="20376"/>
                  </a:moveTo>
                  <a:lnTo>
                    <a:pt x="537364" y="15083"/>
                  </a:lnTo>
                  <a:lnTo>
                    <a:pt x="531256" y="10488"/>
                  </a:lnTo>
                  <a:lnTo>
                    <a:pt x="521180" y="6661"/>
                  </a:lnTo>
                  <a:lnTo>
                    <a:pt x="507288" y="3660"/>
                  </a:lnTo>
                  <a:lnTo>
                    <a:pt x="489790" y="1530"/>
                  </a:lnTo>
                  <a:lnTo>
                    <a:pt x="468952" y="304"/>
                  </a:lnTo>
                  <a:lnTo>
                    <a:pt x="445090" y="0"/>
                  </a:lnTo>
                  <a:lnTo>
                    <a:pt x="418566" y="622"/>
                  </a:lnTo>
                  <a:lnTo>
                    <a:pt x="389781" y="2163"/>
                  </a:lnTo>
                  <a:lnTo>
                    <a:pt x="359171" y="4597"/>
                  </a:lnTo>
                  <a:lnTo>
                    <a:pt x="327202" y="7888"/>
                  </a:lnTo>
                  <a:lnTo>
                    <a:pt x="294357" y="11987"/>
                  </a:lnTo>
                  <a:lnTo>
                    <a:pt x="261135" y="16831"/>
                  </a:lnTo>
                  <a:lnTo>
                    <a:pt x="228039" y="22347"/>
                  </a:lnTo>
                  <a:lnTo>
                    <a:pt x="195570" y="28450"/>
                  </a:lnTo>
                  <a:lnTo>
                    <a:pt x="164222" y="35050"/>
                  </a:lnTo>
                  <a:lnTo>
                    <a:pt x="134468" y="42044"/>
                  </a:lnTo>
                  <a:lnTo>
                    <a:pt x="106761" y="49329"/>
                  </a:lnTo>
                  <a:lnTo>
                    <a:pt x="81519" y="56792"/>
                  </a:lnTo>
                  <a:lnTo>
                    <a:pt x="59127" y="64321"/>
                  </a:lnTo>
                  <a:lnTo>
                    <a:pt x="39923" y="71803"/>
                  </a:lnTo>
                  <a:lnTo>
                    <a:pt x="24198" y="79122"/>
                  </a:lnTo>
                  <a:lnTo>
                    <a:pt x="12191" y="86169"/>
                  </a:lnTo>
                  <a:lnTo>
                    <a:pt x="4084" y="92837"/>
                  </a:lnTo>
                  <a:lnTo>
                    <a:pt x="0" y="99024"/>
                  </a:lnTo>
                  <a:lnTo>
                    <a:pt x="0" y="104637"/>
                  </a:lnTo>
                  <a:lnTo>
                    <a:pt x="4084" y="109590"/>
                  </a:lnTo>
                  <a:lnTo>
                    <a:pt x="12191" y="113809"/>
                  </a:lnTo>
                  <a:lnTo>
                    <a:pt x="24198" y="117230"/>
                  </a:lnTo>
                  <a:lnTo>
                    <a:pt x="39923" y="119800"/>
                  </a:lnTo>
                  <a:lnTo>
                    <a:pt x="59127" y="121482"/>
                  </a:lnTo>
                  <a:lnTo>
                    <a:pt x="81519" y="122248"/>
                  </a:lnTo>
                  <a:lnTo>
                    <a:pt x="106761" y="122088"/>
                  </a:lnTo>
                  <a:lnTo>
                    <a:pt x="134468" y="121005"/>
                  </a:lnTo>
                  <a:lnTo>
                    <a:pt x="164222" y="119014"/>
                  </a:lnTo>
                  <a:lnTo>
                    <a:pt x="195570" y="116145"/>
                  </a:lnTo>
                  <a:lnTo>
                    <a:pt x="228039" y="112443"/>
                  </a:lnTo>
                  <a:lnTo>
                    <a:pt x="261135" y="107963"/>
                  </a:lnTo>
                  <a:lnTo>
                    <a:pt x="294357" y="102774"/>
                  </a:lnTo>
                  <a:lnTo>
                    <a:pt x="327202" y="96953"/>
                  </a:lnTo>
                  <a:lnTo>
                    <a:pt x="359171" y="90590"/>
                  </a:lnTo>
                  <a:lnTo>
                    <a:pt x="389781" y="83780"/>
                  </a:lnTo>
                  <a:lnTo>
                    <a:pt x="418566" y="76627"/>
                  </a:lnTo>
                  <a:lnTo>
                    <a:pt x="445090" y="69239"/>
                  </a:lnTo>
                  <a:lnTo>
                    <a:pt x="468952" y="61728"/>
                  </a:lnTo>
                  <a:lnTo>
                    <a:pt x="489790" y="54209"/>
                  </a:lnTo>
                  <a:lnTo>
                    <a:pt x="507288" y="46794"/>
                  </a:lnTo>
                  <a:lnTo>
                    <a:pt x="521180" y="39597"/>
                  </a:lnTo>
                  <a:lnTo>
                    <a:pt x="531256" y="32727"/>
                  </a:lnTo>
                  <a:lnTo>
                    <a:pt x="537364" y="262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522807" y="3531535"/>
              <a:ext cx="745799" cy="887496"/>
            </a:xfrm>
            <a:custGeom>
              <a:avLst/>
              <a:pathLst>
                <a:path w="745799" h="887496">
                  <a:moveTo>
                    <a:pt x="745799" y="89467"/>
                  </a:moveTo>
                  <a:lnTo>
                    <a:pt x="742970" y="59273"/>
                  </a:lnTo>
                  <a:lnTo>
                    <a:pt x="734526" y="34907"/>
                  </a:lnTo>
                  <a:lnTo>
                    <a:pt x="720594" y="16739"/>
                  </a:lnTo>
                  <a:lnTo>
                    <a:pt x="701387" y="5044"/>
                  </a:lnTo>
                  <a:lnTo>
                    <a:pt x="677194" y="0"/>
                  </a:lnTo>
                  <a:lnTo>
                    <a:pt x="648383" y="1682"/>
                  </a:lnTo>
                  <a:lnTo>
                    <a:pt x="615391" y="10065"/>
                  </a:lnTo>
                  <a:lnTo>
                    <a:pt x="578718" y="25022"/>
                  </a:lnTo>
                  <a:lnTo>
                    <a:pt x="538919" y="46327"/>
                  </a:lnTo>
                  <a:lnTo>
                    <a:pt x="496598" y="73657"/>
                  </a:lnTo>
                  <a:lnTo>
                    <a:pt x="452397" y="106597"/>
                  </a:lnTo>
                  <a:lnTo>
                    <a:pt x="406985" y="144647"/>
                  </a:lnTo>
                  <a:lnTo>
                    <a:pt x="361051" y="187232"/>
                  </a:lnTo>
                  <a:lnTo>
                    <a:pt x="315291" y="233705"/>
                  </a:lnTo>
                  <a:lnTo>
                    <a:pt x="270400" y="283362"/>
                  </a:lnTo>
                  <a:lnTo>
                    <a:pt x="227056" y="335450"/>
                  </a:lnTo>
                  <a:lnTo>
                    <a:pt x="185918" y="389180"/>
                  </a:lnTo>
                  <a:lnTo>
                    <a:pt x="147610" y="443738"/>
                  </a:lnTo>
                  <a:lnTo>
                    <a:pt x="112711" y="498295"/>
                  </a:lnTo>
                  <a:lnTo>
                    <a:pt x="81751" y="552026"/>
                  </a:lnTo>
                  <a:lnTo>
                    <a:pt x="55199" y="604115"/>
                  </a:lnTo>
                  <a:lnTo>
                    <a:pt x="33457" y="653773"/>
                  </a:lnTo>
                  <a:lnTo>
                    <a:pt x="16856" y="700247"/>
                  </a:lnTo>
                  <a:lnTo>
                    <a:pt x="5647" y="742833"/>
                  </a:lnTo>
                  <a:lnTo>
                    <a:pt x="0" y="780886"/>
                  </a:lnTo>
                  <a:lnTo>
                    <a:pt x="0" y="813827"/>
                  </a:lnTo>
                  <a:lnTo>
                    <a:pt x="5647" y="841159"/>
                  </a:lnTo>
                  <a:lnTo>
                    <a:pt x="16856" y="862466"/>
                  </a:lnTo>
                  <a:lnTo>
                    <a:pt x="33457" y="877426"/>
                  </a:lnTo>
                  <a:lnTo>
                    <a:pt x="55199" y="885811"/>
                  </a:lnTo>
                  <a:lnTo>
                    <a:pt x="81751" y="887496"/>
                  </a:lnTo>
                  <a:lnTo>
                    <a:pt x="112711" y="882454"/>
                  </a:lnTo>
                  <a:lnTo>
                    <a:pt x="147610" y="870761"/>
                  </a:lnTo>
                  <a:lnTo>
                    <a:pt x="185918" y="852595"/>
                  </a:lnTo>
                  <a:lnTo>
                    <a:pt x="227056" y="828232"/>
                  </a:lnTo>
                  <a:lnTo>
                    <a:pt x="270400" y="798040"/>
                  </a:lnTo>
                  <a:lnTo>
                    <a:pt x="315291" y="762477"/>
                  </a:lnTo>
                  <a:lnTo>
                    <a:pt x="361051" y="722083"/>
                  </a:lnTo>
                  <a:lnTo>
                    <a:pt x="406985" y="677470"/>
                  </a:lnTo>
                  <a:lnTo>
                    <a:pt x="452397" y="629313"/>
                  </a:lnTo>
                  <a:lnTo>
                    <a:pt x="496598" y="578344"/>
                  </a:lnTo>
                  <a:lnTo>
                    <a:pt x="538919" y="525334"/>
                  </a:lnTo>
                  <a:lnTo>
                    <a:pt x="578718" y="471088"/>
                  </a:lnTo>
                  <a:lnTo>
                    <a:pt x="615391" y="416427"/>
                  </a:lnTo>
                  <a:lnTo>
                    <a:pt x="648383" y="362180"/>
                  </a:lnTo>
                  <a:lnTo>
                    <a:pt x="677194" y="309169"/>
                  </a:lnTo>
                  <a:lnTo>
                    <a:pt x="701387" y="258199"/>
                  </a:lnTo>
                  <a:lnTo>
                    <a:pt x="720594" y="210042"/>
                  </a:lnTo>
                  <a:lnTo>
                    <a:pt x="734526" y="165427"/>
                  </a:lnTo>
                  <a:lnTo>
                    <a:pt x="742970" y="125031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2021-04-07T23:37:21Z</dcterms:modified>
  <cp:category/>
</cp:coreProperties>
</file>