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33949" y="1600200"/>
              <a:ext cx="3676101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222941" y="1894657"/>
              <a:ext cx="3117520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222941" y="5357176"/>
              <a:ext cx="3117520" cy="0"/>
            </a:xfrm>
            <a:custGeom>
              <a:avLst/>
              <a:pathLst>
                <a:path w="3117520" h="0">
                  <a:moveTo>
                    <a:pt x="0" y="0"/>
                  </a:moveTo>
                  <a:lnTo>
                    <a:pt x="3117520" y="0"/>
                  </a:lnTo>
                  <a:lnTo>
                    <a:pt x="31175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222941" y="4707814"/>
              <a:ext cx="3117520" cy="0"/>
            </a:xfrm>
            <a:custGeom>
              <a:avLst/>
              <a:pathLst>
                <a:path w="3117520" h="0">
                  <a:moveTo>
                    <a:pt x="0" y="0"/>
                  </a:moveTo>
                  <a:lnTo>
                    <a:pt x="3117520" y="0"/>
                  </a:lnTo>
                  <a:lnTo>
                    <a:pt x="31175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222941" y="4058453"/>
              <a:ext cx="3117520" cy="0"/>
            </a:xfrm>
            <a:custGeom>
              <a:avLst/>
              <a:pathLst>
                <a:path w="3117520" h="0">
                  <a:moveTo>
                    <a:pt x="0" y="0"/>
                  </a:moveTo>
                  <a:lnTo>
                    <a:pt x="3117520" y="0"/>
                  </a:lnTo>
                  <a:lnTo>
                    <a:pt x="31175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222941" y="3409091"/>
              <a:ext cx="3117520" cy="0"/>
            </a:xfrm>
            <a:custGeom>
              <a:avLst/>
              <a:pathLst>
                <a:path w="3117520" h="0">
                  <a:moveTo>
                    <a:pt x="0" y="0"/>
                  </a:moveTo>
                  <a:lnTo>
                    <a:pt x="3117520" y="0"/>
                  </a:lnTo>
                  <a:lnTo>
                    <a:pt x="31175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222941" y="2759729"/>
              <a:ext cx="3117520" cy="0"/>
            </a:xfrm>
            <a:custGeom>
              <a:avLst/>
              <a:pathLst>
                <a:path w="3117520" h="0">
                  <a:moveTo>
                    <a:pt x="0" y="0"/>
                  </a:moveTo>
                  <a:lnTo>
                    <a:pt x="3117520" y="0"/>
                  </a:lnTo>
                  <a:lnTo>
                    <a:pt x="31175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222941" y="2110368"/>
              <a:ext cx="3117520" cy="0"/>
            </a:xfrm>
            <a:custGeom>
              <a:avLst/>
              <a:pathLst>
                <a:path w="3117520" h="0">
                  <a:moveTo>
                    <a:pt x="0" y="0"/>
                  </a:moveTo>
                  <a:lnTo>
                    <a:pt x="3117520" y="0"/>
                  </a:lnTo>
                  <a:lnTo>
                    <a:pt x="31175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6917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1853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5678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1725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86662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22941" y="5681856"/>
              <a:ext cx="3117520" cy="0"/>
            </a:xfrm>
            <a:custGeom>
              <a:avLst/>
              <a:pathLst>
                <a:path w="3117520" h="0">
                  <a:moveTo>
                    <a:pt x="0" y="0"/>
                  </a:moveTo>
                  <a:lnTo>
                    <a:pt x="3117520" y="0"/>
                  </a:lnTo>
                  <a:lnTo>
                    <a:pt x="311752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22941" y="5032495"/>
              <a:ext cx="3117520" cy="0"/>
            </a:xfrm>
            <a:custGeom>
              <a:avLst/>
              <a:pathLst>
                <a:path w="3117520" h="0">
                  <a:moveTo>
                    <a:pt x="0" y="0"/>
                  </a:moveTo>
                  <a:lnTo>
                    <a:pt x="3117520" y="0"/>
                  </a:lnTo>
                  <a:lnTo>
                    <a:pt x="311752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22941" y="4383133"/>
              <a:ext cx="3117520" cy="0"/>
            </a:xfrm>
            <a:custGeom>
              <a:avLst/>
              <a:pathLst>
                <a:path w="3117520" h="0">
                  <a:moveTo>
                    <a:pt x="0" y="0"/>
                  </a:moveTo>
                  <a:lnTo>
                    <a:pt x="3117520" y="0"/>
                  </a:lnTo>
                  <a:lnTo>
                    <a:pt x="311752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22941" y="3733772"/>
              <a:ext cx="3117520" cy="0"/>
            </a:xfrm>
            <a:custGeom>
              <a:avLst/>
              <a:pathLst>
                <a:path w="3117520" h="0">
                  <a:moveTo>
                    <a:pt x="0" y="0"/>
                  </a:moveTo>
                  <a:lnTo>
                    <a:pt x="3117520" y="0"/>
                  </a:lnTo>
                  <a:lnTo>
                    <a:pt x="311752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22941" y="3084410"/>
              <a:ext cx="3117520" cy="0"/>
            </a:xfrm>
            <a:custGeom>
              <a:avLst/>
              <a:pathLst>
                <a:path w="3117520" h="0">
                  <a:moveTo>
                    <a:pt x="0" y="0"/>
                  </a:moveTo>
                  <a:lnTo>
                    <a:pt x="3117520" y="0"/>
                  </a:lnTo>
                  <a:lnTo>
                    <a:pt x="311752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22941" y="2435049"/>
              <a:ext cx="3117520" cy="0"/>
            </a:xfrm>
            <a:custGeom>
              <a:avLst/>
              <a:pathLst>
                <a:path w="3117520" h="0">
                  <a:moveTo>
                    <a:pt x="0" y="0"/>
                  </a:moveTo>
                  <a:lnTo>
                    <a:pt x="3117520" y="0"/>
                  </a:lnTo>
                  <a:lnTo>
                    <a:pt x="311752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59385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4321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8925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4193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19130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222941" y="3733772"/>
              <a:ext cx="3117520" cy="0"/>
            </a:xfrm>
            <a:custGeom>
              <a:avLst/>
              <a:pathLst>
                <a:path w="3117520" h="0">
                  <a:moveTo>
                    <a:pt x="0" y="0"/>
                  </a:moveTo>
                  <a:lnTo>
                    <a:pt x="3117520" y="0"/>
                  </a:lnTo>
                  <a:lnTo>
                    <a:pt x="311752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8925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707081" y="237922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289970" y="305468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105673" y="395890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924107" y="366955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159787" y="309015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886753" y="271127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790814" y="401279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350314" y="321626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846749" y="419266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46350" y="500722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730564" y="268191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299372" y="394271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079387" y="385647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391618" y="319792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223450" y="330526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180256" y="3995991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147738" y="461712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561687" y="406140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65612" y="328453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539290" y="423742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089843" y="345194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420878" y="258293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530719" y="390897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095433" y="36226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80208" y="513278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059317" y="454789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60453" y="405492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31606" y="3450209"/>
              <a:ext cx="85770" cy="35613"/>
            </a:xfrm>
            <a:custGeom>
              <a:avLst/>
              <a:pathLst>
                <a:path w="85770" h="35613">
                  <a:moveTo>
                    <a:pt x="0" y="0"/>
                  </a:moveTo>
                  <a:lnTo>
                    <a:pt x="85770" y="3561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551703" y="3794597"/>
              <a:ext cx="15806" cy="138826"/>
            </a:xfrm>
            <a:custGeom>
              <a:avLst/>
              <a:pathLst>
                <a:path w="15806" h="138826">
                  <a:moveTo>
                    <a:pt x="0" y="0"/>
                  </a:moveTo>
                  <a:lnTo>
                    <a:pt x="15806" y="13882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>
              <a:off x="5795582" y="2229311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177416" y="2904311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966037" y="3929245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804694" y="3603948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039589" y="3133552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975620" y="2810643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679222" y="3860365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39216" y="3310644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79704" y="433002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685388" y="485577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566990" y="253001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158945" y="37877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915906" y="395235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430121" y="304492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099343" y="3352908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219311" y="409120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186742" y="471253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627604" y="411123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602121" y="313280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388373" y="433452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807780" y="338250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257966" y="242948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451047" y="363967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5174656" y="3720015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019340" y="497922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895785" y="439404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095854" y="415034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975441" y="269103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88864" y="313448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990848" y="409629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3732992" y="446896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1" name="pg90"/>
            <p:cNvSpPr/>
            <p:nvPr/>
          </p:nvSpPr>
          <p:spPr>
            <a:xfrm>
              <a:off x="5106187" y="2663720"/>
              <a:ext cx="577893" cy="598493"/>
            </a:xfrm>
            <a:custGeom>
              <a:avLst/>
              <a:pathLst>
                <a:path w="577893" h="598493">
                  <a:moveTo>
                    <a:pt x="577893" y="52229"/>
                  </a:moveTo>
                  <a:lnTo>
                    <a:pt x="575701" y="33332"/>
                  </a:lnTo>
                  <a:lnTo>
                    <a:pt x="569158" y="18467"/>
                  </a:lnTo>
                  <a:lnTo>
                    <a:pt x="558363" y="7861"/>
                  </a:lnTo>
                  <a:lnTo>
                    <a:pt x="543479" y="1674"/>
                  </a:lnTo>
                  <a:lnTo>
                    <a:pt x="524734" y="0"/>
                  </a:lnTo>
                  <a:lnTo>
                    <a:pt x="502409" y="2864"/>
                  </a:lnTo>
                  <a:lnTo>
                    <a:pt x="476845" y="10223"/>
                  </a:lnTo>
                  <a:lnTo>
                    <a:pt x="448428" y="21965"/>
                  </a:lnTo>
                  <a:lnTo>
                    <a:pt x="417589" y="37913"/>
                  </a:lnTo>
                  <a:lnTo>
                    <a:pt x="384796" y="57824"/>
                  </a:lnTo>
                  <a:lnTo>
                    <a:pt x="350546" y="81397"/>
                  </a:lnTo>
                  <a:lnTo>
                    <a:pt x="315358" y="108275"/>
                  </a:lnTo>
                  <a:lnTo>
                    <a:pt x="279766" y="138049"/>
                  </a:lnTo>
                  <a:lnTo>
                    <a:pt x="244308" y="170269"/>
                  </a:lnTo>
                  <a:lnTo>
                    <a:pt x="209523" y="204447"/>
                  </a:lnTo>
                  <a:lnTo>
                    <a:pt x="175938" y="240063"/>
                  </a:lnTo>
                  <a:lnTo>
                    <a:pt x="144062" y="276579"/>
                  </a:lnTo>
                  <a:lnTo>
                    <a:pt x="114377" y="313440"/>
                  </a:lnTo>
                  <a:lnTo>
                    <a:pt x="87335" y="350088"/>
                  </a:lnTo>
                  <a:lnTo>
                    <a:pt x="63346" y="385968"/>
                  </a:lnTo>
                  <a:lnTo>
                    <a:pt x="42771" y="420535"/>
                  </a:lnTo>
                  <a:lnTo>
                    <a:pt x="25925" y="453265"/>
                  </a:lnTo>
                  <a:lnTo>
                    <a:pt x="13061" y="483663"/>
                  </a:lnTo>
                  <a:lnTo>
                    <a:pt x="4375" y="511267"/>
                  </a:lnTo>
                  <a:lnTo>
                    <a:pt x="0" y="535659"/>
                  </a:lnTo>
                  <a:lnTo>
                    <a:pt x="0" y="556470"/>
                  </a:lnTo>
                  <a:lnTo>
                    <a:pt x="4375" y="573383"/>
                  </a:lnTo>
                  <a:lnTo>
                    <a:pt x="13061" y="586143"/>
                  </a:lnTo>
                  <a:lnTo>
                    <a:pt x="25925" y="594555"/>
                  </a:lnTo>
                  <a:lnTo>
                    <a:pt x="42771" y="598493"/>
                  </a:lnTo>
                  <a:lnTo>
                    <a:pt x="63346" y="597897"/>
                  </a:lnTo>
                  <a:lnTo>
                    <a:pt x="87335" y="592776"/>
                  </a:lnTo>
                  <a:lnTo>
                    <a:pt x="114377" y="583207"/>
                  </a:lnTo>
                  <a:lnTo>
                    <a:pt x="144062" y="569336"/>
                  </a:lnTo>
                  <a:lnTo>
                    <a:pt x="175938" y="551372"/>
                  </a:lnTo>
                  <a:lnTo>
                    <a:pt x="209523" y="529589"/>
                  </a:lnTo>
                  <a:lnTo>
                    <a:pt x="244308" y="504315"/>
                  </a:lnTo>
                  <a:lnTo>
                    <a:pt x="279766" y="475936"/>
                  </a:lnTo>
                  <a:lnTo>
                    <a:pt x="315358" y="444879"/>
                  </a:lnTo>
                  <a:lnTo>
                    <a:pt x="350546" y="411618"/>
                  </a:lnTo>
                  <a:lnTo>
                    <a:pt x="384796" y="376654"/>
                  </a:lnTo>
                  <a:lnTo>
                    <a:pt x="417589" y="340520"/>
                  </a:lnTo>
                  <a:lnTo>
                    <a:pt x="448428" y="303762"/>
                  </a:lnTo>
                  <a:lnTo>
                    <a:pt x="476845" y="266937"/>
                  </a:lnTo>
                  <a:lnTo>
                    <a:pt x="502409" y="230604"/>
                  </a:lnTo>
                  <a:lnTo>
                    <a:pt x="524734" y="195314"/>
                  </a:lnTo>
                  <a:lnTo>
                    <a:pt x="543479" y="161601"/>
                  </a:lnTo>
                  <a:lnTo>
                    <a:pt x="558363" y="129977"/>
                  </a:lnTo>
                  <a:lnTo>
                    <a:pt x="569158" y="100921"/>
                  </a:lnTo>
                  <a:lnTo>
                    <a:pt x="575701" y="74874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4702547" y="3057326"/>
              <a:ext cx="840464" cy="695300"/>
            </a:xfrm>
            <a:custGeom>
              <a:avLst/>
              <a:pathLst>
                <a:path w="840464" h="695300">
                  <a:moveTo>
                    <a:pt x="840464" y="27567"/>
                  </a:moveTo>
                  <a:lnTo>
                    <a:pt x="837276" y="13263"/>
                  </a:lnTo>
                  <a:lnTo>
                    <a:pt x="827759" y="4027"/>
                  </a:lnTo>
                  <a:lnTo>
                    <a:pt x="812060" y="0"/>
                  </a:lnTo>
                  <a:lnTo>
                    <a:pt x="790414" y="1242"/>
                  </a:lnTo>
                  <a:lnTo>
                    <a:pt x="763151" y="7735"/>
                  </a:lnTo>
                  <a:lnTo>
                    <a:pt x="730683" y="19381"/>
                  </a:lnTo>
                  <a:lnTo>
                    <a:pt x="693503" y="36003"/>
                  </a:lnTo>
                  <a:lnTo>
                    <a:pt x="652175" y="57348"/>
                  </a:lnTo>
                  <a:lnTo>
                    <a:pt x="607324" y="83095"/>
                  </a:lnTo>
                  <a:lnTo>
                    <a:pt x="559632" y="112851"/>
                  </a:lnTo>
                  <a:lnTo>
                    <a:pt x="509820" y="146166"/>
                  </a:lnTo>
                  <a:lnTo>
                    <a:pt x="458644" y="182535"/>
                  </a:lnTo>
                  <a:lnTo>
                    <a:pt x="406879" y="221407"/>
                  </a:lnTo>
                  <a:lnTo>
                    <a:pt x="355311" y="262192"/>
                  </a:lnTo>
                  <a:lnTo>
                    <a:pt x="304722" y="304273"/>
                  </a:lnTo>
                  <a:lnTo>
                    <a:pt x="255877" y="347010"/>
                  </a:lnTo>
                  <a:lnTo>
                    <a:pt x="209517" y="389757"/>
                  </a:lnTo>
                  <a:lnTo>
                    <a:pt x="166346" y="431866"/>
                  </a:lnTo>
                  <a:lnTo>
                    <a:pt x="127017" y="472697"/>
                  </a:lnTo>
                  <a:lnTo>
                    <a:pt x="92127" y="511633"/>
                  </a:lnTo>
                  <a:lnTo>
                    <a:pt x="62205" y="548083"/>
                  </a:lnTo>
                  <a:lnTo>
                    <a:pt x="37704" y="581494"/>
                  </a:lnTo>
                  <a:lnTo>
                    <a:pt x="18996" y="611359"/>
                  </a:lnTo>
                  <a:lnTo>
                    <a:pt x="6364" y="637227"/>
                  </a:lnTo>
                  <a:lnTo>
                    <a:pt x="0" y="658705"/>
                  </a:lnTo>
                  <a:lnTo>
                    <a:pt x="0" y="675468"/>
                  </a:lnTo>
                  <a:lnTo>
                    <a:pt x="6364" y="687260"/>
                  </a:lnTo>
                  <a:lnTo>
                    <a:pt x="18996" y="693905"/>
                  </a:lnTo>
                  <a:lnTo>
                    <a:pt x="37704" y="695300"/>
                  </a:lnTo>
                  <a:lnTo>
                    <a:pt x="62205" y="691424"/>
                  </a:lnTo>
                  <a:lnTo>
                    <a:pt x="92127" y="682338"/>
                  </a:lnTo>
                  <a:lnTo>
                    <a:pt x="127017" y="668177"/>
                  </a:lnTo>
                  <a:lnTo>
                    <a:pt x="166346" y="649157"/>
                  </a:lnTo>
                  <a:lnTo>
                    <a:pt x="209517" y="625567"/>
                  </a:lnTo>
                  <a:lnTo>
                    <a:pt x="255877" y="597763"/>
                  </a:lnTo>
                  <a:lnTo>
                    <a:pt x="304722" y="566167"/>
                  </a:lnTo>
                  <a:lnTo>
                    <a:pt x="355311" y="531259"/>
                  </a:lnTo>
                  <a:lnTo>
                    <a:pt x="406879" y="493567"/>
                  </a:lnTo>
                  <a:lnTo>
                    <a:pt x="458644" y="453662"/>
                  </a:lnTo>
                  <a:lnTo>
                    <a:pt x="509820" y="412151"/>
                  </a:lnTo>
                  <a:lnTo>
                    <a:pt x="559632" y="369661"/>
                  </a:lnTo>
                  <a:lnTo>
                    <a:pt x="607324" y="326838"/>
                  </a:lnTo>
                  <a:lnTo>
                    <a:pt x="652175" y="284329"/>
                  </a:lnTo>
                  <a:lnTo>
                    <a:pt x="693503" y="242780"/>
                  </a:lnTo>
                  <a:lnTo>
                    <a:pt x="730683" y="202821"/>
                  </a:lnTo>
                  <a:lnTo>
                    <a:pt x="763151" y="165057"/>
                  </a:lnTo>
                  <a:lnTo>
                    <a:pt x="790414" y="130060"/>
                  </a:lnTo>
                  <a:lnTo>
                    <a:pt x="812060" y="98362"/>
                  </a:lnTo>
                  <a:lnTo>
                    <a:pt x="827759" y="70442"/>
                  </a:lnTo>
                  <a:lnTo>
                    <a:pt x="837276" y="46724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4346591" y="3852793"/>
              <a:ext cx="606259" cy="472363"/>
            </a:xfrm>
            <a:custGeom>
              <a:avLst/>
              <a:pathLst>
                <a:path w="606259" h="472363">
                  <a:moveTo>
                    <a:pt x="606259" y="72376"/>
                  </a:moveTo>
                  <a:lnTo>
                    <a:pt x="603959" y="52653"/>
                  </a:lnTo>
                  <a:lnTo>
                    <a:pt x="597095" y="35710"/>
                  </a:lnTo>
                  <a:lnTo>
                    <a:pt x="585770" y="21803"/>
                  </a:lnTo>
                  <a:lnTo>
                    <a:pt x="570156" y="11143"/>
                  </a:lnTo>
                  <a:lnTo>
                    <a:pt x="550490" y="3891"/>
                  </a:lnTo>
                  <a:lnTo>
                    <a:pt x="527070" y="158"/>
                  </a:lnTo>
                  <a:lnTo>
                    <a:pt x="500250" y="0"/>
                  </a:lnTo>
                  <a:lnTo>
                    <a:pt x="470439" y="3419"/>
                  </a:lnTo>
                  <a:lnTo>
                    <a:pt x="438086" y="10364"/>
                  </a:lnTo>
                  <a:lnTo>
                    <a:pt x="403684" y="20729"/>
                  </a:lnTo>
                  <a:lnTo>
                    <a:pt x="367752" y="34358"/>
                  </a:lnTo>
                  <a:lnTo>
                    <a:pt x="330837" y="51043"/>
                  </a:lnTo>
                  <a:lnTo>
                    <a:pt x="293498" y="70532"/>
                  </a:lnTo>
                  <a:lnTo>
                    <a:pt x="256300" y="92529"/>
                  </a:lnTo>
                  <a:lnTo>
                    <a:pt x="219807" y="116701"/>
                  </a:lnTo>
                  <a:lnTo>
                    <a:pt x="184574" y="142681"/>
                  </a:lnTo>
                  <a:lnTo>
                    <a:pt x="151133" y="170076"/>
                  </a:lnTo>
                  <a:lnTo>
                    <a:pt x="119992" y="198471"/>
                  </a:lnTo>
                  <a:lnTo>
                    <a:pt x="91622" y="227434"/>
                  </a:lnTo>
                  <a:lnTo>
                    <a:pt x="66455" y="256527"/>
                  </a:lnTo>
                  <a:lnTo>
                    <a:pt x="44871" y="285308"/>
                  </a:lnTo>
                  <a:lnTo>
                    <a:pt x="27197" y="313343"/>
                  </a:lnTo>
                  <a:lnTo>
                    <a:pt x="13702" y="340204"/>
                  </a:lnTo>
                  <a:lnTo>
                    <a:pt x="4590" y="365486"/>
                  </a:lnTo>
                  <a:lnTo>
                    <a:pt x="0" y="388805"/>
                  </a:lnTo>
                  <a:lnTo>
                    <a:pt x="0" y="409808"/>
                  </a:lnTo>
                  <a:lnTo>
                    <a:pt x="4590" y="428176"/>
                  </a:lnTo>
                  <a:lnTo>
                    <a:pt x="13702" y="443630"/>
                  </a:lnTo>
                  <a:lnTo>
                    <a:pt x="27197" y="455938"/>
                  </a:lnTo>
                  <a:lnTo>
                    <a:pt x="44871" y="464911"/>
                  </a:lnTo>
                  <a:lnTo>
                    <a:pt x="66455" y="470413"/>
                  </a:lnTo>
                  <a:lnTo>
                    <a:pt x="91622" y="472363"/>
                  </a:lnTo>
                  <a:lnTo>
                    <a:pt x="119992" y="470729"/>
                  </a:lnTo>
                  <a:lnTo>
                    <a:pt x="151133" y="465537"/>
                  </a:lnTo>
                  <a:lnTo>
                    <a:pt x="184574" y="456866"/>
                  </a:lnTo>
                  <a:lnTo>
                    <a:pt x="219807" y="444846"/>
                  </a:lnTo>
                  <a:lnTo>
                    <a:pt x="256300" y="429660"/>
                  </a:lnTo>
                  <a:lnTo>
                    <a:pt x="293498" y="411539"/>
                  </a:lnTo>
                  <a:lnTo>
                    <a:pt x="330837" y="390756"/>
                  </a:lnTo>
                  <a:lnTo>
                    <a:pt x="367752" y="367628"/>
                  </a:lnTo>
                  <a:lnTo>
                    <a:pt x="403684" y="342504"/>
                  </a:lnTo>
                  <a:lnTo>
                    <a:pt x="438086" y="315765"/>
                  </a:lnTo>
                  <a:lnTo>
                    <a:pt x="470439" y="287818"/>
                  </a:lnTo>
                  <a:lnTo>
                    <a:pt x="500250" y="259085"/>
                  </a:lnTo>
                  <a:lnTo>
                    <a:pt x="527070" y="230002"/>
                  </a:lnTo>
                  <a:lnTo>
                    <a:pt x="550490" y="201009"/>
                  </a:lnTo>
                  <a:lnTo>
                    <a:pt x="570156" y="172547"/>
                  </a:lnTo>
                  <a:lnTo>
                    <a:pt x="585770" y="145047"/>
                  </a:lnTo>
                  <a:lnTo>
                    <a:pt x="597095" y="118926"/>
                  </a:lnTo>
                  <a:lnTo>
                    <a:pt x="603959" y="94579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984363" y="4072263"/>
              <a:ext cx="829469" cy="740919"/>
            </a:xfrm>
            <a:custGeom>
              <a:avLst/>
              <a:pathLst>
                <a:path w="829469" h="740919">
                  <a:moveTo>
                    <a:pt x="829469" y="43809"/>
                  </a:moveTo>
                  <a:lnTo>
                    <a:pt x="826323" y="24802"/>
                  </a:lnTo>
                  <a:lnTo>
                    <a:pt x="816931" y="11039"/>
                  </a:lnTo>
                  <a:lnTo>
                    <a:pt x="801437" y="2729"/>
                  </a:lnTo>
                  <a:lnTo>
                    <a:pt x="780074" y="0"/>
                  </a:lnTo>
                  <a:lnTo>
                    <a:pt x="753167" y="2890"/>
                  </a:lnTo>
                  <a:lnTo>
                    <a:pt x="721124" y="11358"/>
                  </a:lnTo>
                  <a:lnTo>
                    <a:pt x="684431" y="25275"/>
                  </a:lnTo>
                  <a:lnTo>
                    <a:pt x="643643" y="44429"/>
                  </a:lnTo>
                  <a:lnTo>
                    <a:pt x="599379" y="68530"/>
                  </a:lnTo>
                  <a:lnTo>
                    <a:pt x="552311" y="97214"/>
                  </a:lnTo>
                  <a:lnTo>
                    <a:pt x="503150" y="130045"/>
                  </a:lnTo>
                  <a:lnTo>
                    <a:pt x="452644" y="166525"/>
                  </a:lnTo>
                  <a:lnTo>
                    <a:pt x="401557" y="206101"/>
                  </a:lnTo>
                  <a:lnTo>
                    <a:pt x="350663" y="248174"/>
                  </a:lnTo>
                  <a:lnTo>
                    <a:pt x="300735" y="292106"/>
                  </a:lnTo>
                  <a:lnTo>
                    <a:pt x="252529" y="337230"/>
                  </a:lnTo>
                  <a:lnTo>
                    <a:pt x="206776" y="382864"/>
                  </a:lnTo>
                  <a:lnTo>
                    <a:pt x="164170" y="428314"/>
                  </a:lnTo>
                  <a:lnTo>
                    <a:pt x="125356" y="472892"/>
                  </a:lnTo>
                  <a:lnTo>
                    <a:pt x="90922" y="515923"/>
                  </a:lnTo>
                  <a:lnTo>
                    <a:pt x="61391" y="556753"/>
                  </a:lnTo>
                  <a:lnTo>
                    <a:pt x="37211" y="594765"/>
                  </a:lnTo>
                  <a:lnTo>
                    <a:pt x="18747" y="629381"/>
                  </a:lnTo>
                  <a:lnTo>
                    <a:pt x="6280" y="660077"/>
                  </a:lnTo>
                  <a:lnTo>
                    <a:pt x="0" y="686388"/>
                  </a:lnTo>
                  <a:lnTo>
                    <a:pt x="0" y="707915"/>
                  </a:lnTo>
                  <a:lnTo>
                    <a:pt x="6280" y="724331"/>
                  </a:lnTo>
                  <a:lnTo>
                    <a:pt x="18747" y="735389"/>
                  </a:lnTo>
                  <a:lnTo>
                    <a:pt x="37211" y="740919"/>
                  </a:lnTo>
                  <a:lnTo>
                    <a:pt x="61391" y="740838"/>
                  </a:lnTo>
                  <a:lnTo>
                    <a:pt x="90922" y="735148"/>
                  </a:lnTo>
                  <a:lnTo>
                    <a:pt x="125356" y="723934"/>
                  </a:lnTo>
                  <a:lnTo>
                    <a:pt x="164170" y="707368"/>
                  </a:lnTo>
                  <a:lnTo>
                    <a:pt x="206776" y="685699"/>
                  </a:lnTo>
                  <a:lnTo>
                    <a:pt x="252529" y="659256"/>
                  </a:lnTo>
                  <a:lnTo>
                    <a:pt x="300735" y="628441"/>
                  </a:lnTo>
                  <a:lnTo>
                    <a:pt x="350663" y="593719"/>
                  </a:lnTo>
                  <a:lnTo>
                    <a:pt x="401557" y="555619"/>
                  </a:lnTo>
                  <a:lnTo>
                    <a:pt x="452644" y="514716"/>
                  </a:lnTo>
                  <a:lnTo>
                    <a:pt x="503150" y="471632"/>
                  </a:lnTo>
                  <a:lnTo>
                    <a:pt x="552311" y="427020"/>
                  </a:lnTo>
                  <a:lnTo>
                    <a:pt x="599379" y="381554"/>
                  </a:lnTo>
                  <a:lnTo>
                    <a:pt x="643643" y="335926"/>
                  </a:lnTo>
                  <a:lnTo>
                    <a:pt x="684431" y="290826"/>
                  </a:lnTo>
                  <a:lnTo>
                    <a:pt x="721124" y="246939"/>
                  </a:lnTo>
                  <a:lnTo>
                    <a:pt x="753167" y="204928"/>
                  </a:lnTo>
                  <a:lnTo>
                    <a:pt x="780074" y="165433"/>
                  </a:lnTo>
                  <a:lnTo>
                    <a:pt x="801437" y="129050"/>
                  </a:lnTo>
                  <a:lnTo>
                    <a:pt x="816931" y="96331"/>
                  </a:lnTo>
                  <a:lnTo>
                    <a:pt x="826323" y="67774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2967732" y="564016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967732" y="4990803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967732" y="4341442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004949" y="369208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004949" y="304271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004949" y="239335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1" name="pl100"/>
            <p:cNvSpPr/>
            <p:nvPr/>
          </p:nvSpPr>
          <p:spPr>
            <a:xfrm>
              <a:off x="3188147" y="56818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188147" y="50324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188147" y="43831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188147" y="3733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188147" y="30844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188147" y="24350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59385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424321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89257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54193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619130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3497565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46927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814897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64258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113620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118" name="tx117"/>
            <p:cNvSpPr/>
            <p:nvPr/>
          </p:nvSpPr>
          <p:spPr>
            <a:xfrm rot="-5400000">
              <a:off x="2706607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222941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plsc.fplot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729074"/>
              <a:ext cx="4114799" cy="42682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7526" y="2024574"/>
              <a:ext cx="3554884" cy="3569820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526481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47526" y="4653211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47526" y="4041604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47526" y="342999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47526" y="28183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947526" y="2206781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162552" y="2024574"/>
              <a:ext cx="0" cy="3569820"/>
            </a:xfrm>
            <a:custGeom>
              <a:avLst/>
              <a:pathLst>
                <a:path w="0" h="3569820">
                  <a:moveTo>
                    <a:pt x="0" y="35698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74160" y="2024574"/>
              <a:ext cx="0" cy="3569820"/>
            </a:xfrm>
            <a:custGeom>
              <a:avLst/>
              <a:pathLst>
                <a:path w="0" h="3569820">
                  <a:moveTo>
                    <a:pt x="0" y="35698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85767" y="2024574"/>
              <a:ext cx="0" cy="3569820"/>
            </a:xfrm>
            <a:custGeom>
              <a:avLst/>
              <a:pathLst>
                <a:path w="0" h="3569820">
                  <a:moveTo>
                    <a:pt x="0" y="35698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97375" y="2024574"/>
              <a:ext cx="0" cy="3569820"/>
            </a:xfrm>
            <a:custGeom>
              <a:avLst/>
              <a:pathLst>
                <a:path w="0" h="3569820">
                  <a:moveTo>
                    <a:pt x="0" y="35698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608982" y="2024574"/>
              <a:ext cx="0" cy="3569820"/>
            </a:xfrm>
            <a:custGeom>
              <a:avLst/>
              <a:pathLst>
                <a:path w="0" h="3569820">
                  <a:moveTo>
                    <a:pt x="0" y="35698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220590" y="2024574"/>
              <a:ext cx="0" cy="3569820"/>
            </a:xfrm>
            <a:custGeom>
              <a:avLst/>
              <a:pathLst>
                <a:path w="0" h="3569820">
                  <a:moveTo>
                    <a:pt x="0" y="35698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47526" y="557062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47526" y="495901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47526" y="434740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947526" y="373580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47526" y="312419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947526" y="251258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8356" y="2024574"/>
              <a:ext cx="0" cy="3569820"/>
            </a:xfrm>
            <a:custGeom>
              <a:avLst/>
              <a:pathLst>
                <a:path w="0" h="3569820">
                  <a:moveTo>
                    <a:pt x="0" y="35698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079963" y="2024574"/>
              <a:ext cx="0" cy="3569820"/>
            </a:xfrm>
            <a:custGeom>
              <a:avLst/>
              <a:pathLst>
                <a:path w="0" h="3569820">
                  <a:moveTo>
                    <a:pt x="0" y="35698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691571" y="2024574"/>
              <a:ext cx="0" cy="3569820"/>
            </a:xfrm>
            <a:custGeom>
              <a:avLst/>
              <a:pathLst>
                <a:path w="0" h="3569820">
                  <a:moveTo>
                    <a:pt x="0" y="35698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03178" y="2024574"/>
              <a:ext cx="0" cy="3569820"/>
            </a:xfrm>
            <a:custGeom>
              <a:avLst/>
              <a:pathLst>
                <a:path w="0" h="3569820">
                  <a:moveTo>
                    <a:pt x="0" y="35698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914786" y="2024574"/>
              <a:ext cx="0" cy="3569820"/>
            </a:xfrm>
            <a:custGeom>
              <a:avLst/>
              <a:pathLst>
                <a:path w="0" h="3569820">
                  <a:moveTo>
                    <a:pt x="0" y="35698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947526" y="373580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691571" y="2024574"/>
              <a:ext cx="0" cy="3569820"/>
            </a:xfrm>
            <a:custGeom>
              <a:avLst/>
              <a:pathLst>
                <a:path w="0" h="3569820">
                  <a:moveTo>
                    <a:pt x="0" y="35698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330849" y="295487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873155" y="334155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55595" y="489018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710426" y="249012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008603" y="422703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719045" y="469986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149367" y="3189496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000414" y="295250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14580" y="473667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136088" y="418798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119337" y="388852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425235" y="2535671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021461" y="457593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302715" y="318313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179152" y="461803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433400" y="265322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900525" y="390434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033416" y="453386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888418" y="343291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781127" y="247294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402238" y="503839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159481" y="291584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956952" y="249073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709561" y="494871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50404" y="379812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146394" y="298030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28308" y="418940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898068" y="2925380"/>
              <a:ext cx="128012" cy="59584"/>
            </a:xfrm>
            <a:custGeom>
              <a:avLst/>
              <a:pathLst>
                <a:path w="128012" h="59584">
                  <a:moveTo>
                    <a:pt x="0" y="0"/>
                  </a:moveTo>
                  <a:lnTo>
                    <a:pt x="128012" y="5958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>
              <a:off x="3429086" y="303826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751178" y="329393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853843" y="4973592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588881" y="257314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886326" y="4311224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597066" y="4785545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195963" y="3291162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2774725" y="2849472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913189" y="475210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214098" y="403656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921036" y="3986644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239297" y="238255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799261" y="453076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388530" y="327860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240788" y="4713066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259523" y="274877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713891" y="400050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095091" y="4382784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950235" y="353049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843163" y="231943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216187" y="5135975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966784" y="276242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19012" y="258616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523330" y="504681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312319" y="3644157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2927350" y="307028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2489936" y="428448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2573846" y="301609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143803" y="478847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134527" y="246573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846854" y="405280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1" name="pg90"/>
            <p:cNvSpPr/>
            <p:nvPr/>
          </p:nvSpPr>
          <p:spPr>
            <a:xfrm>
              <a:off x="2669295" y="3018646"/>
              <a:ext cx="624800" cy="545911"/>
            </a:xfrm>
            <a:custGeom>
              <a:avLst/>
              <a:pathLst>
                <a:path w="624800" h="545911">
                  <a:moveTo>
                    <a:pt x="624800" y="23378"/>
                  </a:moveTo>
                  <a:lnTo>
                    <a:pt x="622430" y="11586"/>
                  </a:lnTo>
                  <a:lnTo>
                    <a:pt x="615355" y="3753"/>
                  </a:lnTo>
                  <a:lnTo>
                    <a:pt x="603684" y="0"/>
                  </a:lnTo>
                  <a:lnTo>
                    <a:pt x="587593" y="381"/>
                  </a:lnTo>
                  <a:lnTo>
                    <a:pt x="567325" y="4892"/>
                  </a:lnTo>
                  <a:lnTo>
                    <a:pt x="543189" y="13463"/>
                  </a:lnTo>
                  <a:lnTo>
                    <a:pt x="515549" y="25966"/>
                  </a:lnTo>
                  <a:lnTo>
                    <a:pt x="484826" y="42211"/>
                  </a:lnTo>
                  <a:lnTo>
                    <a:pt x="451484" y="61951"/>
                  </a:lnTo>
                  <a:lnTo>
                    <a:pt x="416029" y="84887"/>
                  </a:lnTo>
                  <a:lnTo>
                    <a:pt x="378999" y="110672"/>
                  </a:lnTo>
                  <a:lnTo>
                    <a:pt x="340955" y="138914"/>
                  </a:lnTo>
                  <a:lnTo>
                    <a:pt x="302474" y="169186"/>
                  </a:lnTo>
                  <a:lnTo>
                    <a:pt x="264138" y="201028"/>
                  </a:lnTo>
                  <a:lnTo>
                    <a:pt x="226530" y="233958"/>
                  </a:lnTo>
                  <a:lnTo>
                    <a:pt x="190218" y="267476"/>
                  </a:lnTo>
                  <a:lnTo>
                    <a:pt x="155755" y="301076"/>
                  </a:lnTo>
                  <a:lnTo>
                    <a:pt x="123661" y="334246"/>
                  </a:lnTo>
                  <a:lnTo>
                    <a:pt x="94424" y="366485"/>
                  </a:lnTo>
                  <a:lnTo>
                    <a:pt x="68487" y="397304"/>
                  </a:lnTo>
                  <a:lnTo>
                    <a:pt x="46243" y="426235"/>
                  </a:lnTo>
                  <a:lnTo>
                    <a:pt x="28029" y="452840"/>
                  </a:lnTo>
                  <a:lnTo>
                    <a:pt x="14121" y="476716"/>
                  </a:lnTo>
                  <a:lnTo>
                    <a:pt x="4731" y="497500"/>
                  </a:lnTo>
                  <a:lnTo>
                    <a:pt x="0" y="514879"/>
                  </a:lnTo>
                  <a:lnTo>
                    <a:pt x="0" y="528587"/>
                  </a:lnTo>
                  <a:lnTo>
                    <a:pt x="4731" y="538418"/>
                  </a:lnTo>
                  <a:lnTo>
                    <a:pt x="14121" y="544222"/>
                  </a:lnTo>
                  <a:lnTo>
                    <a:pt x="28029" y="545911"/>
                  </a:lnTo>
                  <a:lnTo>
                    <a:pt x="46243" y="543461"/>
                  </a:lnTo>
                  <a:lnTo>
                    <a:pt x="68487" y="536907"/>
                  </a:lnTo>
                  <a:lnTo>
                    <a:pt x="94424" y="526349"/>
                  </a:lnTo>
                  <a:lnTo>
                    <a:pt x="123661" y="511948"/>
                  </a:lnTo>
                  <a:lnTo>
                    <a:pt x="155755" y="493922"/>
                  </a:lnTo>
                  <a:lnTo>
                    <a:pt x="190218" y="472543"/>
                  </a:lnTo>
                  <a:lnTo>
                    <a:pt x="226530" y="448136"/>
                  </a:lnTo>
                  <a:lnTo>
                    <a:pt x="264138" y="421072"/>
                  </a:lnTo>
                  <a:lnTo>
                    <a:pt x="302474" y="391759"/>
                  </a:lnTo>
                  <a:lnTo>
                    <a:pt x="340955" y="360643"/>
                  </a:lnTo>
                  <a:lnTo>
                    <a:pt x="378999" y="328196"/>
                  </a:lnTo>
                  <a:lnTo>
                    <a:pt x="416029" y="294908"/>
                  </a:lnTo>
                  <a:lnTo>
                    <a:pt x="451484" y="261286"/>
                  </a:lnTo>
                  <a:lnTo>
                    <a:pt x="484826" y="227837"/>
                  </a:lnTo>
                  <a:lnTo>
                    <a:pt x="515549" y="195070"/>
                  </a:lnTo>
                  <a:lnTo>
                    <a:pt x="543189" y="163482"/>
                  </a:lnTo>
                  <a:lnTo>
                    <a:pt x="567325" y="133550"/>
                  </a:lnTo>
                  <a:lnTo>
                    <a:pt x="587593" y="105729"/>
                  </a:lnTo>
                  <a:lnTo>
                    <a:pt x="603684" y="80441"/>
                  </a:lnTo>
                  <a:lnTo>
                    <a:pt x="615355" y="58068"/>
                  </a:lnTo>
                  <a:lnTo>
                    <a:pt x="622430" y="38950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1621619" y="4589299"/>
              <a:ext cx="390219" cy="427898"/>
            </a:xfrm>
            <a:custGeom>
              <a:avLst/>
              <a:pathLst>
                <a:path w="390219" h="427898">
                  <a:moveTo>
                    <a:pt x="390219" y="63286"/>
                  </a:moveTo>
                  <a:lnTo>
                    <a:pt x="388739" y="45717"/>
                  </a:lnTo>
                  <a:lnTo>
                    <a:pt x="384321" y="30696"/>
                  </a:lnTo>
                  <a:lnTo>
                    <a:pt x="377032" y="18451"/>
                  </a:lnTo>
                  <a:lnTo>
                    <a:pt x="366982" y="9167"/>
                  </a:lnTo>
                  <a:lnTo>
                    <a:pt x="354324" y="2985"/>
                  </a:lnTo>
                  <a:lnTo>
                    <a:pt x="339249" y="0"/>
                  </a:lnTo>
                  <a:lnTo>
                    <a:pt x="321987" y="255"/>
                  </a:lnTo>
                  <a:lnTo>
                    <a:pt x="302798" y="3747"/>
                  </a:lnTo>
                  <a:lnTo>
                    <a:pt x="281975" y="10424"/>
                  </a:lnTo>
                  <a:lnTo>
                    <a:pt x="259832" y="20184"/>
                  </a:lnTo>
                  <a:lnTo>
                    <a:pt x="236704" y="32880"/>
                  </a:lnTo>
                  <a:lnTo>
                    <a:pt x="212944" y="48318"/>
                  </a:lnTo>
                  <a:lnTo>
                    <a:pt x="188910" y="66264"/>
                  </a:lnTo>
                  <a:lnTo>
                    <a:pt x="164968" y="86447"/>
                  </a:lnTo>
                  <a:lnTo>
                    <a:pt x="141479" y="108561"/>
                  </a:lnTo>
                  <a:lnTo>
                    <a:pt x="118801" y="132271"/>
                  </a:lnTo>
                  <a:lnTo>
                    <a:pt x="97277" y="157216"/>
                  </a:lnTo>
                  <a:lnTo>
                    <a:pt x="77233" y="183019"/>
                  </a:lnTo>
                  <a:lnTo>
                    <a:pt x="58973" y="209290"/>
                  </a:lnTo>
                  <a:lnTo>
                    <a:pt x="42774" y="235628"/>
                  </a:lnTo>
                  <a:lnTo>
                    <a:pt x="28881" y="261636"/>
                  </a:lnTo>
                  <a:lnTo>
                    <a:pt x="17505" y="286919"/>
                  </a:lnTo>
                  <a:lnTo>
                    <a:pt x="8819" y="311093"/>
                  </a:lnTo>
                  <a:lnTo>
                    <a:pt x="2954" y="333793"/>
                  </a:lnTo>
                  <a:lnTo>
                    <a:pt x="0" y="354674"/>
                  </a:lnTo>
                  <a:lnTo>
                    <a:pt x="0" y="373420"/>
                  </a:lnTo>
                  <a:lnTo>
                    <a:pt x="2954" y="389746"/>
                  </a:lnTo>
                  <a:lnTo>
                    <a:pt x="8819" y="403405"/>
                  </a:lnTo>
                  <a:lnTo>
                    <a:pt x="17505" y="414190"/>
                  </a:lnTo>
                  <a:lnTo>
                    <a:pt x="28881" y="421938"/>
                  </a:lnTo>
                  <a:lnTo>
                    <a:pt x="42774" y="426530"/>
                  </a:lnTo>
                  <a:lnTo>
                    <a:pt x="58973" y="427898"/>
                  </a:lnTo>
                  <a:lnTo>
                    <a:pt x="77233" y="426020"/>
                  </a:lnTo>
                  <a:lnTo>
                    <a:pt x="97277" y="420926"/>
                  </a:lnTo>
                  <a:lnTo>
                    <a:pt x="118801" y="412692"/>
                  </a:lnTo>
                  <a:lnTo>
                    <a:pt x="141479" y="401443"/>
                  </a:lnTo>
                  <a:lnTo>
                    <a:pt x="164968" y="387350"/>
                  </a:lnTo>
                  <a:lnTo>
                    <a:pt x="188910" y="370626"/>
                  </a:lnTo>
                  <a:lnTo>
                    <a:pt x="212944" y="351524"/>
                  </a:lnTo>
                  <a:lnTo>
                    <a:pt x="236704" y="330336"/>
                  </a:lnTo>
                  <a:lnTo>
                    <a:pt x="259832" y="307381"/>
                  </a:lnTo>
                  <a:lnTo>
                    <a:pt x="281975" y="283007"/>
                  </a:lnTo>
                  <a:lnTo>
                    <a:pt x="302798" y="257584"/>
                  </a:lnTo>
                  <a:lnTo>
                    <a:pt x="321987" y="231498"/>
                  </a:lnTo>
                  <a:lnTo>
                    <a:pt x="339249" y="205144"/>
                  </a:lnTo>
                  <a:lnTo>
                    <a:pt x="354324" y="178921"/>
                  </a:lnTo>
                  <a:lnTo>
                    <a:pt x="366982" y="153227"/>
                  </a:lnTo>
                  <a:lnTo>
                    <a:pt x="377032" y="128451"/>
                  </a:lnTo>
                  <a:lnTo>
                    <a:pt x="384321" y="104969"/>
                  </a:lnTo>
                  <a:lnTo>
                    <a:pt x="388739" y="83137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338132" y="2515879"/>
              <a:ext cx="470062" cy="403803"/>
            </a:xfrm>
            <a:custGeom>
              <a:avLst/>
              <a:pathLst>
                <a:path w="470062" h="403803">
                  <a:moveTo>
                    <a:pt x="470062" y="26957"/>
                  </a:moveTo>
                  <a:lnTo>
                    <a:pt x="468279" y="15873"/>
                  </a:lnTo>
                  <a:lnTo>
                    <a:pt x="462957" y="7610"/>
                  </a:lnTo>
                  <a:lnTo>
                    <a:pt x="454176" y="2292"/>
                  </a:lnTo>
                  <a:lnTo>
                    <a:pt x="442070" y="0"/>
                  </a:lnTo>
                  <a:lnTo>
                    <a:pt x="426822" y="768"/>
                  </a:lnTo>
                  <a:lnTo>
                    <a:pt x="408663" y="4585"/>
                  </a:lnTo>
                  <a:lnTo>
                    <a:pt x="387869" y="11394"/>
                  </a:lnTo>
                  <a:lnTo>
                    <a:pt x="364754" y="21090"/>
                  </a:lnTo>
                  <a:lnTo>
                    <a:pt x="339670" y="33527"/>
                  </a:lnTo>
                  <a:lnTo>
                    <a:pt x="312996" y="48517"/>
                  </a:lnTo>
                  <a:lnTo>
                    <a:pt x="285137" y="65832"/>
                  </a:lnTo>
                  <a:lnTo>
                    <a:pt x="256514" y="85209"/>
                  </a:lnTo>
                  <a:lnTo>
                    <a:pt x="227563" y="106356"/>
                  </a:lnTo>
                  <a:lnTo>
                    <a:pt x="198722" y="128951"/>
                  </a:lnTo>
                  <a:lnTo>
                    <a:pt x="170427" y="152651"/>
                  </a:lnTo>
                  <a:lnTo>
                    <a:pt x="143109" y="177099"/>
                  </a:lnTo>
                  <a:lnTo>
                    <a:pt x="117181" y="201922"/>
                  </a:lnTo>
                  <a:lnTo>
                    <a:pt x="93035" y="226745"/>
                  </a:lnTo>
                  <a:lnTo>
                    <a:pt x="71039" y="251191"/>
                  </a:lnTo>
                  <a:lnTo>
                    <a:pt x="51526" y="274891"/>
                  </a:lnTo>
                  <a:lnTo>
                    <a:pt x="34790" y="297483"/>
                  </a:lnTo>
                  <a:lnTo>
                    <a:pt x="21087" y="318627"/>
                  </a:lnTo>
                  <a:lnTo>
                    <a:pt x="10624" y="338002"/>
                  </a:lnTo>
                  <a:lnTo>
                    <a:pt x="3559" y="355313"/>
                  </a:lnTo>
                  <a:lnTo>
                    <a:pt x="0" y="370299"/>
                  </a:lnTo>
                  <a:lnTo>
                    <a:pt x="0" y="382732"/>
                  </a:lnTo>
                  <a:lnTo>
                    <a:pt x="3559" y="392424"/>
                  </a:lnTo>
                  <a:lnTo>
                    <a:pt x="10624" y="399228"/>
                  </a:lnTo>
                  <a:lnTo>
                    <a:pt x="21087" y="403040"/>
                  </a:lnTo>
                  <a:lnTo>
                    <a:pt x="34790" y="403803"/>
                  </a:lnTo>
                  <a:lnTo>
                    <a:pt x="51526" y="401506"/>
                  </a:lnTo>
                  <a:lnTo>
                    <a:pt x="71039" y="396183"/>
                  </a:lnTo>
                  <a:lnTo>
                    <a:pt x="93035" y="387915"/>
                  </a:lnTo>
                  <a:lnTo>
                    <a:pt x="117181" y="376827"/>
                  </a:lnTo>
                  <a:lnTo>
                    <a:pt x="143109" y="363088"/>
                  </a:lnTo>
                  <a:lnTo>
                    <a:pt x="170427" y="346905"/>
                  </a:lnTo>
                  <a:lnTo>
                    <a:pt x="198722" y="328524"/>
                  </a:lnTo>
                  <a:lnTo>
                    <a:pt x="227563" y="308223"/>
                  </a:lnTo>
                  <a:lnTo>
                    <a:pt x="256514" y="286311"/>
                  </a:lnTo>
                  <a:lnTo>
                    <a:pt x="285137" y="263119"/>
                  </a:lnTo>
                  <a:lnTo>
                    <a:pt x="312996" y="238999"/>
                  </a:lnTo>
                  <a:lnTo>
                    <a:pt x="339670" y="214317"/>
                  </a:lnTo>
                  <a:lnTo>
                    <a:pt x="364754" y="189447"/>
                  </a:lnTo>
                  <a:lnTo>
                    <a:pt x="387869" y="164765"/>
                  </a:lnTo>
                  <a:lnTo>
                    <a:pt x="408663" y="140647"/>
                  </a:lnTo>
                  <a:lnTo>
                    <a:pt x="426822" y="117457"/>
                  </a:lnTo>
                  <a:lnTo>
                    <a:pt x="442070" y="95547"/>
                  </a:lnTo>
                  <a:lnTo>
                    <a:pt x="454176" y="75249"/>
                  </a:lnTo>
                  <a:lnTo>
                    <a:pt x="462957" y="56872"/>
                  </a:lnTo>
                  <a:lnTo>
                    <a:pt x="468279" y="40692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1991421" y="4046682"/>
              <a:ext cx="554346" cy="551887"/>
            </a:xfrm>
            <a:custGeom>
              <a:avLst/>
              <a:pathLst>
                <a:path w="554346" h="551887">
                  <a:moveTo>
                    <a:pt x="554346" y="59332"/>
                  </a:moveTo>
                  <a:lnTo>
                    <a:pt x="552243" y="39893"/>
                  </a:lnTo>
                  <a:lnTo>
                    <a:pt x="545967" y="24028"/>
                  </a:lnTo>
                  <a:lnTo>
                    <a:pt x="535611" y="11980"/>
                  </a:lnTo>
                  <a:lnTo>
                    <a:pt x="521334" y="3929"/>
                  </a:lnTo>
                  <a:lnTo>
                    <a:pt x="503352" y="0"/>
                  </a:lnTo>
                  <a:lnTo>
                    <a:pt x="481938" y="250"/>
                  </a:lnTo>
                  <a:lnTo>
                    <a:pt x="457415" y="4676"/>
                  </a:lnTo>
                  <a:lnTo>
                    <a:pt x="430156" y="13212"/>
                  </a:lnTo>
                  <a:lnTo>
                    <a:pt x="400574" y="25727"/>
                  </a:lnTo>
                  <a:lnTo>
                    <a:pt x="369117" y="42032"/>
                  </a:lnTo>
                  <a:lnTo>
                    <a:pt x="336262" y="61880"/>
                  </a:lnTo>
                  <a:lnTo>
                    <a:pt x="302508" y="84970"/>
                  </a:lnTo>
                  <a:lnTo>
                    <a:pt x="268366" y="110952"/>
                  </a:lnTo>
                  <a:lnTo>
                    <a:pt x="234353" y="139432"/>
                  </a:lnTo>
                  <a:lnTo>
                    <a:pt x="200986" y="169978"/>
                  </a:lnTo>
                  <a:lnTo>
                    <a:pt x="168769" y="202128"/>
                  </a:lnTo>
                  <a:lnTo>
                    <a:pt x="138191" y="235394"/>
                  </a:lnTo>
                  <a:lnTo>
                    <a:pt x="109717" y="269271"/>
                  </a:lnTo>
                  <a:lnTo>
                    <a:pt x="83777" y="303246"/>
                  </a:lnTo>
                  <a:lnTo>
                    <a:pt x="60764" y="336805"/>
                  </a:lnTo>
                  <a:lnTo>
                    <a:pt x="41029" y="369438"/>
                  </a:lnTo>
                  <a:lnTo>
                    <a:pt x="24868" y="400650"/>
                  </a:lnTo>
                  <a:lnTo>
                    <a:pt x="12529" y="429969"/>
                  </a:lnTo>
                  <a:lnTo>
                    <a:pt x="4197" y="456950"/>
                  </a:lnTo>
                  <a:lnTo>
                    <a:pt x="0" y="481185"/>
                  </a:lnTo>
                  <a:lnTo>
                    <a:pt x="0" y="502305"/>
                  </a:lnTo>
                  <a:lnTo>
                    <a:pt x="4197" y="519990"/>
                  </a:lnTo>
                  <a:lnTo>
                    <a:pt x="12529" y="533973"/>
                  </a:lnTo>
                  <a:lnTo>
                    <a:pt x="24868" y="544042"/>
                  </a:lnTo>
                  <a:lnTo>
                    <a:pt x="41029" y="550043"/>
                  </a:lnTo>
                  <a:lnTo>
                    <a:pt x="60764" y="551887"/>
                  </a:lnTo>
                  <a:lnTo>
                    <a:pt x="83777" y="549544"/>
                  </a:lnTo>
                  <a:lnTo>
                    <a:pt x="109717" y="543051"/>
                  </a:lnTo>
                  <a:lnTo>
                    <a:pt x="138191" y="532505"/>
                  </a:lnTo>
                  <a:lnTo>
                    <a:pt x="168769" y="518068"/>
                  </a:lnTo>
                  <a:lnTo>
                    <a:pt x="200986" y="499957"/>
                  </a:lnTo>
                  <a:lnTo>
                    <a:pt x="234353" y="478447"/>
                  </a:lnTo>
                  <a:lnTo>
                    <a:pt x="268366" y="453864"/>
                  </a:lnTo>
                  <a:lnTo>
                    <a:pt x="302508" y="426582"/>
                  </a:lnTo>
                  <a:lnTo>
                    <a:pt x="336262" y="397012"/>
                  </a:lnTo>
                  <a:lnTo>
                    <a:pt x="369117" y="365605"/>
                  </a:lnTo>
                  <a:lnTo>
                    <a:pt x="400574" y="332835"/>
                  </a:lnTo>
                  <a:lnTo>
                    <a:pt x="430156" y="299200"/>
                  </a:lnTo>
                  <a:lnTo>
                    <a:pt x="457415" y="265209"/>
                  </a:lnTo>
                  <a:lnTo>
                    <a:pt x="481938" y="231378"/>
                  </a:lnTo>
                  <a:lnTo>
                    <a:pt x="503352" y="198219"/>
                  </a:lnTo>
                  <a:lnTo>
                    <a:pt x="521334" y="166236"/>
                  </a:lnTo>
                  <a:lnTo>
                    <a:pt x="535611" y="135913"/>
                  </a:lnTo>
                  <a:lnTo>
                    <a:pt x="545967" y="107709"/>
                  </a:lnTo>
                  <a:lnTo>
                    <a:pt x="552243" y="82053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692317" y="552893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2317" y="4917323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92317" y="430571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9534" y="369410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29534" y="308250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29534" y="247089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1" name="pl100"/>
            <p:cNvSpPr/>
            <p:nvPr/>
          </p:nvSpPr>
          <p:spPr>
            <a:xfrm>
              <a:off x="912731" y="55706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912731" y="4959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912731" y="4347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912731" y="3735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912731" y="31241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912731" y="2512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68356" y="559439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079963" y="559439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691571" y="559439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303178" y="559439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914786" y="559439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1372067" y="5655333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983674" y="5655333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2613890" y="565533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225498" y="565533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3837105" y="565533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592942" y="5796556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18" name="tx117"/>
            <p:cNvSpPr/>
            <p:nvPr/>
          </p:nvSpPr>
          <p:spPr>
            <a:xfrm rot="-5400000">
              <a:off x="429858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947526" y="1796207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4792310" y="1600200"/>
              <a:ext cx="3674178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282637" y="1895700"/>
              <a:ext cx="3114263" cy="38275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282637" y="5354601"/>
              <a:ext cx="3114263" cy="0"/>
            </a:xfrm>
            <a:custGeom>
              <a:avLst/>
              <a:pathLst>
                <a:path w="3114263" h="0">
                  <a:moveTo>
                    <a:pt x="0" y="0"/>
                  </a:moveTo>
                  <a:lnTo>
                    <a:pt x="3114263" y="0"/>
                  </a:lnTo>
                  <a:lnTo>
                    <a:pt x="311426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282637" y="4705918"/>
              <a:ext cx="3114263" cy="0"/>
            </a:xfrm>
            <a:custGeom>
              <a:avLst/>
              <a:pathLst>
                <a:path w="3114263" h="0">
                  <a:moveTo>
                    <a:pt x="0" y="0"/>
                  </a:moveTo>
                  <a:lnTo>
                    <a:pt x="3114263" y="0"/>
                  </a:lnTo>
                  <a:lnTo>
                    <a:pt x="311426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5282637" y="4057234"/>
              <a:ext cx="3114263" cy="0"/>
            </a:xfrm>
            <a:custGeom>
              <a:avLst/>
              <a:pathLst>
                <a:path w="3114263" h="0">
                  <a:moveTo>
                    <a:pt x="0" y="0"/>
                  </a:moveTo>
                  <a:lnTo>
                    <a:pt x="3114263" y="0"/>
                  </a:lnTo>
                  <a:lnTo>
                    <a:pt x="311426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82637" y="3408551"/>
              <a:ext cx="3114263" cy="0"/>
            </a:xfrm>
            <a:custGeom>
              <a:avLst/>
              <a:pathLst>
                <a:path w="3114263" h="0">
                  <a:moveTo>
                    <a:pt x="0" y="0"/>
                  </a:moveTo>
                  <a:lnTo>
                    <a:pt x="3114263" y="0"/>
                  </a:lnTo>
                  <a:lnTo>
                    <a:pt x="311426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282637" y="2759868"/>
              <a:ext cx="3114263" cy="0"/>
            </a:xfrm>
            <a:custGeom>
              <a:avLst/>
              <a:pathLst>
                <a:path w="3114263" h="0">
                  <a:moveTo>
                    <a:pt x="0" y="0"/>
                  </a:moveTo>
                  <a:lnTo>
                    <a:pt x="3114263" y="0"/>
                  </a:lnTo>
                  <a:lnTo>
                    <a:pt x="311426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5282637" y="2111185"/>
              <a:ext cx="3114263" cy="0"/>
            </a:xfrm>
            <a:custGeom>
              <a:avLst/>
              <a:pathLst>
                <a:path w="3114263" h="0">
                  <a:moveTo>
                    <a:pt x="0" y="0"/>
                  </a:moveTo>
                  <a:lnTo>
                    <a:pt x="3114263" y="0"/>
                  </a:lnTo>
                  <a:lnTo>
                    <a:pt x="311426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32882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77504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6626187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7274870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7923554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5282637" y="5678942"/>
              <a:ext cx="3114263" cy="0"/>
            </a:xfrm>
            <a:custGeom>
              <a:avLst/>
              <a:pathLst>
                <a:path w="3114263" h="0">
                  <a:moveTo>
                    <a:pt x="0" y="0"/>
                  </a:moveTo>
                  <a:lnTo>
                    <a:pt x="3114263" y="0"/>
                  </a:lnTo>
                  <a:lnTo>
                    <a:pt x="31142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282637" y="5030259"/>
              <a:ext cx="3114263" cy="0"/>
            </a:xfrm>
            <a:custGeom>
              <a:avLst/>
              <a:pathLst>
                <a:path w="3114263" h="0">
                  <a:moveTo>
                    <a:pt x="0" y="0"/>
                  </a:moveTo>
                  <a:lnTo>
                    <a:pt x="3114263" y="0"/>
                  </a:lnTo>
                  <a:lnTo>
                    <a:pt x="31142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5282637" y="4381576"/>
              <a:ext cx="3114263" cy="0"/>
            </a:xfrm>
            <a:custGeom>
              <a:avLst/>
              <a:pathLst>
                <a:path w="3114263" h="0">
                  <a:moveTo>
                    <a:pt x="0" y="0"/>
                  </a:moveTo>
                  <a:lnTo>
                    <a:pt x="3114263" y="0"/>
                  </a:lnTo>
                  <a:lnTo>
                    <a:pt x="31142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5282637" y="3732893"/>
              <a:ext cx="3114263" cy="0"/>
            </a:xfrm>
            <a:custGeom>
              <a:avLst/>
              <a:pathLst>
                <a:path w="3114263" h="0">
                  <a:moveTo>
                    <a:pt x="0" y="0"/>
                  </a:moveTo>
                  <a:lnTo>
                    <a:pt x="3114263" y="0"/>
                  </a:lnTo>
                  <a:lnTo>
                    <a:pt x="31142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282637" y="3084210"/>
              <a:ext cx="3114263" cy="0"/>
            </a:xfrm>
            <a:custGeom>
              <a:avLst/>
              <a:pathLst>
                <a:path w="3114263" h="0">
                  <a:moveTo>
                    <a:pt x="0" y="0"/>
                  </a:moveTo>
                  <a:lnTo>
                    <a:pt x="3114263" y="0"/>
                  </a:lnTo>
                  <a:lnTo>
                    <a:pt x="31142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5282637" y="2435526"/>
              <a:ext cx="3114263" cy="0"/>
            </a:xfrm>
            <a:custGeom>
              <a:avLst/>
              <a:pathLst>
                <a:path w="3114263" h="0">
                  <a:moveTo>
                    <a:pt x="0" y="0"/>
                  </a:moveTo>
                  <a:lnTo>
                    <a:pt x="3114263" y="0"/>
                  </a:lnTo>
                  <a:lnTo>
                    <a:pt x="31142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5653162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6301846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6950529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7599212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824789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5282637" y="3732893"/>
              <a:ext cx="3114263" cy="0"/>
            </a:xfrm>
            <a:custGeom>
              <a:avLst/>
              <a:pathLst>
                <a:path w="3114263" h="0">
                  <a:moveTo>
                    <a:pt x="0" y="0"/>
                  </a:moveTo>
                  <a:lnTo>
                    <a:pt x="3114263" y="0"/>
                  </a:lnTo>
                  <a:lnTo>
                    <a:pt x="3114263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6950529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7764142" y="237972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7347466" y="305447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6164407" y="395774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6981986" y="366870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7217419" y="308990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7943625" y="271142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6848832" y="401158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7407747" y="321589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6904708" y="419126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705563" y="500497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7787600" y="268209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6357903" y="3941580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7137103" y="385542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7449008" y="319756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7281016" y="330479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7237867" y="399479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6206428" y="461527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6619944" y="406014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6823655" y="328408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6597571" y="4235982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7147549" y="345132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7478238" y="258321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6589008" y="390787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7153132" y="362187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6039072" y="513040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6118099" y="454612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6319025" y="405367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7087914" y="3450325"/>
              <a:ext cx="87131" cy="35004"/>
            </a:xfrm>
            <a:custGeom>
              <a:avLst/>
              <a:pathLst>
                <a:path w="87131" h="35004">
                  <a:moveTo>
                    <a:pt x="0" y="0"/>
                  </a:moveTo>
                  <a:lnTo>
                    <a:pt x="87131" y="3500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6610054" y="3793432"/>
              <a:ext cx="15750" cy="138888"/>
            </a:xfrm>
            <a:custGeom>
              <a:avLst/>
              <a:pathLst>
                <a:path w="15750" h="138888">
                  <a:moveTo>
                    <a:pt x="0" y="0"/>
                  </a:moveTo>
                  <a:lnTo>
                    <a:pt x="15750" y="13888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7852330" y="2229788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7235514" y="2904453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6024449" y="3928924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6862209" y="3603627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7097060" y="3132904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8032034" y="2809829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6736055" y="385880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7496140" y="3309651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6937597" y="432847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5745000" y="485298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7624431" y="253066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6216805" y="378703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6973557" y="395091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7488361" y="304382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7156820" y="335172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7277544" y="4090796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6245862" y="471142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6685913" y="410986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6659901" y="3132144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6448806" y="433288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6864088" y="338284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7315040" y="242996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6509400" y="363850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7233031" y="371923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078087" y="4977038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5954461" y="4391922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6156084" y="414970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7033013" y="269068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6523618" y="340833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6081644" y="405509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5981733" y="423372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206" name="pg205"/>
            <p:cNvSpPr/>
            <p:nvPr/>
          </p:nvSpPr>
          <p:spPr>
            <a:xfrm>
              <a:off x="7163915" y="2663959"/>
              <a:ext cx="577290" cy="597868"/>
            </a:xfrm>
            <a:custGeom>
              <a:avLst/>
              <a:pathLst>
                <a:path w="577290" h="597868">
                  <a:moveTo>
                    <a:pt x="577290" y="52175"/>
                  </a:moveTo>
                  <a:lnTo>
                    <a:pt x="575100" y="33297"/>
                  </a:lnTo>
                  <a:lnTo>
                    <a:pt x="568563" y="18448"/>
                  </a:lnTo>
                  <a:lnTo>
                    <a:pt x="557780" y="7853"/>
                  </a:lnTo>
                  <a:lnTo>
                    <a:pt x="542912" y="1672"/>
                  </a:lnTo>
                  <a:lnTo>
                    <a:pt x="524185" y="0"/>
                  </a:lnTo>
                  <a:lnTo>
                    <a:pt x="501884" y="2861"/>
                  </a:lnTo>
                  <a:lnTo>
                    <a:pt x="476347" y="10212"/>
                  </a:lnTo>
                  <a:lnTo>
                    <a:pt x="447959" y="21942"/>
                  </a:lnTo>
                  <a:lnTo>
                    <a:pt x="417153" y="37873"/>
                  </a:lnTo>
                  <a:lnTo>
                    <a:pt x="384394" y="57764"/>
                  </a:lnTo>
                  <a:lnTo>
                    <a:pt x="350180" y="81312"/>
                  </a:lnTo>
                  <a:lnTo>
                    <a:pt x="315029" y="108162"/>
                  </a:lnTo>
                  <a:lnTo>
                    <a:pt x="279473" y="137905"/>
                  </a:lnTo>
                  <a:lnTo>
                    <a:pt x="244053" y="170092"/>
                  </a:lnTo>
                  <a:lnTo>
                    <a:pt x="209304" y="204233"/>
                  </a:lnTo>
                  <a:lnTo>
                    <a:pt x="175754" y="239812"/>
                  </a:lnTo>
                  <a:lnTo>
                    <a:pt x="143911" y="276290"/>
                  </a:lnTo>
                  <a:lnTo>
                    <a:pt x="114258" y="313113"/>
                  </a:lnTo>
                  <a:lnTo>
                    <a:pt x="87244" y="349723"/>
                  </a:lnTo>
                  <a:lnTo>
                    <a:pt x="63279" y="385565"/>
                  </a:lnTo>
                  <a:lnTo>
                    <a:pt x="42727" y="420096"/>
                  </a:lnTo>
                  <a:lnTo>
                    <a:pt x="25898" y="452792"/>
                  </a:lnTo>
                  <a:lnTo>
                    <a:pt x="13047" y="483158"/>
                  </a:lnTo>
                  <a:lnTo>
                    <a:pt x="4371" y="510733"/>
                  </a:lnTo>
                  <a:lnTo>
                    <a:pt x="0" y="535100"/>
                  </a:lnTo>
                  <a:lnTo>
                    <a:pt x="0" y="555888"/>
                  </a:lnTo>
                  <a:lnTo>
                    <a:pt x="4371" y="572784"/>
                  </a:lnTo>
                  <a:lnTo>
                    <a:pt x="13047" y="585530"/>
                  </a:lnTo>
                  <a:lnTo>
                    <a:pt x="25898" y="593934"/>
                  </a:lnTo>
                  <a:lnTo>
                    <a:pt x="42727" y="597868"/>
                  </a:lnTo>
                  <a:lnTo>
                    <a:pt x="63279" y="597273"/>
                  </a:lnTo>
                  <a:lnTo>
                    <a:pt x="87244" y="592157"/>
                  </a:lnTo>
                  <a:lnTo>
                    <a:pt x="114258" y="582598"/>
                  </a:lnTo>
                  <a:lnTo>
                    <a:pt x="143911" y="568741"/>
                  </a:lnTo>
                  <a:lnTo>
                    <a:pt x="175754" y="550796"/>
                  </a:lnTo>
                  <a:lnTo>
                    <a:pt x="209304" y="529035"/>
                  </a:lnTo>
                  <a:lnTo>
                    <a:pt x="244053" y="503789"/>
                  </a:lnTo>
                  <a:lnTo>
                    <a:pt x="279473" y="475438"/>
                  </a:lnTo>
                  <a:lnTo>
                    <a:pt x="315029" y="444415"/>
                  </a:lnTo>
                  <a:lnTo>
                    <a:pt x="350180" y="411188"/>
                  </a:lnTo>
                  <a:lnTo>
                    <a:pt x="384394" y="376261"/>
                  </a:lnTo>
                  <a:lnTo>
                    <a:pt x="417153" y="340164"/>
                  </a:lnTo>
                  <a:lnTo>
                    <a:pt x="447959" y="303444"/>
                  </a:lnTo>
                  <a:lnTo>
                    <a:pt x="476347" y="266658"/>
                  </a:lnTo>
                  <a:lnTo>
                    <a:pt x="501884" y="230363"/>
                  </a:lnTo>
                  <a:lnTo>
                    <a:pt x="524185" y="195110"/>
                  </a:lnTo>
                  <a:lnTo>
                    <a:pt x="542912" y="161433"/>
                  </a:lnTo>
                  <a:lnTo>
                    <a:pt x="557780" y="129842"/>
                  </a:lnTo>
                  <a:lnTo>
                    <a:pt x="568563" y="100816"/>
                  </a:lnTo>
                  <a:lnTo>
                    <a:pt x="575100" y="74795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6760697" y="3057154"/>
              <a:ext cx="839586" cy="694573"/>
            </a:xfrm>
            <a:custGeom>
              <a:avLst/>
              <a:pathLst>
                <a:path w="839586" h="694573">
                  <a:moveTo>
                    <a:pt x="839586" y="27539"/>
                  </a:moveTo>
                  <a:lnTo>
                    <a:pt x="836401" y="13249"/>
                  </a:lnTo>
                  <a:lnTo>
                    <a:pt x="826895" y="4023"/>
                  </a:lnTo>
                  <a:lnTo>
                    <a:pt x="811211" y="0"/>
                  </a:lnTo>
                  <a:lnTo>
                    <a:pt x="789588" y="1241"/>
                  </a:lnTo>
                  <a:lnTo>
                    <a:pt x="762353" y="7727"/>
                  </a:lnTo>
                  <a:lnTo>
                    <a:pt x="729920" y="19361"/>
                  </a:lnTo>
                  <a:lnTo>
                    <a:pt x="692779" y="35965"/>
                  </a:lnTo>
                  <a:lnTo>
                    <a:pt x="651493" y="57289"/>
                  </a:lnTo>
                  <a:lnTo>
                    <a:pt x="606690" y="83008"/>
                  </a:lnTo>
                  <a:lnTo>
                    <a:pt x="559047" y="112733"/>
                  </a:lnTo>
                  <a:lnTo>
                    <a:pt x="509287" y="146013"/>
                  </a:lnTo>
                  <a:lnTo>
                    <a:pt x="458165" y="182344"/>
                  </a:lnTo>
                  <a:lnTo>
                    <a:pt x="406454" y="221176"/>
                  </a:lnTo>
                  <a:lnTo>
                    <a:pt x="354940" y="261918"/>
                  </a:lnTo>
                  <a:lnTo>
                    <a:pt x="304403" y="303955"/>
                  </a:lnTo>
                  <a:lnTo>
                    <a:pt x="255609" y="346648"/>
                  </a:lnTo>
                  <a:lnTo>
                    <a:pt x="209298" y="389350"/>
                  </a:lnTo>
                  <a:lnTo>
                    <a:pt x="166172" y="431415"/>
                  </a:lnTo>
                  <a:lnTo>
                    <a:pt x="126885" y="472204"/>
                  </a:lnTo>
                  <a:lnTo>
                    <a:pt x="92031" y="511099"/>
                  </a:lnTo>
                  <a:lnTo>
                    <a:pt x="62140" y="547510"/>
                  </a:lnTo>
                  <a:lnTo>
                    <a:pt x="37665" y="580886"/>
                  </a:lnTo>
                  <a:lnTo>
                    <a:pt x="18976" y="610721"/>
                  </a:lnTo>
                  <a:lnTo>
                    <a:pt x="6357" y="636562"/>
                  </a:lnTo>
                  <a:lnTo>
                    <a:pt x="0" y="658017"/>
                  </a:lnTo>
                  <a:lnTo>
                    <a:pt x="0" y="674762"/>
                  </a:lnTo>
                  <a:lnTo>
                    <a:pt x="6357" y="686542"/>
                  </a:lnTo>
                  <a:lnTo>
                    <a:pt x="18976" y="693180"/>
                  </a:lnTo>
                  <a:lnTo>
                    <a:pt x="37665" y="694573"/>
                  </a:lnTo>
                  <a:lnTo>
                    <a:pt x="62140" y="690702"/>
                  </a:lnTo>
                  <a:lnTo>
                    <a:pt x="92031" y="681625"/>
                  </a:lnTo>
                  <a:lnTo>
                    <a:pt x="126885" y="667479"/>
                  </a:lnTo>
                  <a:lnTo>
                    <a:pt x="166172" y="648479"/>
                  </a:lnTo>
                  <a:lnTo>
                    <a:pt x="209298" y="624913"/>
                  </a:lnTo>
                  <a:lnTo>
                    <a:pt x="255609" y="597138"/>
                  </a:lnTo>
                  <a:lnTo>
                    <a:pt x="304403" y="565576"/>
                  </a:lnTo>
                  <a:lnTo>
                    <a:pt x="354940" y="530704"/>
                  </a:lnTo>
                  <a:lnTo>
                    <a:pt x="406454" y="493051"/>
                  </a:lnTo>
                  <a:lnTo>
                    <a:pt x="458165" y="453189"/>
                  </a:lnTo>
                  <a:lnTo>
                    <a:pt x="509287" y="411720"/>
                  </a:lnTo>
                  <a:lnTo>
                    <a:pt x="559047" y="369275"/>
                  </a:lnTo>
                  <a:lnTo>
                    <a:pt x="606690" y="326496"/>
                  </a:lnTo>
                  <a:lnTo>
                    <a:pt x="651493" y="284032"/>
                  </a:lnTo>
                  <a:lnTo>
                    <a:pt x="692779" y="242527"/>
                  </a:lnTo>
                  <a:lnTo>
                    <a:pt x="729920" y="202609"/>
                  </a:lnTo>
                  <a:lnTo>
                    <a:pt x="762353" y="164884"/>
                  </a:lnTo>
                  <a:lnTo>
                    <a:pt x="789588" y="129924"/>
                  </a:lnTo>
                  <a:lnTo>
                    <a:pt x="811211" y="98259"/>
                  </a:lnTo>
                  <a:lnTo>
                    <a:pt x="826895" y="70368"/>
                  </a:lnTo>
                  <a:lnTo>
                    <a:pt x="836401" y="46675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6405112" y="3851789"/>
              <a:ext cx="605625" cy="471869"/>
            </a:xfrm>
            <a:custGeom>
              <a:avLst/>
              <a:pathLst>
                <a:path w="605625" h="471869">
                  <a:moveTo>
                    <a:pt x="605625" y="72300"/>
                  </a:moveTo>
                  <a:lnTo>
                    <a:pt x="603328" y="52598"/>
                  </a:lnTo>
                  <a:lnTo>
                    <a:pt x="596471" y="35673"/>
                  </a:lnTo>
                  <a:lnTo>
                    <a:pt x="585158" y="21780"/>
                  </a:lnTo>
                  <a:lnTo>
                    <a:pt x="569560" y="11131"/>
                  </a:lnTo>
                  <a:lnTo>
                    <a:pt x="549915" y="3887"/>
                  </a:lnTo>
                  <a:lnTo>
                    <a:pt x="526519" y="157"/>
                  </a:lnTo>
                  <a:lnTo>
                    <a:pt x="499728" y="0"/>
                  </a:lnTo>
                  <a:lnTo>
                    <a:pt x="469947" y="3415"/>
                  </a:lnTo>
                  <a:lnTo>
                    <a:pt x="437628" y="10353"/>
                  </a:lnTo>
                  <a:lnTo>
                    <a:pt x="403262" y="20707"/>
                  </a:lnTo>
                  <a:lnTo>
                    <a:pt x="367368" y="34322"/>
                  </a:lnTo>
                  <a:lnTo>
                    <a:pt x="330492" y="50990"/>
                  </a:lnTo>
                  <a:lnTo>
                    <a:pt x="293191" y="70458"/>
                  </a:lnTo>
                  <a:lnTo>
                    <a:pt x="256032" y="92432"/>
                  </a:lnTo>
                  <a:lnTo>
                    <a:pt x="219578" y="116579"/>
                  </a:lnTo>
                  <a:lnTo>
                    <a:pt x="184381" y="142532"/>
                  </a:lnTo>
                  <a:lnTo>
                    <a:pt x="150975" y="169899"/>
                  </a:lnTo>
                  <a:lnTo>
                    <a:pt x="119866" y="198263"/>
                  </a:lnTo>
                  <a:lnTo>
                    <a:pt x="91527" y="227196"/>
                  </a:lnTo>
                  <a:lnTo>
                    <a:pt x="66385" y="256259"/>
                  </a:lnTo>
                  <a:lnTo>
                    <a:pt x="44824" y="285010"/>
                  </a:lnTo>
                  <a:lnTo>
                    <a:pt x="27169" y="313015"/>
                  </a:lnTo>
                  <a:lnTo>
                    <a:pt x="13688" y="339849"/>
                  </a:lnTo>
                  <a:lnTo>
                    <a:pt x="4585" y="365104"/>
                  </a:lnTo>
                  <a:lnTo>
                    <a:pt x="0" y="388399"/>
                  </a:lnTo>
                  <a:lnTo>
                    <a:pt x="0" y="409380"/>
                  </a:lnTo>
                  <a:lnTo>
                    <a:pt x="4585" y="427729"/>
                  </a:lnTo>
                  <a:lnTo>
                    <a:pt x="13688" y="443167"/>
                  </a:lnTo>
                  <a:lnTo>
                    <a:pt x="27169" y="455461"/>
                  </a:lnTo>
                  <a:lnTo>
                    <a:pt x="44824" y="464425"/>
                  </a:lnTo>
                  <a:lnTo>
                    <a:pt x="66385" y="469922"/>
                  </a:lnTo>
                  <a:lnTo>
                    <a:pt x="91527" y="471869"/>
                  </a:lnTo>
                  <a:lnTo>
                    <a:pt x="119866" y="470237"/>
                  </a:lnTo>
                  <a:lnTo>
                    <a:pt x="150975" y="465051"/>
                  </a:lnTo>
                  <a:lnTo>
                    <a:pt x="184381" y="456388"/>
                  </a:lnTo>
                  <a:lnTo>
                    <a:pt x="219578" y="444381"/>
                  </a:lnTo>
                  <a:lnTo>
                    <a:pt x="256032" y="429211"/>
                  </a:lnTo>
                  <a:lnTo>
                    <a:pt x="293191" y="411109"/>
                  </a:lnTo>
                  <a:lnTo>
                    <a:pt x="330492" y="390348"/>
                  </a:lnTo>
                  <a:lnTo>
                    <a:pt x="367368" y="367244"/>
                  </a:lnTo>
                  <a:lnTo>
                    <a:pt x="403262" y="342146"/>
                  </a:lnTo>
                  <a:lnTo>
                    <a:pt x="437628" y="315436"/>
                  </a:lnTo>
                  <a:lnTo>
                    <a:pt x="469947" y="287517"/>
                  </a:lnTo>
                  <a:lnTo>
                    <a:pt x="499728" y="258814"/>
                  </a:lnTo>
                  <a:lnTo>
                    <a:pt x="526519" y="229761"/>
                  </a:lnTo>
                  <a:lnTo>
                    <a:pt x="549915" y="200799"/>
                  </a:lnTo>
                  <a:lnTo>
                    <a:pt x="569560" y="172367"/>
                  </a:lnTo>
                  <a:lnTo>
                    <a:pt x="585158" y="144896"/>
                  </a:lnTo>
                  <a:lnTo>
                    <a:pt x="596471" y="118802"/>
                  </a:lnTo>
                  <a:lnTo>
                    <a:pt x="603328" y="94480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6043263" y="4071031"/>
              <a:ext cx="828603" cy="740145"/>
            </a:xfrm>
            <a:custGeom>
              <a:avLst/>
              <a:pathLst>
                <a:path w="828603" h="740145">
                  <a:moveTo>
                    <a:pt x="828603" y="43763"/>
                  </a:moveTo>
                  <a:lnTo>
                    <a:pt x="825460" y="24776"/>
                  </a:lnTo>
                  <a:lnTo>
                    <a:pt x="816078" y="11027"/>
                  </a:lnTo>
                  <a:lnTo>
                    <a:pt x="800599" y="2727"/>
                  </a:lnTo>
                  <a:lnTo>
                    <a:pt x="779259" y="0"/>
                  </a:lnTo>
                  <a:lnTo>
                    <a:pt x="752381" y="2887"/>
                  </a:lnTo>
                  <a:lnTo>
                    <a:pt x="720371" y="11346"/>
                  </a:lnTo>
                  <a:lnTo>
                    <a:pt x="683716" y="25248"/>
                  </a:lnTo>
                  <a:lnTo>
                    <a:pt x="642971" y="44383"/>
                  </a:lnTo>
                  <a:lnTo>
                    <a:pt x="598753" y="68459"/>
                  </a:lnTo>
                  <a:lnTo>
                    <a:pt x="551734" y="97112"/>
                  </a:lnTo>
                  <a:lnTo>
                    <a:pt x="502625" y="129909"/>
                  </a:lnTo>
                  <a:lnTo>
                    <a:pt x="452171" y="166351"/>
                  </a:lnTo>
                  <a:lnTo>
                    <a:pt x="401137" y="205886"/>
                  </a:lnTo>
                  <a:lnTo>
                    <a:pt x="350297" y="247915"/>
                  </a:lnTo>
                  <a:lnTo>
                    <a:pt x="300421" y="291801"/>
                  </a:lnTo>
                  <a:lnTo>
                    <a:pt x="252266" y="336878"/>
                  </a:lnTo>
                  <a:lnTo>
                    <a:pt x="206560" y="382464"/>
                  </a:lnTo>
                  <a:lnTo>
                    <a:pt x="163998" y="427867"/>
                  </a:lnTo>
                  <a:lnTo>
                    <a:pt x="125225" y="472398"/>
                  </a:lnTo>
                  <a:lnTo>
                    <a:pt x="90827" y="515384"/>
                  </a:lnTo>
                  <a:lnTo>
                    <a:pt x="61327" y="556172"/>
                  </a:lnTo>
                  <a:lnTo>
                    <a:pt x="37172" y="594143"/>
                  </a:lnTo>
                  <a:lnTo>
                    <a:pt x="18728" y="628724"/>
                  </a:lnTo>
                  <a:lnTo>
                    <a:pt x="6274" y="659388"/>
                  </a:lnTo>
                  <a:lnTo>
                    <a:pt x="0" y="685671"/>
                  </a:lnTo>
                  <a:lnTo>
                    <a:pt x="0" y="707176"/>
                  </a:lnTo>
                  <a:lnTo>
                    <a:pt x="6274" y="723575"/>
                  </a:lnTo>
                  <a:lnTo>
                    <a:pt x="18728" y="734620"/>
                  </a:lnTo>
                  <a:lnTo>
                    <a:pt x="37172" y="740145"/>
                  </a:lnTo>
                  <a:lnTo>
                    <a:pt x="61327" y="740064"/>
                  </a:lnTo>
                  <a:lnTo>
                    <a:pt x="90827" y="734380"/>
                  </a:lnTo>
                  <a:lnTo>
                    <a:pt x="125225" y="723178"/>
                  </a:lnTo>
                  <a:lnTo>
                    <a:pt x="163998" y="706629"/>
                  </a:lnTo>
                  <a:lnTo>
                    <a:pt x="206560" y="684982"/>
                  </a:lnTo>
                  <a:lnTo>
                    <a:pt x="252266" y="658567"/>
                  </a:lnTo>
                  <a:lnTo>
                    <a:pt x="300421" y="627784"/>
                  </a:lnTo>
                  <a:lnTo>
                    <a:pt x="350297" y="593099"/>
                  </a:lnTo>
                  <a:lnTo>
                    <a:pt x="401137" y="555038"/>
                  </a:lnTo>
                  <a:lnTo>
                    <a:pt x="452171" y="514179"/>
                  </a:lnTo>
                  <a:lnTo>
                    <a:pt x="502625" y="471140"/>
                  </a:lnTo>
                  <a:lnTo>
                    <a:pt x="551734" y="426573"/>
                  </a:lnTo>
                  <a:lnTo>
                    <a:pt x="598753" y="381156"/>
                  </a:lnTo>
                  <a:lnTo>
                    <a:pt x="642971" y="335575"/>
                  </a:lnTo>
                  <a:lnTo>
                    <a:pt x="683716" y="290522"/>
                  </a:lnTo>
                  <a:lnTo>
                    <a:pt x="720371" y="246681"/>
                  </a:lnTo>
                  <a:lnTo>
                    <a:pt x="752381" y="204714"/>
                  </a:lnTo>
                  <a:lnTo>
                    <a:pt x="779259" y="165260"/>
                  </a:lnTo>
                  <a:lnTo>
                    <a:pt x="800599" y="128915"/>
                  </a:lnTo>
                  <a:lnTo>
                    <a:pt x="816078" y="96231"/>
                  </a:lnTo>
                  <a:lnTo>
                    <a:pt x="825460" y="67703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tx209"/>
            <p:cNvSpPr/>
            <p:nvPr/>
          </p:nvSpPr>
          <p:spPr>
            <a:xfrm>
              <a:off x="5027428" y="563725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027428" y="498856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5027428" y="433988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5064645" y="369120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5064645" y="304251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5064645" y="239383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16" name="pl215"/>
            <p:cNvSpPr/>
            <p:nvPr/>
          </p:nvSpPr>
          <p:spPr>
            <a:xfrm>
              <a:off x="5247842" y="56789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5247842" y="5030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5247842" y="4381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5247842" y="3732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5247842" y="3084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5247842" y="2435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653162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6301846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6950529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7599212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8247895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6"/>
            <p:cNvSpPr/>
            <p:nvPr/>
          </p:nvSpPr>
          <p:spPr>
            <a:xfrm>
              <a:off x="5556873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6205556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6872848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7521531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8170214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6707742" y="5925430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233" name="tx232"/>
            <p:cNvSpPr/>
            <p:nvPr/>
          </p:nvSpPr>
          <p:spPr>
            <a:xfrm rot="-5400000">
              <a:off x="4764969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5282637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07504"/>
              <a:ext cx="5926666" cy="2497539"/>
            </a:xfrm>
            <a:custGeom>
              <a:avLst/>
              <a:pathLst>
                <a:path w="5926666" h="2497539">
                  <a:moveTo>
                    <a:pt x="0" y="0"/>
                  </a:moveTo>
                  <a:lnTo>
                    <a:pt x="237066" y="1785596"/>
                  </a:lnTo>
                  <a:lnTo>
                    <a:pt x="474133" y="2283170"/>
                  </a:lnTo>
                  <a:lnTo>
                    <a:pt x="711200" y="2359195"/>
                  </a:lnTo>
                  <a:lnTo>
                    <a:pt x="948266" y="2440127"/>
                  </a:lnTo>
                  <a:lnTo>
                    <a:pt x="1185333" y="2443680"/>
                  </a:lnTo>
                  <a:lnTo>
                    <a:pt x="1422399" y="2454173"/>
                  </a:lnTo>
                  <a:lnTo>
                    <a:pt x="1659466" y="2474433"/>
                  </a:lnTo>
                  <a:lnTo>
                    <a:pt x="1896533" y="2482755"/>
                  </a:lnTo>
                  <a:lnTo>
                    <a:pt x="2133600" y="2486418"/>
                  </a:lnTo>
                  <a:lnTo>
                    <a:pt x="2370666" y="2487707"/>
                  </a:lnTo>
                  <a:lnTo>
                    <a:pt x="2607733" y="2488684"/>
                  </a:lnTo>
                  <a:lnTo>
                    <a:pt x="2844799" y="2492235"/>
                  </a:lnTo>
                  <a:lnTo>
                    <a:pt x="3081866" y="2492930"/>
                  </a:lnTo>
                  <a:lnTo>
                    <a:pt x="3318933" y="2494339"/>
                  </a:lnTo>
                  <a:lnTo>
                    <a:pt x="3556000" y="2494982"/>
                  </a:lnTo>
                  <a:lnTo>
                    <a:pt x="3793066" y="2495430"/>
                  </a:lnTo>
                  <a:lnTo>
                    <a:pt x="4030133" y="2495519"/>
                  </a:lnTo>
                  <a:lnTo>
                    <a:pt x="4267200" y="2496218"/>
                  </a:lnTo>
                  <a:lnTo>
                    <a:pt x="4504266" y="2496413"/>
                  </a:lnTo>
                  <a:lnTo>
                    <a:pt x="4741333" y="2496956"/>
                  </a:lnTo>
                  <a:lnTo>
                    <a:pt x="4978399" y="2497142"/>
                  </a:lnTo>
                  <a:lnTo>
                    <a:pt x="5215466" y="2497270"/>
                  </a:lnTo>
                  <a:lnTo>
                    <a:pt x="5452533" y="2497340"/>
                  </a:lnTo>
                  <a:lnTo>
                    <a:pt x="5689600" y="2497502"/>
                  </a:lnTo>
                  <a:lnTo>
                    <a:pt x="5926666" y="2497539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54479" y="5211762"/>
              <a:ext cx="5926666" cy="0"/>
            </a:xfrm>
            <a:custGeom>
              <a:avLst/>
              <a:pathLst>
                <a:path w="5926666" h="0">
                  <a:moveTo>
                    <a:pt x="0" y="0"/>
                  </a:moveTo>
                  <a:lnTo>
                    <a:pt x="59266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4479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398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9251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5110480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2958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4811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12101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97434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8403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025722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211055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3963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016984" y="1895951"/>
              <a:ext cx="3475791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PLSC Music Features: Inertia Scree Plot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573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94323" y="435881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31390" y="48563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68456" y="49324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705523" y="50133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942590" y="501689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79656" y="502738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416723" y="504764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653790" y="50559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90856" y="50596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127923" y="506092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64990" y="506189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602056" y="506545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839123" y="506614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076190" y="506755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313256" y="506819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550323" y="50686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787390" y="50687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6024456" y="506943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261523" y="50696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498590" y="507017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735656" y="507035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972723" y="50704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209789" y="50705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446856" y="507071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683923" y="507075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791546" y="2607504"/>
              <a:ext cx="5926666" cy="2497539"/>
            </a:xfrm>
            <a:custGeom>
              <a:avLst/>
              <a:pathLst>
                <a:path w="5926666" h="2497539">
                  <a:moveTo>
                    <a:pt x="0" y="0"/>
                  </a:moveTo>
                  <a:lnTo>
                    <a:pt x="237066" y="1785596"/>
                  </a:lnTo>
                  <a:lnTo>
                    <a:pt x="474133" y="2283170"/>
                  </a:lnTo>
                  <a:lnTo>
                    <a:pt x="711200" y="2359195"/>
                  </a:lnTo>
                  <a:lnTo>
                    <a:pt x="948266" y="2440127"/>
                  </a:lnTo>
                  <a:lnTo>
                    <a:pt x="1185333" y="2443680"/>
                  </a:lnTo>
                  <a:lnTo>
                    <a:pt x="1422399" y="2454173"/>
                  </a:lnTo>
                  <a:lnTo>
                    <a:pt x="1659466" y="2474433"/>
                  </a:lnTo>
                  <a:lnTo>
                    <a:pt x="1896533" y="2482755"/>
                  </a:lnTo>
                  <a:lnTo>
                    <a:pt x="2133600" y="2486418"/>
                  </a:lnTo>
                  <a:lnTo>
                    <a:pt x="2370666" y="2487707"/>
                  </a:lnTo>
                  <a:lnTo>
                    <a:pt x="2607733" y="2488684"/>
                  </a:lnTo>
                  <a:lnTo>
                    <a:pt x="2844799" y="2492235"/>
                  </a:lnTo>
                  <a:lnTo>
                    <a:pt x="3081866" y="2492930"/>
                  </a:lnTo>
                  <a:lnTo>
                    <a:pt x="3318933" y="2494339"/>
                  </a:lnTo>
                  <a:lnTo>
                    <a:pt x="3556000" y="2494982"/>
                  </a:lnTo>
                  <a:lnTo>
                    <a:pt x="3793066" y="2495430"/>
                  </a:lnTo>
                  <a:lnTo>
                    <a:pt x="4030133" y="2495519"/>
                  </a:lnTo>
                  <a:lnTo>
                    <a:pt x="4267200" y="2496218"/>
                  </a:lnTo>
                  <a:lnTo>
                    <a:pt x="4504266" y="2496413"/>
                  </a:lnTo>
                  <a:lnTo>
                    <a:pt x="4741333" y="2496956"/>
                  </a:lnTo>
                  <a:lnTo>
                    <a:pt x="4978399" y="2497142"/>
                  </a:lnTo>
                  <a:lnTo>
                    <a:pt x="5215466" y="2497270"/>
                  </a:lnTo>
                  <a:lnTo>
                    <a:pt x="5452533" y="2497340"/>
                  </a:lnTo>
                  <a:lnTo>
                    <a:pt x="5689600" y="2497502"/>
                  </a:lnTo>
                  <a:lnTo>
                    <a:pt x="5926666" y="2497539"/>
                  </a:lnTo>
                </a:path>
              </a:pathLst>
            </a:custGeom>
            <a:ln w="14287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40111" y="2556069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77178" y="4341666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451311" y="4915265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645920" y="4883209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6822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0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72" name="pl71"/>
            <p:cNvSpPr/>
            <p:nvPr/>
          </p:nvSpPr>
          <p:spPr>
            <a:xfrm>
              <a:off x="7863839" y="2633102"/>
              <a:ext cx="0" cy="2387325"/>
            </a:xfrm>
            <a:custGeom>
              <a:avLst/>
              <a:pathLst>
                <a:path w="0" h="2387325">
                  <a:moveTo>
                    <a:pt x="0" y="23873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7863839" y="46225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422465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863839" y="3826765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863839" y="342887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7863839" y="303099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863839" y="2633102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79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052567" y="45668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052567" y="416895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052567" y="377106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8052567" y="33731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8010188" y="297529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8010188" y="2577403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3617875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35047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2725" y="3984173"/>
              <a:ext cx="206264" cy="148982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71907" y="2978794"/>
              <a:ext cx="206264" cy="100537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01090" y="2644312"/>
              <a:ext cx="206264" cy="133986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30273" y="3366355"/>
              <a:ext cx="206264" cy="61781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59455" y="3984173"/>
              <a:ext cx="206264" cy="46697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88638" y="3398346"/>
              <a:ext cx="206264" cy="58582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417820" y="3984173"/>
              <a:ext cx="206264" cy="79657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47003" y="3984173"/>
              <a:ext cx="206264" cy="50244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76186" y="3984173"/>
              <a:ext cx="206264" cy="57040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105368" y="3984173"/>
              <a:ext cx="206264" cy="45667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334551" y="3169742"/>
              <a:ext cx="206264" cy="81443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563734" y="3984173"/>
              <a:ext cx="206264" cy="74309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792916" y="3984173"/>
              <a:ext cx="206264" cy="81681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022099" y="3984173"/>
              <a:ext cx="206264" cy="154167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251281" y="3984173"/>
              <a:ext cx="206264" cy="147555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480464" y="2733855"/>
              <a:ext cx="206264" cy="125031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709647" y="2399240"/>
              <a:ext cx="206264" cy="158493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938829" y="3042025"/>
              <a:ext cx="206264" cy="94214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168012" y="2647657"/>
              <a:ext cx="206264" cy="133651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397195" y="2607372"/>
              <a:ext cx="206264" cy="137680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626377" y="2858203"/>
              <a:ext cx="206264" cy="112596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855560" y="3984173"/>
              <a:ext cx="206264" cy="103965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084742" y="3984173"/>
              <a:ext cx="206264" cy="123175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313925" y="2642971"/>
              <a:ext cx="206264" cy="134120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543108" y="2772899"/>
              <a:ext cx="206264" cy="121127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772290" y="3152807"/>
              <a:ext cx="206264" cy="83136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7001473" y="3984173"/>
              <a:ext cx="206264" cy="92084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230656" y="3984173"/>
              <a:ext cx="206264" cy="131143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459838" y="3984173"/>
              <a:ext cx="206264" cy="126137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689021" y="3984173"/>
              <a:ext cx="206264" cy="143353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918203" y="3984173"/>
              <a:ext cx="206264" cy="124765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8147386" y="3307826"/>
              <a:ext cx="206264" cy="67634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8376569" y="3984173"/>
              <a:ext cx="206264" cy="106235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 rot="-5400000">
              <a:off x="851210" y="3594079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1061152" y="4320641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1274534" y="4338088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1445333" y="4385965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1794936" y="362650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2057334" y="4201602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2310018" y="3694666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2265753" y="3366397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2558190" y="3442301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2795127" y="3449452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3033943" y="4403311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3284934" y="3489337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3656160" y="365969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3885343" y="365969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4114525" y="365969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4343867" y="4209351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tempo.F5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4572890" y="420919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4802232" y="4209351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5118144" y="4103879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5312232" y="416817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5519236" y="4172606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5843618" y="3807411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6093867" y="3832692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6311008" y="4071236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6478154" y="4121982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6746480" y="407501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6972619" y="3789271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7048219" y="3604972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7465205" y="3828319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7673347" y="3803071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7836232" y="3723514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8084153" y="4143615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8340516" y="3778479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1008347" y="398417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>
              <a:off x="690983" y="5041375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28200" y="394248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28200" y="284358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973553" y="5083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973553" y="39841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973553" y="28852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008347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379776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3862548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76313" y="3621162"/>
              <a:ext cx="180730" cy="46536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77125" y="3246973"/>
              <a:ext cx="180730" cy="37418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377938" y="3621162"/>
              <a:ext cx="180730" cy="37645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578750" y="3166182"/>
              <a:ext cx="180730" cy="45498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79562" y="3334686"/>
              <a:ext cx="180730" cy="28647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80374" y="3621162"/>
              <a:ext cx="180730" cy="27274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81186" y="2932873"/>
              <a:ext cx="180730" cy="68828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81998" y="3186891"/>
              <a:ext cx="180730" cy="4342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582810" y="3144963"/>
              <a:ext cx="180730" cy="47619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83622" y="3621162"/>
              <a:ext cx="180730" cy="89881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84434" y="3621162"/>
              <a:ext cx="180730" cy="31571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185246" y="3299164"/>
              <a:ext cx="180730" cy="32199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386058" y="2757927"/>
              <a:ext cx="180730" cy="86323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586870" y="3621162"/>
              <a:ext cx="180730" cy="38799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787682" y="3095825"/>
              <a:ext cx="180730" cy="52533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988494" y="2889119"/>
              <a:ext cx="180730" cy="73204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189306" y="3621162"/>
              <a:ext cx="180730" cy="184418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390118" y="3019986"/>
              <a:ext cx="180730" cy="60117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590930" y="3163857"/>
              <a:ext cx="180730" cy="4573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791742" y="3254708"/>
              <a:ext cx="180730" cy="36645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992554" y="3621162"/>
              <a:ext cx="180730" cy="37715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193366" y="3152201"/>
              <a:ext cx="180730" cy="4689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394178" y="3621162"/>
              <a:ext cx="180730" cy="38639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594990" y="3352338"/>
              <a:ext cx="180730" cy="26882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795802" y="2595484"/>
              <a:ext cx="180730" cy="102567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996614" y="2338739"/>
              <a:ext cx="180730" cy="128242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197426" y="2562488"/>
              <a:ext cx="180730" cy="105867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398238" y="2937466"/>
              <a:ext cx="180730" cy="6836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599050" y="3036011"/>
              <a:ext cx="180730" cy="58515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799862" y="3621162"/>
              <a:ext cx="180730" cy="77162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00674" y="2971622"/>
              <a:ext cx="180730" cy="64953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01486" y="3034617"/>
              <a:ext cx="180730" cy="5865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02298" y="3621162"/>
              <a:ext cx="180730" cy="10903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03110" y="3621162"/>
              <a:ext cx="180730" cy="109338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03922" y="2655809"/>
              <a:ext cx="180730" cy="96535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4734" y="3621162"/>
              <a:ext cx="180730" cy="47800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5546" y="2958555"/>
              <a:ext cx="180730" cy="66260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6358" y="3621162"/>
              <a:ext cx="180730" cy="119782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772032" y="3231068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953603" y="3957630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38710" y="3306978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287077" y="4015713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10703" y="4012034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03088" y="3263494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03900" y="3878100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143893" y="3949976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296616" y="4007683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600487" y="3256444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63864" y="3331655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766430" y="4166829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2992041" y="4138526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283208" y="3111812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456919" y="4062621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692005" y="4043677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3994182" y="3242057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205765" y="3910627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394482" y="3925141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625360" y="3882308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679179" y="310028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01799" y="4015586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59804" y="3194958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45467" y="384618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06633" y="3892709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61674" y="3827576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30477" y="3769743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33179" y="3863776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08043" y="3798612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61285" y="342991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17592" y="3885405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79673" y="3834124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32305" y="3390060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595736" y="3465340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38202" y="3863115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2089" y="3220905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38597" y="3769743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1583" y="3408322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946192" y="3621162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690983" y="502778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8200" y="357947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8200" y="213115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911397" y="50694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11397" y="3621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11397" y="21728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946192" y="1665696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contributionsplsc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9682" y="2673608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9682" y="3004322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4053" y="2838965"/>
              <a:ext cx="206228" cy="67254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73195" y="2385109"/>
              <a:ext cx="206228" cy="45385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02338" y="2234115"/>
              <a:ext cx="206228" cy="60485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31480" y="2560065"/>
              <a:ext cx="206228" cy="27890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60623" y="2838965"/>
              <a:ext cx="206228" cy="21080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89765" y="2574507"/>
              <a:ext cx="206228" cy="26445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418908" y="2838965"/>
              <a:ext cx="206228" cy="35959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48050" y="2838965"/>
              <a:ext cx="206228" cy="22681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77192" y="2838965"/>
              <a:ext cx="206228" cy="25749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106335" y="2838965"/>
              <a:ext cx="206228" cy="20615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335477" y="2471309"/>
              <a:ext cx="206228" cy="36765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564620" y="2838965"/>
              <a:ext cx="206228" cy="33545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793762" y="2838965"/>
              <a:ext cx="206228" cy="36873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022905" y="2838965"/>
              <a:ext cx="206228" cy="69595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252047" y="2838965"/>
              <a:ext cx="206228" cy="66610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481189" y="2274537"/>
              <a:ext cx="206228" cy="56442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710332" y="2123483"/>
              <a:ext cx="206228" cy="71548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939474" y="2413653"/>
              <a:ext cx="206228" cy="42531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168617" y="2235625"/>
              <a:ext cx="206228" cy="60334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397759" y="2217439"/>
              <a:ext cx="206228" cy="62152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626902" y="2330671"/>
              <a:ext cx="206228" cy="50829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856044" y="2838965"/>
              <a:ext cx="206228" cy="46932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085187" y="2838965"/>
              <a:ext cx="206228" cy="55604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314329" y="2233509"/>
              <a:ext cx="206228" cy="60545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543471" y="2292162"/>
              <a:ext cx="206228" cy="54680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772614" y="2463664"/>
              <a:ext cx="206228" cy="37530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7001756" y="2838965"/>
              <a:ext cx="206228" cy="41569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230899" y="2838965"/>
              <a:ext cx="206228" cy="59201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460041" y="2838965"/>
              <a:ext cx="206228" cy="56942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689184" y="2838965"/>
              <a:ext cx="206228" cy="64713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918326" y="2838965"/>
              <a:ext cx="206228" cy="56322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8147468" y="2533643"/>
              <a:ext cx="206228" cy="30532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8376611" y="2838965"/>
              <a:ext cx="206228" cy="47957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 rot="-5400000">
              <a:off x="852520" y="2448871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1062422" y="3175434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1275764" y="3192880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1446522" y="3240757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1796085" y="2481298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2058443" y="3056395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2311087" y="2549458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2266782" y="2221189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2559178" y="2297094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2796075" y="2304245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3034852" y="3258103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3285802" y="2344129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3656988" y="2514486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3886130" y="2514486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4115273" y="2514486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4344574" y="3064144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tempo.F5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4573558" y="3063985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4802859" y="3064144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5118731" y="2958671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5312779" y="3022968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5519743" y="3027398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5844084" y="2662204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6094293" y="2687484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6311394" y="2926028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6478500" y="2976774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6746785" y="2929802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6972884" y="2644064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7048444" y="2459765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7465390" y="2683112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7673492" y="2657863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7836336" y="2578306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8084217" y="2998407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8340540" y="2633271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1009682" y="2838965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009682" y="1895700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>
              <a:off x="692317" y="3293345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29534" y="279727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29534" y="230120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974887" y="33350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974887" y="28389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974887" y="23428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 rot="-5400000">
              <a:off x="-87229" y="276169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009682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  <p:sp>
          <p:nvSpPr>
            <p:cNvPr id="84" name="rc83"/>
            <p:cNvSpPr/>
            <p:nvPr/>
          </p:nvSpPr>
          <p:spPr>
            <a:xfrm>
              <a:off x="457200" y="3863181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947526" y="4829105"/>
              <a:ext cx="7669684" cy="0"/>
            </a:xfrm>
            <a:custGeom>
              <a:avLst/>
              <a:pathLst>
                <a:path w="7669684" h="0">
                  <a:moveTo>
                    <a:pt x="0" y="0"/>
                  </a:moveTo>
                  <a:lnTo>
                    <a:pt x="7669684" y="0"/>
                  </a:lnTo>
                  <a:lnTo>
                    <a:pt x="76696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947526" y="5047042"/>
              <a:ext cx="7669684" cy="0"/>
            </a:xfrm>
            <a:custGeom>
              <a:avLst/>
              <a:pathLst>
                <a:path w="7669684" h="0">
                  <a:moveTo>
                    <a:pt x="0" y="0"/>
                  </a:moveTo>
                  <a:lnTo>
                    <a:pt x="7669684" y="0"/>
                  </a:lnTo>
                  <a:lnTo>
                    <a:pt x="76696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977642" y="4938074"/>
              <a:ext cx="180699" cy="21007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1178420" y="4769154"/>
              <a:ext cx="180699" cy="16891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1379197" y="4938074"/>
              <a:ext cx="180699" cy="16994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1579974" y="4732683"/>
              <a:ext cx="180699" cy="20539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1780751" y="4808750"/>
              <a:ext cx="180699" cy="12932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1981528" y="4938074"/>
              <a:ext cx="180699" cy="12312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2182305" y="4627361"/>
              <a:ext cx="180699" cy="31071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2383082" y="4742032"/>
              <a:ext cx="180699" cy="19604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2583859" y="4723104"/>
              <a:ext cx="180699" cy="21496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2784636" y="4938074"/>
              <a:ext cx="180699" cy="40575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2985413" y="4938074"/>
              <a:ext cx="180699" cy="14252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3186190" y="4792715"/>
              <a:ext cx="180699" cy="14535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3386967" y="4548385"/>
              <a:ext cx="180699" cy="38968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3587745" y="4938074"/>
              <a:ext cx="180699" cy="17515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3788522" y="4700922"/>
              <a:ext cx="180699" cy="23715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3989299" y="4607609"/>
              <a:ext cx="180699" cy="33046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190076" y="4938074"/>
              <a:ext cx="180699" cy="83251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390853" y="4666686"/>
              <a:ext cx="180699" cy="27138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4591630" y="4731633"/>
              <a:ext cx="180699" cy="20644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4792407" y="4772646"/>
              <a:ext cx="180699" cy="16542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4993184" y="4938074"/>
              <a:ext cx="180699" cy="1702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193961" y="4726371"/>
              <a:ext cx="180699" cy="21170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5394738" y="4938074"/>
              <a:ext cx="180699" cy="17442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595515" y="4816719"/>
              <a:ext cx="180699" cy="12135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796292" y="4475054"/>
              <a:ext cx="180699" cy="46301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97070" y="4359152"/>
              <a:ext cx="180699" cy="57892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6197847" y="4460158"/>
              <a:ext cx="180699" cy="47791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6398624" y="4629434"/>
              <a:ext cx="180699" cy="30863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6599401" y="4673920"/>
              <a:ext cx="180699" cy="26415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6800178" y="4938074"/>
              <a:ext cx="180699" cy="34833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7000955" y="4644853"/>
              <a:ext cx="180699" cy="29322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7201732" y="4673291"/>
              <a:ext cx="180699" cy="26478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7402509" y="4938074"/>
              <a:ext cx="180699" cy="49221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7603286" y="4938074"/>
              <a:ext cx="180699" cy="49358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7804063" y="4502286"/>
              <a:ext cx="180699" cy="43578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8004840" y="4938074"/>
              <a:ext cx="180699" cy="21578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8205617" y="4638954"/>
              <a:ext cx="180699" cy="29911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8406395" y="4938074"/>
              <a:ext cx="180699" cy="54073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tx124"/>
            <p:cNvSpPr/>
            <p:nvPr/>
          </p:nvSpPr>
          <p:spPr>
            <a:xfrm rot="-5400000">
              <a:off x="773345" y="4547980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126" name="tx125"/>
            <p:cNvSpPr/>
            <p:nvPr/>
          </p:nvSpPr>
          <p:spPr>
            <a:xfrm rot="-5400000">
              <a:off x="954882" y="5274542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1239953" y="4623890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128" name="tx127"/>
            <p:cNvSpPr/>
            <p:nvPr/>
          </p:nvSpPr>
          <p:spPr>
            <a:xfrm rot="-5400000">
              <a:off x="1288286" y="5332624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129" name="tx128"/>
            <p:cNvSpPr/>
            <p:nvPr/>
          </p:nvSpPr>
          <p:spPr>
            <a:xfrm rot="-5400000">
              <a:off x="1511877" y="5328946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1804226" y="4580406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131" name="tx130"/>
            <p:cNvSpPr/>
            <p:nvPr/>
          </p:nvSpPr>
          <p:spPr>
            <a:xfrm rot="-5400000">
              <a:off x="2005003" y="5195011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132" name="tx131"/>
            <p:cNvSpPr/>
            <p:nvPr/>
          </p:nvSpPr>
          <p:spPr>
            <a:xfrm rot="-5400000">
              <a:off x="2144961" y="5266888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133" name="tx132"/>
            <p:cNvSpPr/>
            <p:nvPr/>
          </p:nvSpPr>
          <p:spPr>
            <a:xfrm rot="-5400000">
              <a:off x="2297650" y="5324595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134" name="tx133"/>
            <p:cNvSpPr/>
            <p:nvPr/>
          </p:nvSpPr>
          <p:spPr>
            <a:xfrm rot="-5400000">
              <a:off x="2601486" y="4573355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2864828" y="4648567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2767359" y="5483740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2992935" y="5455437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3284067" y="4428724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3457743" y="5379533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3692794" y="5360588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3994936" y="4558968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4206485" y="5227538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4395167" y="5242052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4626009" y="5199219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4679794" y="4417200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4902379" y="5332497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5160349" y="4511869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5445977" y="516309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5607108" y="5209621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5862114" y="514448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6130882" y="5086654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6233549" y="5180688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5400000">
              <a:off x="6508379" y="5115523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5400000">
              <a:off x="6761585" y="474682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55" name="tx154"/>
            <p:cNvSpPr/>
            <p:nvPr/>
          </p:nvSpPr>
          <p:spPr>
            <a:xfrm rot="-5400000">
              <a:off x="6817857" y="5202316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56" name="tx155"/>
            <p:cNvSpPr/>
            <p:nvPr/>
          </p:nvSpPr>
          <p:spPr>
            <a:xfrm rot="-5400000">
              <a:off x="7079903" y="5151035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157" name="tx156"/>
            <p:cNvSpPr/>
            <p:nvPr/>
          </p:nvSpPr>
          <p:spPr>
            <a:xfrm rot="-5400000">
              <a:off x="7332501" y="4706972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7595897" y="4782252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59" name="tx158"/>
            <p:cNvSpPr/>
            <p:nvPr/>
          </p:nvSpPr>
          <p:spPr>
            <a:xfrm rot="-5400000">
              <a:off x="7638327" y="5180026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7792180" y="4537817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161" name="tx160"/>
            <p:cNvSpPr/>
            <p:nvPr/>
          </p:nvSpPr>
          <p:spPr>
            <a:xfrm rot="-5400000">
              <a:off x="8138653" y="5086654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162" name="tx161"/>
            <p:cNvSpPr/>
            <p:nvPr/>
          </p:nvSpPr>
          <p:spPr>
            <a:xfrm rot="-5400000">
              <a:off x="8351604" y="4725233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63" name="pl162"/>
            <p:cNvSpPr/>
            <p:nvPr/>
          </p:nvSpPr>
          <p:spPr>
            <a:xfrm>
              <a:off x="947526" y="4938074"/>
              <a:ext cx="7669684" cy="0"/>
            </a:xfrm>
            <a:custGeom>
              <a:avLst/>
              <a:pathLst>
                <a:path w="7669684" h="0">
                  <a:moveTo>
                    <a:pt x="0" y="0"/>
                  </a:moveTo>
                  <a:lnTo>
                    <a:pt x="7669684" y="0"/>
                  </a:lnTo>
                  <a:lnTo>
                    <a:pt x="7669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947526" y="4158681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tx164"/>
            <p:cNvSpPr/>
            <p:nvPr/>
          </p:nvSpPr>
          <p:spPr>
            <a:xfrm>
              <a:off x="692317" y="5550192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729534" y="489638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729534" y="424257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68" name="pl167"/>
            <p:cNvSpPr/>
            <p:nvPr/>
          </p:nvSpPr>
          <p:spPr>
            <a:xfrm>
              <a:off x="912731" y="5591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912731" y="49380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912731" y="42842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0"/>
            <p:cNvSpPr/>
            <p:nvPr/>
          </p:nvSpPr>
          <p:spPr>
            <a:xfrm rot="-5400000">
              <a:off x="-87229" y="5024677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947526" y="3928677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2923262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5019130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91853" y="3971196"/>
              <a:ext cx="273964" cy="152615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96258" y="2717487"/>
              <a:ext cx="273964" cy="125370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600664" y="2523885"/>
              <a:ext cx="273964" cy="144731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905069" y="3971196"/>
              <a:ext cx="273964" cy="111595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209475" y="2842807"/>
              <a:ext cx="273964" cy="112838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13880" y="3971196"/>
              <a:ext cx="273964" cy="11300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818286" y="3971196"/>
              <a:ext cx="273964" cy="155248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122691" y="3971196"/>
              <a:ext cx="273964" cy="151883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427097" y="2573083"/>
              <a:ext cx="273964" cy="139811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731502" y="2397078"/>
              <a:ext cx="273964" cy="157411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035908" y="2757551"/>
              <a:ext cx="273964" cy="121364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340313" y="2525693"/>
              <a:ext cx="273964" cy="144550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4644719" y="2504070"/>
              <a:ext cx="273964" cy="146712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949124" y="2644427"/>
              <a:ext cx="273964" cy="132676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5253530" y="3971196"/>
              <a:ext cx="273964" cy="127490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5557935" y="3971196"/>
              <a:ext cx="273964" cy="138769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5862341" y="2523161"/>
              <a:ext cx="273964" cy="144803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6166746" y="2595086"/>
              <a:ext cx="273964" cy="137611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6471152" y="2831135"/>
              <a:ext cx="273964" cy="114006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6775557" y="3971196"/>
              <a:ext cx="273964" cy="119984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079963" y="3971196"/>
              <a:ext cx="273964" cy="143187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7384368" y="3971196"/>
              <a:ext cx="273964" cy="140428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7688774" y="3971196"/>
              <a:ext cx="273964" cy="149704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7993179" y="3971196"/>
              <a:ext cx="273964" cy="139662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8297585" y="3971196"/>
              <a:ext cx="273964" cy="128874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 rot="-5400000">
              <a:off x="834188" y="3581102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19353" y="4307664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407958" y="4325111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1831117" y="3681689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1942717" y="4390334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2410974" y="364671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715380" y="364671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3019785" y="364671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3324349" y="4196375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tempo.F5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3628596" y="4196216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3933160" y="4196375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4324295" y="4090902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4593607" y="4155199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4875834" y="4159629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5275438" y="3794435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5600910" y="381971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5893274" y="4058259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6135643" y="4109005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6479191" y="406203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6780553" y="3776295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6931376" y="3591996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7423585" y="3815343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7706950" y="3790094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7945058" y="3710537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8295382" y="3765502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8" name="pl57"/>
            <p:cNvSpPr/>
            <p:nvPr/>
          </p:nvSpPr>
          <p:spPr>
            <a:xfrm>
              <a:off x="946192" y="3971196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>
              <a:off x="690983" y="510184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28200" y="392950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728200" y="27571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63" name="pl62"/>
            <p:cNvSpPr/>
            <p:nvPr/>
          </p:nvSpPr>
          <p:spPr>
            <a:xfrm>
              <a:off x="911397" y="51435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911397" y="39711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911397" y="2798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5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2793110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783506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507" y="3788308"/>
              <a:ext cx="565894" cy="170489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69280" y="2516852"/>
              <a:ext cx="565894" cy="127145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8052" y="2366596"/>
              <a:ext cx="565894" cy="142171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26824" y="2496562"/>
              <a:ext cx="565894" cy="129174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55596" y="2750236"/>
              <a:ext cx="565894" cy="103807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184368" y="3788308"/>
              <a:ext cx="565894" cy="110280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813140" y="2776499"/>
              <a:ext cx="565894" cy="101180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441912" y="3788308"/>
              <a:ext cx="565894" cy="131093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070684" y="3788308"/>
              <a:ext cx="565894" cy="131275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699456" y="2554808"/>
              <a:ext cx="565894" cy="12334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328228" y="2766372"/>
              <a:ext cx="565894" cy="102193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957000" y="3788308"/>
              <a:ext cx="565894" cy="137401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 rot="-5400000">
              <a:off x="1037965" y="3409202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1672692" y="4059855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2355693" y="3994722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3052457" y="393688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3583119" y="4030922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4338372" y="359705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4822640" y="4052550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5564501" y="3557206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6255892" y="3632486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6726318" y="4030260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7453861" y="393688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094807" y="357546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946192" y="3788308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90983" y="5657733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90983" y="470217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28200" y="374661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728200" y="279105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911397" y="56994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911397" y="47438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911397" y="37883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911397" y="28327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loads_plsc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41147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7526" y="2924044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5019384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68686" y="3971714"/>
              <a:ext cx="126960" cy="152577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09753" y="2718321"/>
              <a:ext cx="126960" cy="125339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250820" y="2524768"/>
              <a:ext cx="126960" cy="144694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391886" y="3971714"/>
              <a:ext cx="126960" cy="11156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532953" y="2843609"/>
              <a:ext cx="126960" cy="11281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74020" y="3971714"/>
              <a:ext cx="126960" cy="112975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15087" y="3971714"/>
              <a:ext cx="126960" cy="155209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56154" y="3971714"/>
              <a:ext cx="126960" cy="151845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97221" y="2573954"/>
              <a:ext cx="126960" cy="139776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38288" y="2397993"/>
              <a:ext cx="126960" cy="157372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79354" y="2758376"/>
              <a:ext cx="126960" cy="121333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520421" y="2526576"/>
              <a:ext cx="126960" cy="144513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61488" y="2504958"/>
              <a:ext cx="126960" cy="146675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02555" y="2645280"/>
              <a:ext cx="126960" cy="13264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943622" y="3971714"/>
              <a:ext cx="126960" cy="127458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084689" y="3971714"/>
              <a:ext cx="126960" cy="13873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225755" y="2524045"/>
              <a:ext cx="126960" cy="144766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366822" y="2595951"/>
              <a:ext cx="126960" cy="137576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507889" y="2831941"/>
              <a:ext cx="126960" cy="113977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3648956" y="3971714"/>
              <a:ext cx="126960" cy="119953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3790023" y="3971714"/>
              <a:ext cx="126960" cy="143151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3931090" y="3971714"/>
              <a:ext cx="126960" cy="140392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4072157" y="3971714"/>
              <a:ext cx="126960" cy="149667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4213223" y="3971714"/>
              <a:ext cx="126960" cy="139627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4354290" y="3971714"/>
              <a:ext cx="126960" cy="128841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 rot="-5400000">
              <a:off x="737519" y="3581620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859345" y="4308182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984612" y="4325629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1244432" y="3682207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1192694" y="4390852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1497612" y="3647235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1638679" y="3647235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1779746" y="3647235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1920971" y="4196893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tempo.F5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2061879" y="419673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2203105" y="4196893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2430901" y="4091420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2536874" y="4155717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2655762" y="4160147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2892027" y="3794952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054161" y="3820233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183186" y="4058777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3262216" y="4109523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3442427" y="4062551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3580450" y="3776813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3567934" y="3592513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3896804" y="381586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4016830" y="3790612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4091600" y="3711055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4278585" y="3766020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8" name="pl57"/>
            <p:cNvSpPr/>
            <p:nvPr/>
          </p:nvSpPr>
          <p:spPr>
            <a:xfrm>
              <a:off x="947526" y="3971714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475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>
              <a:off x="692317" y="510207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29534" y="393002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729534" y="275797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63" name="pl62"/>
            <p:cNvSpPr/>
            <p:nvPr/>
          </p:nvSpPr>
          <p:spPr>
            <a:xfrm>
              <a:off x="912731" y="51437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912731" y="39717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912731" y="27996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5"/>
            <p:cNvSpPr/>
            <p:nvPr/>
          </p:nvSpPr>
          <p:spPr>
            <a:xfrm rot="-5400000">
              <a:off x="408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9475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  <p:sp>
          <p:nvSpPr>
            <p:cNvPr id="68" name="rc67"/>
            <p:cNvSpPr/>
            <p:nvPr/>
          </p:nvSpPr>
          <p:spPr>
            <a:xfrm>
              <a:off x="4572000" y="1600200"/>
              <a:ext cx="41148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062326" y="279392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5062326" y="478381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106034" y="3788872"/>
              <a:ext cx="262245" cy="17044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97418" y="2517737"/>
              <a:ext cx="262245" cy="12711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688801" y="2367519"/>
              <a:ext cx="262245" cy="142135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980185" y="2497452"/>
              <a:ext cx="262245" cy="129141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71569" y="2751062"/>
              <a:ext cx="262245" cy="103780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562953" y="3788872"/>
              <a:ext cx="262245" cy="110252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854337" y="2777318"/>
              <a:ext cx="262245" cy="101155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7145721" y="3788872"/>
              <a:ext cx="262245" cy="131060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7437105" y="3788872"/>
              <a:ext cx="262245" cy="131242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7728489" y="2555684"/>
              <a:ext cx="262245" cy="123318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8019873" y="2767194"/>
              <a:ext cx="262245" cy="102167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8311257" y="3788872"/>
              <a:ext cx="262245" cy="137366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tx82"/>
            <p:cNvSpPr/>
            <p:nvPr/>
          </p:nvSpPr>
          <p:spPr>
            <a:xfrm rot="-5400000">
              <a:off x="4951667" y="3409766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5249006" y="4060419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5594619" y="3995286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5953994" y="3937452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6147268" y="4031486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6565134" y="359762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89" name="tx88"/>
            <p:cNvSpPr/>
            <p:nvPr/>
          </p:nvSpPr>
          <p:spPr>
            <a:xfrm rot="-5400000">
              <a:off x="6712013" y="4053114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90" name="tx89"/>
            <p:cNvSpPr/>
            <p:nvPr/>
          </p:nvSpPr>
          <p:spPr>
            <a:xfrm rot="-5400000">
              <a:off x="7116486" y="3557770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91" name="tx90"/>
            <p:cNvSpPr/>
            <p:nvPr/>
          </p:nvSpPr>
          <p:spPr>
            <a:xfrm rot="-5400000">
              <a:off x="7470489" y="3633050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7603526" y="4030824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93" name="tx92"/>
            <p:cNvSpPr/>
            <p:nvPr/>
          </p:nvSpPr>
          <p:spPr>
            <a:xfrm rot="-5400000">
              <a:off x="7993682" y="3937452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94" name="tx93"/>
            <p:cNvSpPr/>
            <p:nvPr/>
          </p:nvSpPr>
          <p:spPr>
            <a:xfrm rot="-5400000">
              <a:off x="8297240" y="3576032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95" name="pl94"/>
            <p:cNvSpPr/>
            <p:nvPr/>
          </p:nvSpPr>
          <p:spPr>
            <a:xfrm>
              <a:off x="5062326" y="378887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623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4807117" y="565781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807117" y="470249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844334" y="374718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844334" y="279186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01" name="pl100"/>
            <p:cNvSpPr/>
            <p:nvPr/>
          </p:nvSpPr>
          <p:spPr>
            <a:xfrm>
              <a:off x="5027531" y="5699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27531" y="47441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027531" y="37888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5027531" y="28335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 rot="-5400000">
              <a:off x="41556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0623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84939" y="1600200"/>
              <a:ext cx="4374121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873931" y="1894657"/>
              <a:ext cx="3815540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873931" y="5372488"/>
              <a:ext cx="3815540" cy="0"/>
            </a:xfrm>
            <a:custGeom>
              <a:avLst/>
              <a:pathLst>
                <a:path w="3815540" h="0">
                  <a:moveTo>
                    <a:pt x="0" y="0"/>
                  </a:moveTo>
                  <a:lnTo>
                    <a:pt x="3815540" y="0"/>
                  </a:lnTo>
                  <a:lnTo>
                    <a:pt x="38155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873931" y="4716035"/>
              <a:ext cx="3815540" cy="0"/>
            </a:xfrm>
            <a:custGeom>
              <a:avLst/>
              <a:pathLst>
                <a:path w="3815540" h="0">
                  <a:moveTo>
                    <a:pt x="0" y="0"/>
                  </a:moveTo>
                  <a:lnTo>
                    <a:pt x="3815540" y="0"/>
                  </a:lnTo>
                  <a:lnTo>
                    <a:pt x="38155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873931" y="4059582"/>
              <a:ext cx="3815540" cy="0"/>
            </a:xfrm>
            <a:custGeom>
              <a:avLst/>
              <a:pathLst>
                <a:path w="3815540" h="0">
                  <a:moveTo>
                    <a:pt x="0" y="0"/>
                  </a:moveTo>
                  <a:lnTo>
                    <a:pt x="3815540" y="0"/>
                  </a:lnTo>
                  <a:lnTo>
                    <a:pt x="38155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73931" y="3403130"/>
              <a:ext cx="3815540" cy="0"/>
            </a:xfrm>
            <a:custGeom>
              <a:avLst/>
              <a:pathLst>
                <a:path w="3815540" h="0">
                  <a:moveTo>
                    <a:pt x="0" y="0"/>
                  </a:moveTo>
                  <a:lnTo>
                    <a:pt x="3815540" y="0"/>
                  </a:lnTo>
                  <a:lnTo>
                    <a:pt x="38155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73931" y="2746677"/>
              <a:ext cx="3815540" cy="0"/>
            </a:xfrm>
            <a:custGeom>
              <a:avLst/>
              <a:pathLst>
                <a:path w="3815540" h="0">
                  <a:moveTo>
                    <a:pt x="0" y="0"/>
                  </a:moveTo>
                  <a:lnTo>
                    <a:pt x="3815540" y="0"/>
                  </a:lnTo>
                  <a:lnTo>
                    <a:pt x="38155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73931" y="2090225"/>
              <a:ext cx="3815540" cy="0"/>
            </a:xfrm>
            <a:custGeom>
              <a:avLst/>
              <a:pathLst>
                <a:path w="3815540" h="0">
                  <a:moveTo>
                    <a:pt x="0" y="0"/>
                  </a:moveTo>
                  <a:lnTo>
                    <a:pt x="3815540" y="0"/>
                  </a:lnTo>
                  <a:lnTo>
                    <a:pt x="38155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10472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76117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41762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07408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73053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3869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873931" y="5700714"/>
              <a:ext cx="3815540" cy="0"/>
            </a:xfrm>
            <a:custGeom>
              <a:avLst/>
              <a:pathLst>
                <a:path w="3815540" h="0">
                  <a:moveTo>
                    <a:pt x="0" y="0"/>
                  </a:moveTo>
                  <a:lnTo>
                    <a:pt x="3815540" y="0"/>
                  </a:lnTo>
                  <a:lnTo>
                    <a:pt x="38155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73931" y="5044261"/>
              <a:ext cx="3815540" cy="0"/>
            </a:xfrm>
            <a:custGeom>
              <a:avLst/>
              <a:pathLst>
                <a:path w="3815540" h="0">
                  <a:moveTo>
                    <a:pt x="0" y="0"/>
                  </a:moveTo>
                  <a:lnTo>
                    <a:pt x="3815540" y="0"/>
                  </a:lnTo>
                  <a:lnTo>
                    <a:pt x="38155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873931" y="4387809"/>
              <a:ext cx="3815540" cy="0"/>
            </a:xfrm>
            <a:custGeom>
              <a:avLst/>
              <a:pathLst>
                <a:path w="3815540" h="0">
                  <a:moveTo>
                    <a:pt x="0" y="0"/>
                  </a:moveTo>
                  <a:lnTo>
                    <a:pt x="3815540" y="0"/>
                  </a:lnTo>
                  <a:lnTo>
                    <a:pt x="38155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873931" y="3731356"/>
              <a:ext cx="3815540" cy="0"/>
            </a:xfrm>
            <a:custGeom>
              <a:avLst/>
              <a:pathLst>
                <a:path w="3815540" h="0">
                  <a:moveTo>
                    <a:pt x="0" y="0"/>
                  </a:moveTo>
                  <a:lnTo>
                    <a:pt x="3815540" y="0"/>
                  </a:lnTo>
                  <a:lnTo>
                    <a:pt x="38155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873931" y="3074903"/>
              <a:ext cx="3815540" cy="0"/>
            </a:xfrm>
            <a:custGeom>
              <a:avLst/>
              <a:pathLst>
                <a:path w="3815540" h="0">
                  <a:moveTo>
                    <a:pt x="0" y="0"/>
                  </a:moveTo>
                  <a:lnTo>
                    <a:pt x="3815540" y="0"/>
                  </a:lnTo>
                  <a:lnTo>
                    <a:pt x="38155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873931" y="2418451"/>
              <a:ext cx="3815540" cy="0"/>
            </a:xfrm>
            <a:custGeom>
              <a:avLst/>
              <a:pathLst>
                <a:path w="3815540" h="0">
                  <a:moveTo>
                    <a:pt x="0" y="0"/>
                  </a:moveTo>
                  <a:lnTo>
                    <a:pt x="3815540" y="0"/>
                  </a:lnTo>
                  <a:lnTo>
                    <a:pt x="38155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43295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08940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74585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40230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0587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3931" y="3731356"/>
              <a:ext cx="3815540" cy="0"/>
            </a:xfrm>
            <a:custGeom>
              <a:avLst/>
              <a:pathLst>
                <a:path w="3815540" h="0">
                  <a:moveTo>
                    <a:pt x="0" y="0"/>
                  </a:moveTo>
                  <a:lnTo>
                    <a:pt x="3815540" y="0"/>
                  </a:lnTo>
                  <a:lnTo>
                    <a:pt x="381554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74585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434821" y="289598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943567" y="331101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44064" y="497319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842230" y="2397160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015623" y="426142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04835" y="476892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240032" y="3147810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080158" y="289344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807374" y="480843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152456" y="421951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134477" y="389809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536127" y="244604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029424" y="463590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404624" y="314098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198677" y="468109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544892" y="257221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972944" y="391507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042255" y="459075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59950" y="340907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918115" y="2378722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364798" y="513227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250888" y="285409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6106832" y="2397812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694655" y="503602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275155" y="380106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36841" y="292327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66102" y="422103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996277" y="2870210"/>
              <a:ext cx="109736" cy="55297"/>
            </a:xfrm>
            <a:custGeom>
              <a:avLst/>
              <a:pathLst>
                <a:path w="109736" h="55297">
                  <a:moveTo>
                    <a:pt x="0" y="0"/>
                  </a:moveTo>
                  <a:lnTo>
                    <a:pt x="109736" y="552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858230" y="4853207"/>
              <a:ext cx="151698" cy="77718"/>
            </a:xfrm>
            <a:custGeom>
              <a:avLst/>
              <a:pathLst>
                <a:path w="151698" h="77718">
                  <a:moveTo>
                    <a:pt x="151698" y="77718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533694" y="298017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20861" y="3173197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841924" y="4904698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720084" y="248079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888308" y="4217742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582314" y="4633430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118826" y="3234537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72934" y="2793105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032789" y="487529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234301" y="406853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941826" y="399556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349882" y="229298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806512" y="465381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466864" y="323667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305231" y="4653832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359249" y="2667143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5034943" y="376174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080839" y="443516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021745" y="350652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979944" y="222530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178792" y="52298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064795" y="270053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168981" y="249382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508479" y="513354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337293" y="3646858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017807" y="301419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527965" y="431636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50140" y="297847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135004" y="4860432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4980047" y="266059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870139" y="4090472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2" name="pg91"/>
            <p:cNvSpPr/>
            <p:nvPr/>
          </p:nvSpPr>
          <p:spPr>
            <a:xfrm>
              <a:off x="4721945" y="2961618"/>
              <a:ext cx="670612" cy="585939"/>
            </a:xfrm>
            <a:custGeom>
              <a:avLst/>
              <a:pathLst>
                <a:path w="670612" h="585939">
                  <a:moveTo>
                    <a:pt x="670612" y="25092"/>
                  </a:moveTo>
                  <a:lnTo>
                    <a:pt x="668068" y="12435"/>
                  </a:lnTo>
                  <a:lnTo>
                    <a:pt x="660475" y="4029"/>
                  </a:lnTo>
                  <a:lnTo>
                    <a:pt x="647948" y="0"/>
                  </a:lnTo>
                  <a:lnTo>
                    <a:pt x="630677" y="409"/>
                  </a:lnTo>
                  <a:lnTo>
                    <a:pt x="608923" y="5250"/>
                  </a:lnTo>
                  <a:lnTo>
                    <a:pt x="583017" y="14451"/>
                  </a:lnTo>
                  <a:lnTo>
                    <a:pt x="553351" y="27870"/>
                  </a:lnTo>
                  <a:lnTo>
                    <a:pt x="520375" y="45306"/>
                  </a:lnTo>
                  <a:lnTo>
                    <a:pt x="484588" y="66494"/>
                  </a:lnTo>
                  <a:lnTo>
                    <a:pt x="446534" y="91111"/>
                  </a:lnTo>
                  <a:lnTo>
                    <a:pt x="406789" y="118787"/>
                  </a:lnTo>
                  <a:lnTo>
                    <a:pt x="365955" y="149100"/>
                  </a:lnTo>
                  <a:lnTo>
                    <a:pt x="324652" y="181591"/>
                  </a:lnTo>
                  <a:lnTo>
                    <a:pt x="283506" y="215768"/>
                  </a:lnTo>
                  <a:lnTo>
                    <a:pt x="243140" y="251112"/>
                  </a:lnTo>
                  <a:lnTo>
                    <a:pt x="204166" y="287089"/>
                  </a:lnTo>
                  <a:lnTo>
                    <a:pt x="167175" y="323152"/>
                  </a:lnTo>
                  <a:lnTo>
                    <a:pt x="132729" y="358754"/>
                  </a:lnTo>
                  <a:lnTo>
                    <a:pt x="101348" y="393357"/>
                  </a:lnTo>
                  <a:lnTo>
                    <a:pt x="73509" y="426435"/>
                  </a:lnTo>
                  <a:lnTo>
                    <a:pt x="49634" y="457488"/>
                  </a:lnTo>
                  <a:lnTo>
                    <a:pt x="30084" y="486044"/>
                  </a:lnTo>
                  <a:lnTo>
                    <a:pt x="15157" y="511670"/>
                  </a:lnTo>
                  <a:lnTo>
                    <a:pt x="5078" y="533979"/>
                  </a:lnTo>
                  <a:lnTo>
                    <a:pt x="0" y="552631"/>
                  </a:lnTo>
                  <a:lnTo>
                    <a:pt x="0" y="567345"/>
                  </a:lnTo>
                  <a:lnTo>
                    <a:pt x="5078" y="577896"/>
                  </a:lnTo>
                  <a:lnTo>
                    <a:pt x="15157" y="584126"/>
                  </a:lnTo>
                  <a:lnTo>
                    <a:pt x="30084" y="585939"/>
                  </a:lnTo>
                  <a:lnTo>
                    <a:pt x="49634" y="583309"/>
                  </a:lnTo>
                  <a:lnTo>
                    <a:pt x="73509" y="576275"/>
                  </a:lnTo>
                  <a:lnTo>
                    <a:pt x="101348" y="564943"/>
                  </a:lnTo>
                  <a:lnTo>
                    <a:pt x="132729" y="549486"/>
                  </a:lnTo>
                  <a:lnTo>
                    <a:pt x="167175" y="530138"/>
                  </a:lnTo>
                  <a:lnTo>
                    <a:pt x="204166" y="507192"/>
                  </a:lnTo>
                  <a:lnTo>
                    <a:pt x="243140" y="480995"/>
                  </a:lnTo>
                  <a:lnTo>
                    <a:pt x="283506" y="451946"/>
                  </a:lnTo>
                  <a:lnTo>
                    <a:pt x="324652" y="420484"/>
                  </a:lnTo>
                  <a:lnTo>
                    <a:pt x="365955" y="387087"/>
                  </a:lnTo>
                  <a:lnTo>
                    <a:pt x="406789" y="352260"/>
                  </a:lnTo>
                  <a:lnTo>
                    <a:pt x="446534" y="316532"/>
                  </a:lnTo>
                  <a:lnTo>
                    <a:pt x="484588" y="280444"/>
                  </a:lnTo>
                  <a:lnTo>
                    <a:pt x="520375" y="244543"/>
                  </a:lnTo>
                  <a:lnTo>
                    <a:pt x="553351" y="209374"/>
                  </a:lnTo>
                  <a:lnTo>
                    <a:pt x="583017" y="175469"/>
                  </a:lnTo>
                  <a:lnTo>
                    <a:pt x="608923" y="143342"/>
                  </a:lnTo>
                  <a:lnTo>
                    <a:pt x="630677" y="113481"/>
                  </a:lnTo>
                  <a:lnTo>
                    <a:pt x="647948" y="86339"/>
                  </a:lnTo>
                  <a:lnTo>
                    <a:pt x="660475" y="62326"/>
                  </a:lnTo>
                  <a:lnTo>
                    <a:pt x="668068" y="41806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597450" y="4647437"/>
              <a:ext cx="418832" cy="459273"/>
            </a:xfrm>
            <a:custGeom>
              <a:avLst/>
              <a:pathLst>
                <a:path w="418832" h="459273">
                  <a:moveTo>
                    <a:pt x="418832" y="67927"/>
                  </a:moveTo>
                  <a:lnTo>
                    <a:pt x="417243" y="49069"/>
                  </a:lnTo>
                  <a:lnTo>
                    <a:pt x="412501" y="32947"/>
                  </a:lnTo>
                  <a:lnTo>
                    <a:pt x="404677" y="19804"/>
                  </a:lnTo>
                  <a:lnTo>
                    <a:pt x="393890" y="9839"/>
                  </a:lnTo>
                  <a:lnTo>
                    <a:pt x="380304" y="3204"/>
                  </a:lnTo>
                  <a:lnTo>
                    <a:pt x="364124" y="0"/>
                  </a:lnTo>
                  <a:lnTo>
                    <a:pt x="345596" y="274"/>
                  </a:lnTo>
                  <a:lnTo>
                    <a:pt x="325001" y="4022"/>
                  </a:lnTo>
                  <a:lnTo>
                    <a:pt x="302650" y="11189"/>
                  </a:lnTo>
                  <a:lnTo>
                    <a:pt x="278883" y="21664"/>
                  </a:lnTo>
                  <a:lnTo>
                    <a:pt x="254060" y="35291"/>
                  </a:lnTo>
                  <a:lnTo>
                    <a:pt x="228558" y="51860"/>
                  </a:lnTo>
                  <a:lnTo>
                    <a:pt x="202762" y="71123"/>
                  </a:lnTo>
                  <a:lnTo>
                    <a:pt x="177064" y="92786"/>
                  </a:lnTo>
                  <a:lnTo>
                    <a:pt x="151853" y="116521"/>
                  </a:lnTo>
                  <a:lnTo>
                    <a:pt x="127512" y="141969"/>
                  </a:lnTo>
                  <a:lnTo>
                    <a:pt x="104409" y="168744"/>
                  </a:lnTo>
                  <a:lnTo>
                    <a:pt x="82896" y="196439"/>
                  </a:lnTo>
                  <a:lnTo>
                    <a:pt x="63297" y="224635"/>
                  </a:lnTo>
                  <a:lnTo>
                    <a:pt x="45910" y="252905"/>
                  </a:lnTo>
                  <a:lnTo>
                    <a:pt x="30999" y="280820"/>
                  </a:lnTo>
                  <a:lnTo>
                    <a:pt x="18789" y="307957"/>
                  </a:lnTo>
                  <a:lnTo>
                    <a:pt x="9466" y="333904"/>
                  </a:lnTo>
                  <a:lnTo>
                    <a:pt x="3171" y="358268"/>
                  </a:lnTo>
                  <a:lnTo>
                    <a:pt x="0" y="380680"/>
                  </a:lnTo>
                  <a:lnTo>
                    <a:pt x="0" y="400800"/>
                  </a:lnTo>
                  <a:lnTo>
                    <a:pt x="3171" y="418324"/>
                  </a:lnTo>
                  <a:lnTo>
                    <a:pt x="9466" y="432984"/>
                  </a:lnTo>
                  <a:lnTo>
                    <a:pt x="18789" y="444560"/>
                  </a:lnTo>
                  <a:lnTo>
                    <a:pt x="30999" y="452876"/>
                  </a:lnTo>
                  <a:lnTo>
                    <a:pt x="45910" y="457805"/>
                  </a:lnTo>
                  <a:lnTo>
                    <a:pt x="63297" y="459273"/>
                  </a:lnTo>
                  <a:lnTo>
                    <a:pt x="82896" y="457258"/>
                  </a:lnTo>
                  <a:lnTo>
                    <a:pt x="104409" y="451790"/>
                  </a:lnTo>
                  <a:lnTo>
                    <a:pt x="127512" y="442952"/>
                  </a:lnTo>
                  <a:lnTo>
                    <a:pt x="151853" y="430878"/>
                  </a:lnTo>
                  <a:lnTo>
                    <a:pt x="177064" y="415751"/>
                  </a:lnTo>
                  <a:lnTo>
                    <a:pt x="202762" y="397801"/>
                  </a:lnTo>
                  <a:lnTo>
                    <a:pt x="228558" y="377299"/>
                  </a:lnTo>
                  <a:lnTo>
                    <a:pt x="254060" y="354557"/>
                  </a:lnTo>
                  <a:lnTo>
                    <a:pt x="278883" y="329919"/>
                  </a:lnTo>
                  <a:lnTo>
                    <a:pt x="302650" y="303758"/>
                  </a:lnTo>
                  <a:lnTo>
                    <a:pt x="325001" y="276471"/>
                  </a:lnTo>
                  <a:lnTo>
                    <a:pt x="345596" y="248472"/>
                  </a:lnTo>
                  <a:lnTo>
                    <a:pt x="364124" y="220186"/>
                  </a:lnTo>
                  <a:lnTo>
                    <a:pt x="380304" y="192040"/>
                  </a:lnTo>
                  <a:lnTo>
                    <a:pt x="393890" y="164462"/>
                  </a:lnTo>
                  <a:lnTo>
                    <a:pt x="404677" y="137870"/>
                  </a:lnTo>
                  <a:lnTo>
                    <a:pt x="412501" y="112666"/>
                  </a:lnTo>
                  <a:lnTo>
                    <a:pt x="417243" y="89233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5439825" y="2421987"/>
              <a:ext cx="504529" cy="433412"/>
            </a:xfrm>
            <a:custGeom>
              <a:avLst/>
              <a:pathLst>
                <a:path w="504529" h="433412">
                  <a:moveTo>
                    <a:pt x="504529" y="28934"/>
                  </a:moveTo>
                  <a:lnTo>
                    <a:pt x="502615" y="17037"/>
                  </a:lnTo>
                  <a:lnTo>
                    <a:pt x="496903" y="8168"/>
                  </a:lnTo>
                  <a:lnTo>
                    <a:pt x="487478" y="2460"/>
                  </a:lnTo>
                  <a:lnTo>
                    <a:pt x="474484" y="0"/>
                  </a:lnTo>
                  <a:lnTo>
                    <a:pt x="458118" y="824"/>
                  </a:lnTo>
                  <a:lnTo>
                    <a:pt x="438628" y="4921"/>
                  </a:lnTo>
                  <a:lnTo>
                    <a:pt x="416309" y="12229"/>
                  </a:lnTo>
                  <a:lnTo>
                    <a:pt x="391499" y="22636"/>
                  </a:lnTo>
                  <a:lnTo>
                    <a:pt x="364576" y="35986"/>
                  </a:lnTo>
                  <a:lnTo>
                    <a:pt x="335946" y="52074"/>
                  </a:lnTo>
                  <a:lnTo>
                    <a:pt x="306044" y="70659"/>
                  </a:lnTo>
                  <a:lnTo>
                    <a:pt x="275323" y="91457"/>
                  </a:lnTo>
                  <a:lnTo>
                    <a:pt x="244249" y="114154"/>
                  </a:lnTo>
                  <a:lnTo>
                    <a:pt x="213293" y="138406"/>
                  </a:lnTo>
                  <a:lnTo>
                    <a:pt x="182924" y="163844"/>
                  </a:lnTo>
                  <a:lnTo>
                    <a:pt x="153602" y="190084"/>
                  </a:lnTo>
                  <a:lnTo>
                    <a:pt x="125773" y="216728"/>
                  </a:lnTo>
                  <a:lnTo>
                    <a:pt x="99857" y="243371"/>
                  </a:lnTo>
                  <a:lnTo>
                    <a:pt x="76248" y="269610"/>
                  </a:lnTo>
                  <a:lnTo>
                    <a:pt x="55304" y="295047"/>
                  </a:lnTo>
                  <a:lnTo>
                    <a:pt x="37341" y="319296"/>
                  </a:lnTo>
                  <a:lnTo>
                    <a:pt x="22633" y="341990"/>
                  </a:lnTo>
                  <a:lnTo>
                    <a:pt x="11403" y="362785"/>
                  </a:lnTo>
                  <a:lnTo>
                    <a:pt x="3820" y="381366"/>
                  </a:lnTo>
                  <a:lnTo>
                    <a:pt x="0" y="397450"/>
                  </a:lnTo>
                  <a:lnTo>
                    <a:pt x="0" y="410795"/>
                  </a:lnTo>
                  <a:lnTo>
                    <a:pt x="3820" y="421198"/>
                  </a:lnTo>
                  <a:lnTo>
                    <a:pt x="11403" y="428500"/>
                  </a:lnTo>
                  <a:lnTo>
                    <a:pt x="22633" y="432592"/>
                  </a:lnTo>
                  <a:lnTo>
                    <a:pt x="37341" y="433412"/>
                  </a:lnTo>
                  <a:lnTo>
                    <a:pt x="55304" y="430946"/>
                  </a:lnTo>
                  <a:lnTo>
                    <a:pt x="76248" y="425233"/>
                  </a:lnTo>
                  <a:lnTo>
                    <a:pt x="99857" y="416358"/>
                  </a:lnTo>
                  <a:lnTo>
                    <a:pt x="125773" y="404458"/>
                  </a:lnTo>
                  <a:lnTo>
                    <a:pt x="153602" y="389711"/>
                  </a:lnTo>
                  <a:lnTo>
                    <a:pt x="182924" y="372341"/>
                  </a:lnTo>
                  <a:lnTo>
                    <a:pt x="213293" y="352612"/>
                  </a:lnTo>
                  <a:lnTo>
                    <a:pt x="244249" y="330823"/>
                  </a:lnTo>
                  <a:lnTo>
                    <a:pt x="275323" y="307304"/>
                  </a:lnTo>
                  <a:lnTo>
                    <a:pt x="306044" y="282412"/>
                  </a:lnTo>
                  <a:lnTo>
                    <a:pt x="335946" y="256524"/>
                  </a:lnTo>
                  <a:lnTo>
                    <a:pt x="364576" y="230032"/>
                  </a:lnTo>
                  <a:lnTo>
                    <a:pt x="391499" y="203338"/>
                  </a:lnTo>
                  <a:lnTo>
                    <a:pt x="416309" y="176847"/>
                  </a:lnTo>
                  <a:lnTo>
                    <a:pt x="438628" y="150960"/>
                  </a:lnTo>
                  <a:lnTo>
                    <a:pt x="458118" y="126069"/>
                  </a:lnTo>
                  <a:lnTo>
                    <a:pt x="474484" y="102553"/>
                  </a:lnTo>
                  <a:lnTo>
                    <a:pt x="487478" y="80767"/>
                  </a:lnTo>
                  <a:lnTo>
                    <a:pt x="496903" y="61042"/>
                  </a:lnTo>
                  <a:lnTo>
                    <a:pt x="502615" y="43676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994368" y="4065033"/>
              <a:ext cx="594992" cy="592353"/>
            </a:xfrm>
            <a:custGeom>
              <a:avLst/>
              <a:pathLst>
                <a:path w="594992" h="592353">
                  <a:moveTo>
                    <a:pt x="594992" y="63683"/>
                  </a:moveTo>
                  <a:lnTo>
                    <a:pt x="592735" y="42818"/>
                  </a:lnTo>
                  <a:lnTo>
                    <a:pt x="585999" y="25790"/>
                  </a:lnTo>
                  <a:lnTo>
                    <a:pt x="574884" y="12858"/>
                  </a:lnTo>
                  <a:lnTo>
                    <a:pt x="559560" y="4217"/>
                  </a:lnTo>
                  <a:lnTo>
                    <a:pt x="540260" y="0"/>
                  </a:lnTo>
                  <a:lnTo>
                    <a:pt x="517275" y="268"/>
                  </a:lnTo>
                  <a:lnTo>
                    <a:pt x="490954" y="5019"/>
                  </a:lnTo>
                  <a:lnTo>
                    <a:pt x="461696" y="14180"/>
                  </a:lnTo>
                  <a:lnTo>
                    <a:pt x="429945" y="27613"/>
                  </a:lnTo>
                  <a:lnTo>
                    <a:pt x="396182" y="45114"/>
                  </a:lnTo>
                  <a:lnTo>
                    <a:pt x="360918" y="66417"/>
                  </a:lnTo>
                  <a:lnTo>
                    <a:pt x="324689" y="91200"/>
                  </a:lnTo>
                  <a:lnTo>
                    <a:pt x="288043" y="119087"/>
                  </a:lnTo>
                  <a:lnTo>
                    <a:pt x="251537" y="149656"/>
                  </a:lnTo>
                  <a:lnTo>
                    <a:pt x="215723" y="182442"/>
                  </a:lnTo>
                  <a:lnTo>
                    <a:pt x="181144" y="216949"/>
                  </a:lnTo>
                  <a:lnTo>
                    <a:pt x="148324" y="252653"/>
                  </a:lnTo>
                  <a:lnTo>
                    <a:pt x="117762" y="289015"/>
                  </a:lnTo>
                  <a:lnTo>
                    <a:pt x="89920" y="325481"/>
                  </a:lnTo>
                  <a:lnTo>
                    <a:pt x="65220" y="361500"/>
                  </a:lnTo>
                  <a:lnTo>
                    <a:pt x="44037" y="396526"/>
                  </a:lnTo>
                  <a:lnTo>
                    <a:pt x="26692" y="430027"/>
                  </a:lnTo>
                  <a:lnTo>
                    <a:pt x="13448" y="461496"/>
                  </a:lnTo>
                  <a:lnTo>
                    <a:pt x="4505" y="490456"/>
                  </a:lnTo>
                  <a:lnTo>
                    <a:pt x="0" y="516467"/>
                  </a:lnTo>
                  <a:lnTo>
                    <a:pt x="0" y="539135"/>
                  </a:lnTo>
                  <a:lnTo>
                    <a:pt x="4505" y="558118"/>
                  </a:lnTo>
                  <a:lnTo>
                    <a:pt x="13448" y="573126"/>
                  </a:lnTo>
                  <a:lnTo>
                    <a:pt x="26692" y="583933"/>
                  </a:lnTo>
                  <a:lnTo>
                    <a:pt x="44037" y="590374"/>
                  </a:lnTo>
                  <a:lnTo>
                    <a:pt x="65220" y="592353"/>
                  </a:lnTo>
                  <a:lnTo>
                    <a:pt x="89920" y="589838"/>
                  </a:lnTo>
                  <a:lnTo>
                    <a:pt x="117762" y="582869"/>
                  </a:lnTo>
                  <a:lnTo>
                    <a:pt x="148324" y="571550"/>
                  </a:lnTo>
                  <a:lnTo>
                    <a:pt x="181144" y="556054"/>
                  </a:lnTo>
                  <a:lnTo>
                    <a:pt x="215723" y="536615"/>
                  </a:lnTo>
                  <a:lnTo>
                    <a:pt x="251537" y="513528"/>
                  </a:lnTo>
                  <a:lnTo>
                    <a:pt x="288043" y="487143"/>
                  </a:lnTo>
                  <a:lnTo>
                    <a:pt x="324689" y="457860"/>
                  </a:lnTo>
                  <a:lnTo>
                    <a:pt x="360918" y="426123"/>
                  </a:lnTo>
                  <a:lnTo>
                    <a:pt x="396182" y="392412"/>
                  </a:lnTo>
                  <a:lnTo>
                    <a:pt x="429945" y="357240"/>
                  </a:lnTo>
                  <a:lnTo>
                    <a:pt x="461696" y="321138"/>
                  </a:lnTo>
                  <a:lnTo>
                    <a:pt x="490954" y="284655"/>
                  </a:lnTo>
                  <a:lnTo>
                    <a:pt x="517275" y="248343"/>
                  </a:lnTo>
                  <a:lnTo>
                    <a:pt x="540260" y="212754"/>
                  </a:lnTo>
                  <a:lnTo>
                    <a:pt x="559560" y="178425"/>
                  </a:lnTo>
                  <a:lnTo>
                    <a:pt x="574884" y="145878"/>
                  </a:lnTo>
                  <a:lnTo>
                    <a:pt x="585999" y="115607"/>
                  </a:lnTo>
                  <a:lnTo>
                    <a:pt x="592735" y="88069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2618722" y="5659022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618722" y="500257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618722" y="434611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55939" y="368966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655939" y="303321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655939" y="237675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2839136" y="57007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39136" y="50442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839136" y="43878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839136" y="37313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839136" y="30749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839136" y="24184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43295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08940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745855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40230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605876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333666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993113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668174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24627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98107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2357597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873931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2021-04-30T22:08:05Z</dcterms:modified>
  <cp:category/>
</cp:coreProperties>
</file>