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0" r:id="rId3"/>
  </p:sldIdLst>
  <p:sldSz cx="43891200" cy="32918400"/>
  <p:notesSz cx="7019925" cy="9305925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89242" autoAdjust="0"/>
  </p:normalViewPr>
  <p:slideViewPr>
    <p:cSldViewPr>
      <p:cViewPr varScale="1">
        <p:scale>
          <a:sx n="22" d="100"/>
          <a:sy n="22" d="100"/>
        </p:scale>
        <p:origin x="-544" y="-16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jp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512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4789"/>
            <a:ext cx="43891200" cy="279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6804657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462260"/>
            <a:ext cx="39502080" cy="1916430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</a:rPr>
              <a:t>© 2012 Boise State University</a:t>
            </a:r>
            <a:endParaRPr lang="en-US" sz="48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60387" y="731520"/>
            <a:ext cx="9370426" cy="3440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4023360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5"/>
            <a:ext cx="39502080" cy="2011680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</a:rPr>
              <a:t>© 2012 Boise State University</a:t>
            </a:r>
            <a:endParaRPr lang="en-US" sz="48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469" y="881359"/>
            <a:ext cx="8938262" cy="2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6240"/>
            <a:ext cx="43891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bg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bg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bg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bg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42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13670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1_blank</vt:lpstr>
      <vt:lpstr>PowerPoint Presentation</vt:lpstr>
    </vt:vector>
  </TitlesOfParts>
  <Company>Boise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teriwilliams</dc:creator>
  <cp:lastModifiedBy>jim conrad</cp:lastModifiedBy>
  <cp:revision>63</cp:revision>
  <dcterms:created xsi:type="dcterms:W3CDTF">2012-11-02T22:58:36Z</dcterms:created>
  <dcterms:modified xsi:type="dcterms:W3CDTF">2015-04-01T15:59:06Z</dcterms:modified>
</cp:coreProperties>
</file>