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642-A254-436F-BD35-83C6FE28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65E1-4C96-454B-8E4A-128A2A6D4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DC6F-9595-4EBA-8BAF-B56309A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E4F5-266D-421E-868C-FE7CCBE6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BBE0-8908-45D7-AFED-7A5FE668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0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092-C31C-4DC5-A3C1-FB2426E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F7AF-6CEF-4185-8468-75A65CD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312C-BF3A-48E8-8882-D0E99050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31F6-6813-4AD2-A2EB-DED7004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4C77-058B-435C-995B-50E76CB1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6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2DFEB-394F-4ABB-A95C-E0B71114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638D6-B8DD-4A96-81D3-B781E844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A911-6032-4463-A949-C86BF71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4259-0F9D-4D07-9739-151C3640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7F68-0A38-4EB1-8A2A-329914CC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2E5A-CB96-4C09-A72F-B9B9863F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8926-78A7-4802-B06F-97DC9D71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5466-4AAB-4289-B403-A0AAC12C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E381-73B5-4BB3-B41E-8FB448DC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3630-B702-46C3-BC6A-9C169FDE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F0E-C0E6-4BF5-88AD-887DC432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7776-8AD7-4237-808E-476E22A6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52CA-7172-4D8F-8C53-D895E63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67B-F3F5-492E-BE8E-332AE837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4558-9D28-4718-AF1E-1841103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23B-1CCD-4ADA-BFE9-50E07C7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EB37-48F0-4306-838D-7040B435B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D7836-0EE3-497A-98E3-E80974D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720D-4C97-45CC-8F57-BE4AB60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8EF1-C179-40F3-86ED-468B747F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0DCF-FEE8-47FC-926C-87B8781D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C46-87FC-426D-86E1-66333913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6427-813A-4CBF-8608-D1256BC7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1931-5F6B-463B-9CF2-9E09AEFB7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4623-CC8D-4205-9887-FA4A75494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3E4F3-AC87-4A5A-B000-ABFBF91D4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539C0-8A71-416B-9A4A-80FEA58D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AE48E-EB95-49FD-AA4D-73D8CBCD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4E142-66BD-4C3B-A4C8-2725D42D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F363-242C-4E35-97E2-E2DA5284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7B21-80A4-44F4-87CC-9E1F37B5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06904-A690-4BEB-A8DF-7B2D2E60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8D2B0-24F0-48BE-BB7F-2649A9FE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BA439-F183-4193-A34D-6610D2B9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0FC3A-36BA-477F-B5AA-9E12160C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1D83E-5290-4705-A0E8-7BD70538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9E82-CB05-4161-8963-6E629D8E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4A72-9DC9-4177-862D-7B6C370C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92B7-559D-447B-BF53-7126919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2197-3CB0-4981-9EE5-A3CE73DA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7F2B-92CB-41B1-B685-54CAD2B7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FAD79-C0A2-4923-95DD-FE134A9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93B1-D6D3-4848-8F62-CAF99982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9C6C4-6666-4554-8453-B78C27CDC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7EC2-200A-40F4-82AB-1DE2AD01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F6A6-29AD-4E19-8324-B53C3A88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B960-EFED-4C79-82A4-787C2C2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70B75-E757-4793-8AD1-5B8FF44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C60E8-468D-4936-A047-0E2763A3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E7B9-37EB-4ACC-94F3-234C209B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D93E-F842-4320-AEE1-5B2609EA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FA2A-EA5E-46F5-B417-267F0C4A9B36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2415-36BC-441F-8C99-E7193471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1F39-06D5-4E82-BCA0-1AD0CD4F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16DC-4C60-46C6-A4A4-3CB954188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976B5A-56BD-40C6-A774-0926F70229D4}"/>
              </a:ext>
            </a:extLst>
          </p:cNvPr>
          <p:cNvSpPr/>
          <p:nvPr/>
        </p:nvSpPr>
        <p:spPr>
          <a:xfrm>
            <a:off x="2064204" y="457169"/>
            <a:ext cx="5007257" cy="586871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457358-4544-4612-9B5C-4BAD9323C21A}"/>
              </a:ext>
            </a:extLst>
          </p:cNvPr>
          <p:cNvSpPr/>
          <p:nvPr/>
        </p:nvSpPr>
        <p:spPr>
          <a:xfrm>
            <a:off x="4023672" y="1075393"/>
            <a:ext cx="1339610" cy="614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1E69CD8-30CE-43A4-8B62-E0DCD3075E8B}"/>
              </a:ext>
            </a:extLst>
          </p:cNvPr>
          <p:cNvSpPr/>
          <p:nvPr/>
        </p:nvSpPr>
        <p:spPr>
          <a:xfrm>
            <a:off x="3884977" y="1896630"/>
            <a:ext cx="161528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564B832-D42A-4797-8D5E-1498980A0F72}"/>
              </a:ext>
            </a:extLst>
          </p:cNvPr>
          <p:cNvSpPr/>
          <p:nvPr/>
        </p:nvSpPr>
        <p:spPr>
          <a:xfrm>
            <a:off x="2236087" y="1801453"/>
            <a:ext cx="1386789" cy="803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1308FD-F9E2-4D90-89FC-353B0C731190}"/>
              </a:ext>
            </a:extLst>
          </p:cNvPr>
          <p:cNvSpPr/>
          <p:nvPr/>
        </p:nvSpPr>
        <p:spPr>
          <a:xfrm>
            <a:off x="7244845" y="457168"/>
            <a:ext cx="4660922" cy="58687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309F9D6-0DC2-45D2-A8AC-45E84406436A}"/>
              </a:ext>
            </a:extLst>
          </p:cNvPr>
          <p:cNvSpPr/>
          <p:nvPr/>
        </p:nvSpPr>
        <p:spPr>
          <a:xfrm>
            <a:off x="5904377" y="190778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9727B17-6FD4-4B96-96BF-D14EBF5F3D42}"/>
              </a:ext>
            </a:extLst>
          </p:cNvPr>
          <p:cNvSpPr/>
          <p:nvPr/>
        </p:nvSpPr>
        <p:spPr>
          <a:xfrm>
            <a:off x="7679797" y="2455479"/>
            <a:ext cx="1327045" cy="4469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DD1704-8F87-4157-AB1B-98C918C7792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622876" y="2202954"/>
            <a:ext cx="26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8">
            <a:extLst>
              <a:ext uri="{FF2B5EF4-FFF2-40B4-BE49-F238E27FC236}">
                <a16:creationId xmlns:a16="http://schemas.microsoft.com/office/drawing/2014/main" id="{99CE1765-D9D9-4E0C-9A89-836A93E439AC}"/>
              </a:ext>
            </a:extLst>
          </p:cNvPr>
          <p:cNvSpPr/>
          <p:nvPr/>
        </p:nvSpPr>
        <p:spPr>
          <a:xfrm>
            <a:off x="3711593" y="1963516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ADD1A9-575A-4BC5-88F4-C59FC51D99E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00262" y="2202954"/>
            <a:ext cx="404115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38">
            <a:extLst>
              <a:ext uri="{FF2B5EF4-FFF2-40B4-BE49-F238E27FC236}">
                <a16:creationId xmlns:a16="http://schemas.microsoft.com/office/drawing/2014/main" id="{2B6276E5-2E04-4C68-ABDB-0463D118DC8B}"/>
              </a:ext>
            </a:extLst>
          </p:cNvPr>
          <p:cNvSpPr/>
          <p:nvPr/>
        </p:nvSpPr>
        <p:spPr>
          <a:xfrm>
            <a:off x="5410842" y="1974846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00D11F-23FA-4923-9A87-5963F6EA675D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8343320" y="1745521"/>
            <a:ext cx="1" cy="7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238">
            <a:extLst>
              <a:ext uri="{FF2B5EF4-FFF2-40B4-BE49-F238E27FC236}">
                <a16:creationId xmlns:a16="http://schemas.microsoft.com/office/drawing/2014/main" id="{FF297B83-3ACF-4F38-8101-C740EE5066CF}"/>
              </a:ext>
            </a:extLst>
          </p:cNvPr>
          <p:cNvSpPr/>
          <p:nvPr/>
        </p:nvSpPr>
        <p:spPr>
          <a:xfrm>
            <a:off x="8151717" y="1700475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67C2FDB-CD84-4043-B5BD-6AF1C3518253}"/>
              </a:ext>
            </a:extLst>
          </p:cNvPr>
          <p:cNvSpPr/>
          <p:nvPr/>
        </p:nvSpPr>
        <p:spPr>
          <a:xfrm>
            <a:off x="7510149" y="897264"/>
            <a:ext cx="1666343" cy="8482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7D1F393-E8C0-412E-91C5-46CC693A6B6A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rot="10800000" flipV="1">
            <a:off x="5560883" y="2678975"/>
            <a:ext cx="2118914" cy="613598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1EA34C0-1C01-47D6-8841-82D72C8B8D2A}"/>
              </a:ext>
            </a:extLst>
          </p:cNvPr>
          <p:cNvSpPr/>
          <p:nvPr/>
        </p:nvSpPr>
        <p:spPr>
          <a:xfrm>
            <a:off x="8570499" y="3987700"/>
            <a:ext cx="2009614" cy="348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F884F73F-C18B-4538-9C12-3C2405A01F92}"/>
              </a:ext>
            </a:extLst>
          </p:cNvPr>
          <p:cNvSpPr/>
          <p:nvPr/>
        </p:nvSpPr>
        <p:spPr>
          <a:xfrm>
            <a:off x="4567832" y="3855833"/>
            <a:ext cx="185049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544CF6-7D1F-4C95-BFE0-10167BD9290F}"/>
              </a:ext>
            </a:extLst>
          </p:cNvPr>
          <p:cNvCxnSpPr>
            <a:cxnSpLocks/>
            <a:stCxn id="53" idx="1"/>
            <a:endCxn id="57" idx="3"/>
          </p:cNvCxnSpPr>
          <p:nvPr/>
        </p:nvCxnSpPr>
        <p:spPr>
          <a:xfrm flipH="1" flipV="1">
            <a:off x="6418326" y="4162157"/>
            <a:ext cx="2152173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50547F1-5A33-4597-96A6-5DB1EB38006A}"/>
              </a:ext>
            </a:extLst>
          </p:cNvPr>
          <p:cNvSpPr/>
          <p:nvPr/>
        </p:nvSpPr>
        <p:spPr>
          <a:xfrm>
            <a:off x="4878001" y="3292573"/>
            <a:ext cx="1365763" cy="4304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BBD6067A-E907-497B-9074-9562264413E9}"/>
              </a:ext>
            </a:extLst>
          </p:cNvPr>
          <p:cNvSpPr/>
          <p:nvPr/>
        </p:nvSpPr>
        <p:spPr>
          <a:xfrm>
            <a:off x="7535132" y="3172777"/>
            <a:ext cx="1616376" cy="670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39" name="正方形/長方形 238">
            <a:extLst>
              <a:ext uri="{FF2B5EF4-FFF2-40B4-BE49-F238E27FC236}">
                <a16:creationId xmlns:a16="http://schemas.microsoft.com/office/drawing/2014/main" id="{E9F52F6C-7097-4ABF-AB65-6DD9BBED0127}"/>
              </a:ext>
            </a:extLst>
          </p:cNvPr>
          <p:cNvSpPr/>
          <p:nvPr/>
        </p:nvSpPr>
        <p:spPr>
          <a:xfrm>
            <a:off x="9040076" y="326711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5B2A8C-E3F1-4C7E-B0F5-04E8AD1EB9C3}"/>
              </a:ext>
            </a:extLst>
          </p:cNvPr>
          <p:cNvCxnSpPr>
            <a:cxnSpLocks/>
            <a:stCxn id="22" idx="3"/>
            <a:endCxn id="53" idx="0"/>
          </p:cNvCxnSpPr>
          <p:nvPr/>
        </p:nvCxnSpPr>
        <p:spPr>
          <a:xfrm>
            <a:off x="9151508" y="3507795"/>
            <a:ext cx="423798" cy="479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3146A6-3DE8-417F-A5A9-AFFAC5253058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6243764" y="3507794"/>
            <a:ext cx="1291368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ABB148AF-E118-484B-BBBF-0E0FACDB496E}"/>
              </a:ext>
            </a:extLst>
          </p:cNvPr>
          <p:cNvSpPr/>
          <p:nvPr/>
        </p:nvSpPr>
        <p:spPr>
          <a:xfrm>
            <a:off x="2963236" y="5604799"/>
            <a:ext cx="1447055" cy="614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58" name="正方形/長方形 238">
            <a:extLst>
              <a:ext uri="{FF2B5EF4-FFF2-40B4-BE49-F238E27FC236}">
                <a16:creationId xmlns:a16="http://schemas.microsoft.com/office/drawing/2014/main" id="{AC4E6D01-CB57-4760-AAFB-204BF3E4A609}"/>
              </a:ext>
            </a:extLst>
          </p:cNvPr>
          <p:cNvSpPr/>
          <p:nvPr/>
        </p:nvSpPr>
        <p:spPr>
          <a:xfrm>
            <a:off x="9117728" y="1075393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CA28E395-261B-4453-B545-574CB8277E2A}"/>
              </a:ext>
            </a:extLst>
          </p:cNvPr>
          <p:cNvSpPr/>
          <p:nvPr/>
        </p:nvSpPr>
        <p:spPr>
          <a:xfrm>
            <a:off x="10597829" y="1166299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B6DEE-AAB8-43E1-A764-0D095EB134B5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 flipV="1">
            <a:off x="9176492" y="1320188"/>
            <a:ext cx="1421337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238">
            <a:extLst>
              <a:ext uri="{FF2B5EF4-FFF2-40B4-BE49-F238E27FC236}">
                <a16:creationId xmlns:a16="http://schemas.microsoft.com/office/drawing/2014/main" id="{097AE4DC-DD12-4B8D-8D8A-22DF3235E183}"/>
              </a:ext>
            </a:extLst>
          </p:cNvPr>
          <p:cNvSpPr/>
          <p:nvPr/>
        </p:nvSpPr>
        <p:spPr>
          <a:xfrm>
            <a:off x="8291046" y="2952707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2BEAD2-0A62-428E-8023-7C329F8D6A4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692620" y="1689689"/>
            <a:ext cx="857" cy="20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43D7C2DD-56DA-4485-9B10-BDAEDC56D417}"/>
              </a:ext>
            </a:extLst>
          </p:cNvPr>
          <p:cNvSpPr/>
          <p:nvPr/>
        </p:nvSpPr>
        <p:spPr>
          <a:xfrm>
            <a:off x="9519397" y="2846788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DEB6FD9-EE16-4D5D-A75B-9B9371B9EEC8}"/>
              </a:ext>
            </a:extLst>
          </p:cNvPr>
          <p:cNvCxnSpPr>
            <a:stCxn id="22" idx="0"/>
            <a:endCxn id="102" idx="1"/>
          </p:cNvCxnSpPr>
          <p:nvPr/>
        </p:nvCxnSpPr>
        <p:spPr>
          <a:xfrm rot="5400000" flipH="1" flipV="1">
            <a:off x="8845308" y="2498689"/>
            <a:ext cx="172100" cy="11760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859B40CA-D4F4-4BD9-A89D-6F6AAFD5600D}"/>
              </a:ext>
            </a:extLst>
          </p:cNvPr>
          <p:cNvSpPr/>
          <p:nvPr/>
        </p:nvSpPr>
        <p:spPr>
          <a:xfrm>
            <a:off x="7423133" y="4620629"/>
            <a:ext cx="2152173" cy="732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A5C2442-6235-4AE5-9F1C-04055173EDD8}"/>
              </a:ext>
            </a:extLst>
          </p:cNvPr>
          <p:cNvCxnSpPr>
            <a:stCxn id="57" idx="2"/>
            <a:endCxn id="158" idx="1"/>
          </p:cNvCxnSpPr>
          <p:nvPr/>
        </p:nvCxnSpPr>
        <p:spPr>
          <a:xfrm rot="16200000" flipH="1">
            <a:off x="6198809" y="3762751"/>
            <a:ext cx="518595" cy="1930054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983EB82-8C16-4B71-8474-09375984C6FE}"/>
              </a:ext>
            </a:extLst>
          </p:cNvPr>
          <p:cNvCxnSpPr>
            <a:stCxn id="158" idx="2"/>
            <a:endCxn id="8" idx="2"/>
          </p:cNvCxnSpPr>
          <p:nvPr/>
        </p:nvCxnSpPr>
        <p:spPr>
          <a:xfrm rot="5400000" flipH="1">
            <a:off x="4339817" y="1194119"/>
            <a:ext cx="2749068" cy="5569738"/>
          </a:xfrm>
          <a:prstGeom prst="bentConnector3">
            <a:avLst>
              <a:gd name="adj1" fmla="val -44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238">
            <a:extLst>
              <a:ext uri="{FF2B5EF4-FFF2-40B4-BE49-F238E27FC236}">
                <a16:creationId xmlns:a16="http://schemas.microsoft.com/office/drawing/2014/main" id="{AF97513C-E599-46E7-BF51-03E420730443}"/>
              </a:ext>
            </a:extLst>
          </p:cNvPr>
          <p:cNvSpPr/>
          <p:nvPr/>
        </p:nvSpPr>
        <p:spPr>
          <a:xfrm>
            <a:off x="8262028" y="522687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Y</a:t>
            </a:r>
            <a:endParaRPr kumimoji="1" lang="ja-JP" altLang="en-US" sz="1400" dirty="0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3607C010-5509-4531-8594-8FE1CBF9E922}"/>
              </a:ext>
            </a:extLst>
          </p:cNvPr>
          <p:cNvCxnSpPr>
            <a:cxnSpLocks/>
            <a:stCxn id="158" idx="3"/>
            <a:endCxn id="168" idx="0"/>
          </p:cNvCxnSpPr>
          <p:nvPr/>
        </p:nvCxnSpPr>
        <p:spPr>
          <a:xfrm>
            <a:off x="9575306" y="4987076"/>
            <a:ext cx="456821" cy="364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Process 167">
            <a:extLst>
              <a:ext uri="{FF2B5EF4-FFF2-40B4-BE49-F238E27FC236}">
                <a16:creationId xmlns:a16="http://schemas.microsoft.com/office/drawing/2014/main" id="{39DB362B-866E-4749-8C22-EFA34AB66DDE}"/>
              </a:ext>
            </a:extLst>
          </p:cNvPr>
          <p:cNvSpPr/>
          <p:nvPr/>
        </p:nvSpPr>
        <p:spPr>
          <a:xfrm>
            <a:off x="9471764" y="5351782"/>
            <a:ext cx="1120725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item</a:t>
            </a:r>
            <a:endParaRPr lang="en-GB" sz="1100" dirty="0"/>
          </a:p>
        </p:txBody>
      </p:sp>
      <p:sp>
        <p:nvSpPr>
          <p:cNvPr id="169" name="正方形/長方形 238">
            <a:extLst>
              <a:ext uri="{FF2B5EF4-FFF2-40B4-BE49-F238E27FC236}">
                <a16:creationId xmlns:a16="http://schemas.microsoft.com/office/drawing/2014/main" id="{3E9054E3-62F1-4CD6-B84D-0D2DB678FCBF}"/>
              </a:ext>
            </a:extLst>
          </p:cNvPr>
          <p:cNvSpPr/>
          <p:nvPr/>
        </p:nvSpPr>
        <p:spPr>
          <a:xfrm>
            <a:off x="9450241" y="4741741"/>
            <a:ext cx="300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/>
              <a:t>N</a:t>
            </a:r>
            <a:endParaRPr kumimoji="1" lang="ja-JP" altLang="en-US" sz="1400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CEA7EF7A-B517-4737-B0D7-A020A30B6BB1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6818777" y="1321393"/>
            <a:ext cx="691372" cy="89271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B263A84-4AEB-41F8-B442-C686A3A62B30}"/>
              </a:ext>
            </a:extLst>
          </p:cNvPr>
          <p:cNvCxnSpPr>
            <a:stCxn id="102" idx="3"/>
          </p:cNvCxnSpPr>
          <p:nvPr/>
        </p:nvCxnSpPr>
        <p:spPr>
          <a:xfrm flipV="1">
            <a:off x="10640122" y="3000676"/>
            <a:ext cx="51806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B6E8D18-32DE-462E-A375-2A0D25D63425}"/>
              </a:ext>
            </a:extLst>
          </p:cNvPr>
          <p:cNvCxnSpPr>
            <a:stCxn id="54" idx="2"/>
            <a:endCxn id="52" idx="3"/>
          </p:cNvCxnSpPr>
          <p:nvPr/>
        </p:nvCxnSpPr>
        <p:spPr>
          <a:xfrm rot="5400000">
            <a:off x="5565242" y="319126"/>
            <a:ext cx="4438001" cy="674790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9B1EB72-7A1B-42D4-9DAD-80D9BA5C1BAA}"/>
              </a:ext>
            </a:extLst>
          </p:cNvPr>
          <p:cNvCxnSpPr>
            <a:stCxn id="168" idx="2"/>
          </p:cNvCxnSpPr>
          <p:nvPr/>
        </p:nvCxnSpPr>
        <p:spPr>
          <a:xfrm flipH="1">
            <a:off x="10025994" y="5659559"/>
            <a:ext cx="6133" cy="252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McNamara, Brendan</dc:creator>
  <cp:lastModifiedBy>McNamara, Brendan</cp:lastModifiedBy>
  <cp:revision>5</cp:revision>
  <dcterms:created xsi:type="dcterms:W3CDTF">2021-12-06T16:06:19Z</dcterms:created>
  <dcterms:modified xsi:type="dcterms:W3CDTF">2023-05-10T10:45:05Z</dcterms:modified>
</cp:coreProperties>
</file>