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d9e55e8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d9e55e8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cc300c817_0_2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cc300c817_0_2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3728e64b6dc3e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3728e64b6dc3e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3728e64b6dc3e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3728e64b6dc3e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d9e55e8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d9e55e8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cc300c817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cc300c817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d9e55e8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d9e55e8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d9e55e81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d9e55e81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d9e55e81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d9e55e81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d9e55e8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d9e55e8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cc300c817_0_2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cc300c817_0_2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cc300c817_0_2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cc300c817_0_2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44250" y="1403850"/>
            <a:ext cx="8448900" cy="11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70525" y="2571750"/>
            <a:ext cx="4910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 &amp; wrangling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062775" y="4565700"/>
            <a:ext cx="4910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Marc Gilabert y Brenda Morraja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del número de víctimas 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974000" y="1283775"/>
            <a:ext cx="38583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Periodo 1918-2018</a:t>
            </a:r>
            <a:br>
              <a:rPr lang="es" sz="1000"/>
            </a:br>
            <a:r>
              <a:rPr lang="es" sz="1000"/>
              <a:t>Si dividimos los kilómetros de costa que tiene cada estado entre el número de ataques, obtenemos un ratio de ataque.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Conclusión:</a:t>
            </a:r>
            <a:br>
              <a:rPr lang="es" sz="1000"/>
            </a:br>
            <a:r>
              <a:rPr lang="es" sz="1000"/>
              <a:t>Se observa el ratio con mayor número de ataques es Western Australia.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El que tiene ratio menor es NSW, que tuvo un ataque de tiburón por cada 1414 km de costa</a:t>
            </a:r>
            <a:endParaRPr sz="10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669200" cy="31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875" y="1907750"/>
            <a:ext cx="2893600" cy="13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r>
              <a:rPr lang="es"/>
              <a:t> 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011450" y="1304825"/>
            <a:ext cx="4461000" cy="3632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El estudio sobre los ataques en los estados de Australia ha dado los mismos resultados en ambos periodos de tiempo en cuanto al estado con más ataques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Se han obtenido los mismo resultados al aplicar el estudio al número de víctimas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Al estudiar los ataques sin tratar el ratio, el estado con mayor número es New South Wales y el que menos Tasmania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En cambio, al aplicar el ratio, el estado con más ataques continúa siendo New South Wales y el que menos Western Australia (por el kilometraje de costa)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 amt="81000"/>
          </a:blip>
          <a:srcRect b="0" l="0" r="26095" t="0"/>
          <a:stretch/>
        </p:blipFill>
        <p:spPr>
          <a:xfrm>
            <a:off x="954500" y="1785150"/>
            <a:ext cx="2269727" cy="245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Futuras líneas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683325" y="1515000"/>
            <a:ext cx="6153600" cy="2770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Extrapolar el estudio a otros países para comparar resultados y ver qué estados tienen mayor o menor número de ataques y/o víctimas.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Por ejemplo, estudiar EEUU que es el país con mayor número de ataques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Profundizar un poco más en aspectos estadísticos sobre los datos obtenidos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Cruzar los datos con otras columnas, por ejemplo con Date y estudiar en qué meses o temporadas hay más ataques, o con Sex para valorar la incidencia según género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2647525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525" y="0"/>
            <a:ext cx="3630950" cy="23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4294967295" type="title"/>
          </p:nvPr>
        </p:nvSpPr>
        <p:spPr>
          <a:xfrm>
            <a:off x="4686800" y="420825"/>
            <a:ext cx="40452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4732100" y="1991925"/>
            <a:ext cx="3999900" cy="25395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Hipótesis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Exploración de los datos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Data cleaning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Estudio de las áreas de Australia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Estudio del número de víctimas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Conclusiones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Futuras líneas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4007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65500" y="2152800"/>
            <a:ext cx="4045200" cy="8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</a:t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900"/>
              <a:t>¿ El estado de New South Wales (Australia) es el que mayor número de ataques sufre?</a:t>
            </a:r>
            <a:endParaRPr b="1" sz="19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de datos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12" y="1086613"/>
            <a:ext cx="6425974" cy="29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532" y="1152425"/>
            <a:ext cx="6319443" cy="28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955300" y="4088075"/>
            <a:ext cx="32334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hace limpieza de datos nulos y columnas no relevantes para el análisis.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Ej: Unnamed, time Columnas duplicadas Case Number</a:t>
            </a:r>
            <a:endParaRPr sz="10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008550" y="4056875"/>
            <a:ext cx="323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/>
              <a:t>Resultando un database mas completo con los que poder empezar a hacer análisis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datos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25" y="1551225"/>
            <a:ext cx="5518601" cy="26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622950" y="2465650"/>
            <a:ext cx="1849500" cy="831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Representación en barras de los valores nulos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datos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622950" y="2465650"/>
            <a:ext cx="1849500" cy="1046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Heatmap que representa la correlación de la nulidad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75" y="1152425"/>
            <a:ext cx="596292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043450" y="1677025"/>
            <a:ext cx="5057100" cy="2986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Eliminar datos que están duplicados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Eliminar datos nulos tanto en columnas como en filas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Cruzar datos de diferentes columnas para deducir NaN (por ejemplo Country - Area - Location)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Formatear los valores de las columnas para que el resultado sea homogéneo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Borrar columnas que no son relevantes para este estudio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373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 las áreas de Australia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71875" y="1772550"/>
            <a:ext cx="39999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/>
              <a:t>Se ha buscado la densidad de la </a:t>
            </a:r>
            <a:r>
              <a:rPr lang="es" sz="1000"/>
              <a:t>población</a:t>
            </a:r>
            <a:r>
              <a:rPr lang="es" sz="1000"/>
              <a:t> en Wikipedia. Observamos que New South Wales es la zona con más ataques de tiburón. Este dato nos </a:t>
            </a:r>
            <a:r>
              <a:rPr lang="es" sz="1000"/>
              <a:t>servirá</a:t>
            </a:r>
            <a:r>
              <a:rPr lang="es" sz="1000"/>
              <a:t> para el </a:t>
            </a:r>
            <a:r>
              <a:rPr lang="es" sz="1000"/>
              <a:t>análisis</a:t>
            </a:r>
            <a:r>
              <a:rPr lang="es" sz="1000"/>
              <a:t> en la siguiente slide.</a:t>
            </a:r>
            <a:endParaRPr sz="1000"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5238653" y="0"/>
            <a:ext cx="39053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00" y="2662775"/>
            <a:ext cx="43116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del número de víctimas 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974000" y="1374725"/>
            <a:ext cx="38583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Periodo 1998-2018</a:t>
            </a:r>
            <a:br>
              <a:rPr lang="es" sz="1000"/>
            </a:br>
            <a:r>
              <a:rPr lang="es" sz="1000"/>
              <a:t>Si dividimos los kilómetros de costa que tiene cada estado entre el número de ataques, obtenemos un ratio de ataque.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Conclusión</a:t>
            </a:r>
            <a:r>
              <a:rPr lang="es" sz="1000"/>
              <a:t>:</a:t>
            </a:r>
            <a:br>
              <a:rPr lang="es" sz="1000"/>
            </a:br>
            <a:r>
              <a:rPr lang="es" sz="1000"/>
              <a:t>Se observa el ratio con mayor </a:t>
            </a:r>
            <a:r>
              <a:rPr lang="es" sz="1000"/>
              <a:t>número</a:t>
            </a:r>
            <a:r>
              <a:rPr lang="es" sz="1000"/>
              <a:t> de ataques es Western Australia.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El que tiene ratio menor es NSW, que tuvo un ataque de tiburón por cada 1245 km de costa</a:t>
            </a:r>
            <a:endParaRPr sz="10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669200" cy="311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475" y="1996500"/>
            <a:ext cx="2924700" cy="13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