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Big Data Systems /</a:t>
            </a:r>
            <a:br>
              <a:rPr lang="en-IE" dirty="0" smtClean="0"/>
            </a:br>
            <a:r>
              <a:rPr lang="en-IE" dirty="0" smtClean="0"/>
              <a:t>Data Analysis 2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A PRESENTATION BY </a:t>
            </a:r>
            <a:r>
              <a:rPr lang="en-IE" dirty="0" err="1" smtClean="0"/>
              <a:t>seAN</a:t>
            </a:r>
            <a:r>
              <a:rPr lang="en-IE" dirty="0" smtClean="0"/>
              <a:t> Brennan</a:t>
            </a:r>
          </a:p>
        </p:txBody>
      </p:sp>
    </p:spTree>
    <p:extLst>
      <p:ext uri="{BB962C8B-B14F-4D97-AF65-F5344CB8AC3E}">
        <p14:creationId xmlns:p14="http://schemas.microsoft.com/office/powerpoint/2010/main" val="117887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 1: Big Data Systems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2800" b="1" dirty="0" smtClean="0"/>
              <a:t>Specs</a:t>
            </a:r>
          </a:p>
          <a:p>
            <a:r>
              <a:rPr lang="en-IE" sz="2000" dirty="0" smtClean="0"/>
              <a:t>Storing the data in an appropriate database.</a:t>
            </a:r>
          </a:p>
          <a:p>
            <a:r>
              <a:rPr lang="en-IE" sz="2000" dirty="0" smtClean="0"/>
              <a:t>Detail how the database selected will be able to deal with different structured data. </a:t>
            </a:r>
          </a:p>
          <a:p>
            <a:r>
              <a:rPr lang="en-IE" sz="2000" dirty="0" smtClean="0"/>
              <a:t>Detail how the database will be able to scale for billions off records.</a:t>
            </a:r>
          </a:p>
          <a:p>
            <a:r>
              <a:rPr lang="en-IE" sz="2000" dirty="0" smtClean="0"/>
              <a:t>Detail how you will backup the data and provide high availability to servers.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2943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 2: </a:t>
            </a:r>
            <a:r>
              <a:rPr lang="en-IE" dirty="0"/>
              <a:t>Data Analysis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E" sz="2800" b="1" dirty="0" smtClean="0"/>
              <a:t>Specs</a:t>
            </a:r>
          </a:p>
          <a:p>
            <a:r>
              <a:rPr lang="en-IE" sz="2000" dirty="0" smtClean="0"/>
              <a:t>Carry out an initial analysis off the data set.</a:t>
            </a:r>
          </a:p>
          <a:p>
            <a:r>
              <a:rPr lang="en-IE" sz="2000" dirty="0" smtClean="0"/>
              <a:t>Conduct a linear regression analysis off end-of-module exam grades.</a:t>
            </a:r>
          </a:p>
          <a:p>
            <a:r>
              <a:rPr lang="en-IE" sz="2000" dirty="0" smtClean="0"/>
              <a:t>Conduct a multiple linear regression analysis.</a:t>
            </a:r>
          </a:p>
          <a:p>
            <a:r>
              <a:rPr lang="en-IE" sz="2000" dirty="0" smtClean="0"/>
              <a:t>Carry out a K-means cluster analysis on the data.</a:t>
            </a:r>
          </a:p>
          <a:p>
            <a:r>
              <a:rPr lang="en-IE" sz="2000" dirty="0" smtClean="0"/>
              <a:t>Investigate does having a part time job have a negative impact on student performance.</a:t>
            </a:r>
          </a:p>
          <a:p>
            <a:r>
              <a:rPr lang="en-IE" sz="2000" dirty="0" smtClean="0"/>
              <a:t>Use principal component analysis to reduce the dimensionality in your data set. </a:t>
            </a:r>
            <a:endParaRPr lang="en-IE" sz="2000" dirty="0"/>
          </a:p>
          <a:p>
            <a:pPr marL="0" indent="0" algn="ctr">
              <a:buNone/>
            </a:pP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4152534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139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Big Data Systems / Data Analysis 2</vt:lpstr>
      <vt:lpstr>Part 1: Big Data Systems</vt:lpstr>
      <vt:lpstr>Part 2: Data Analysis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Systems / Data Analysis 2</dc:title>
  <dc:creator>Sean Brennan</dc:creator>
  <cp:lastModifiedBy>Sean Brennan</cp:lastModifiedBy>
  <cp:revision>4</cp:revision>
  <dcterms:created xsi:type="dcterms:W3CDTF">2017-11-28T21:58:48Z</dcterms:created>
  <dcterms:modified xsi:type="dcterms:W3CDTF">2017-11-28T22:36:52Z</dcterms:modified>
</cp:coreProperties>
</file>