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71" r:id="rId8"/>
    <p:sldId id="267" r:id="rId9"/>
    <p:sldId id="268" r:id="rId10"/>
    <p:sldId id="262" r:id="rId11"/>
    <p:sldId id="263" r:id="rId12"/>
    <p:sldId id="264" r:id="rId13"/>
    <p:sldId id="269" r:id="rId14"/>
    <p:sldId id="270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6C7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00CD1-69FB-4911-9426-B5149B6B7D87}" v="45" dt="2021-02-21T22:48:20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, Brennan (thoma2bm)" userId="4016b840-87c8-4370-816f-f0fab84a7084" providerId="ADAL" clId="{68700CD1-69FB-4911-9426-B5149B6B7D87}"/>
    <pc:docChg chg="undo custSel mod addSld delSld modSld">
      <pc:chgData name="Thomas, Brennan (thoma2bm)" userId="4016b840-87c8-4370-816f-f0fab84a7084" providerId="ADAL" clId="{68700CD1-69FB-4911-9426-B5149B6B7D87}" dt="2021-02-21T22:49:47.162" v="1261" actId="47"/>
      <pc:docMkLst>
        <pc:docMk/>
      </pc:docMkLst>
      <pc:sldChg chg="addSp delSp modSp mod setBg">
        <pc:chgData name="Thomas, Brennan (thoma2bm)" userId="4016b840-87c8-4370-816f-f0fab84a7084" providerId="ADAL" clId="{68700CD1-69FB-4911-9426-B5149B6B7D87}" dt="2021-02-21T22:41:54.272" v="1098" actId="26606"/>
        <pc:sldMkLst>
          <pc:docMk/>
          <pc:sldMk cId="1581386474" sldId="257"/>
        </pc:sldMkLst>
        <pc:spChg chg="mod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2" creationId="{32BFA7AF-22C6-4F56-973C-DC63DA2AAC63}"/>
          </ac:spMkLst>
        </pc:spChg>
        <pc:spChg chg="mod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3" creationId="{46FD9DFB-20E6-4F71-9778-31C555BE799E}"/>
          </ac:spMkLst>
        </pc:spChg>
        <pc:spChg chg="add del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8" creationId="{1EADCAF8-8823-4E89-8612-21029831A4B2}"/>
          </ac:spMkLst>
        </pc:spChg>
        <pc:spChg chg="add del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10" creationId="{28CA07B2-0819-4B62-9425-7A52BBDD7070}"/>
          </ac:spMkLst>
        </pc:spChg>
        <pc:spChg chg="add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24" creationId="{4522B21E-B2B9-4C72-9A71-C87EFD137480}"/>
          </ac:spMkLst>
        </pc:spChg>
        <pc:spChg chg="add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26" creationId="{5EB7D2A2-F448-44D4-938C-DC84CBCB3B1E}"/>
          </ac:spMkLst>
        </pc:spChg>
        <pc:spChg chg="add">
          <ac:chgData name="Thomas, Brennan (thoma2bm)" userId="4016b840-87c8-4370-816f-f0fab84a7084" providerId="ADAL" clId="{68700CD1-69FB-4911-9426-B5149B6B7D87}" dt="2021-02-21T22:41:54.272" v="1098" actId="26606"/>
          <ac:spMkLst>
            <pc:docMk/>
            <pc:sldMk cId="1581386474" sldId="257"/>
            <ac:spMk id="28" creationId="{871AEA07-1E14-44B4-8E55-64EF049CD66F}"/>
          </ac:spMkLst>
        </pc:spChg>
        <pc:grpChg chg="add del">
          <ac:chgData name="Thomas, Brennan (thoma2bm)" userId="4016b840-87c8-4370-816f-f0fab84a7084" providerId="ADAL" clId="{68700CD1-69FB-4911-9426-B5149B6B7D87}" dt="2021-02-21T22:41:54.272" v="1098" actId="26606"/>
          <ac:grpSpMkLst>
            <pc:docMk/>
            <pc:sldMk cId="1581386474" sldId="257"/>
            <ac:grpSpMk id="12" creationId="{DA02BEE4-A5D4-40AF-882D-49D34B086FFF}"/>
          </ac:grpSpMkLst>
        </pc:grpChg>
        <pc:cxnChg chg="add">
          <ac:chgData name="Thomas, Brennan (thoma2bm)" userId="4016b840-87c8-4370-816f-f0fab84a7084" providerId="ADAL" clId="{68700CD1-69FB-4911-9426-B5149B6B7D87}" dt="2021-02-21T22:41:54.272" v="1098" actId="26606"/>
          <ac:cxnSpMkLst>
            <pc:docMk/>
            <pc:sldMk cId="1581386474" sldId="257"/>
            <ac:cxnSpMk id="30" creationId="{F7C8EA93-3210-4C62-99E9-153C275E3A87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1:59.341" v="1099" actId="26606"/>
        <pc:sldMkLst>
          <pc:docMk/>
          <pc:sldMk cId="1347565317" sldId="258"/>
        </pc:sldMkLst>
        <pc:spChg chg="mod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2" creationId="{C86A572B-359A-415A-BBA8-2D5B63711B1D}"/>
          </ac:spMkLst>
        </pc:spChg>
        <pc:spChg chg="mod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3" creationId="{DEAC8E25-CF50-4C52-A1CC-BA3CCDEF4683}"/>
          </ac:spMkLst>
        </pc:spChg>
        <pc:spChg chg="add del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8" creationId="{D038248A-211C-4EEC-8401-C761B929FB52}"/>
          </ac:spMkLst>
        </pc:spChg>
        <pc:spChg chg="add del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10" creationId="{C30A849F-66D9-40C8-BEC8-35AFF8F4568F}"/>
          </ac:spMkLst>
        </pc:spChg>
        <pc:spChg chg="add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27" creationId="{B6CDA21F-E7AF-4C75-8395-33F58D5B0E45}"/>
          </ac:spMkLst>
        </pc:spChg>
        <pc:spChg chg="add">
          <ac:chgData name="Thomas, Brennan (thoma2bm)" userId="4016b840-87c8-4370-816f-f0fab84a7084" providerId="ADAL" clId="{68700CD1-69FB-4911-9426-B5149B6B7D87}" dt="2021-02-21T22:41:59.341" v="1099" actId="26606"/>
          <ac:spMkLst>
            <pc:docMk/>
            <pc:sldMk cId="1347565317" sldId="258"/>
            <ac:spMk id="34" creationId="{D5B0017B-2ECA-49AF-B397-DC140825DF8D}"/>
          </ac:spMkLst>
        </pc:spChg>
        <pc:grpChg chg="add del">
          <ac:chgData name="Thomas, Brennan (thoma2bm)" userId="4016b840-87c8-4370-816f-f0fab84a7084" providerId="ADAL" clId="{68700CD1-69FB-4911-9426-B5149B6B7D87}" dt="2021-02-21T22:41:59.341" v="1099" actId="26606"/>
          <ac:grpSpMkLst>
            <pc:docMk/>
            <pc:sldMk cId="1347565317" sldId="258"/>
            <ac:grpSpMk id="12" creationId="{04542298-A2B1-480F-A11C-A40EDD19B857}"/>
          </ac:grpSpMkLst>
        </pc:grpChg>
        <pc:grpChg chg="add del">
          <ac:chgData name="Thomas, Brennan (thoma2bm)" userId="4016b840-87c8-4370-816f-f0fab84a7084" providerId="ADAL" clId="{68700CD1-69FB-4911-9426-B5149B6B7D87}" dt="2021-02-21T22:41:59.341" v="1099" actId="26606"/>
          <ac:grpSpMkLst>
            <pc:docMk/>
            <pc:sldMk cId="1347565317" sldId="258"/>
            <ac:grpSpMk id="18" creationId="{2A5C9C35-2375-49EB-B99C-17C87D42FE7C}"/>
          </ac:grpSpMkLst>
        </pc:grpChg>
        <pc:grpChg chg="add">
          <ac:chgData name="Thomas, Brennan (thoma2bm)" userId="4016b840-87c8-4370-816f-f0fab84a7084" providerId="ADAL" clId="{68700CD1-69FB-4911-9426-B5149B6B7D87}" dt="2021-02-21T22:41:59.341" v="1099" actId="26606"/>
          <ac:grpSpMkLst>
            <pc:docMk/>
            <pc:sldMk cId="1347565317" sldId="258"/>
            <ac:grpSpMk id="29" creationId="{AE1C45F0-260A-458C-96ED-C1F6D2151219}"/>
          </ac:grpSpMkLst>
        </pc:grpChg>
        <pc:cxnChg chg="add">
          <ac:chgData name="Thomas, Brennan (thoma2bm)" userId="4016b840-87c8-4370-816f-f0fab84a7084" providerId="ADAL" clId="{68700CD1-69FB-4911-9426-B5149B6B7D87}" dt="2021-02-21T22:41:59.341" v="1099" actId="26606"/>
          <ac:cxnSpMkLst>
            <pc:docMk/>
            <pc:sldMk cId="1347565317" sldId="258"/>
            <ac:cxnSpMk id="36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2:04.675" v="1100" actId="26606"/>
        <pc:sldMkLst>
          <pc:docMk/>
          <pc:sldMk cId="65405658" sldId="259"/>
        </pc:sldMkLst>
        <pc:spChg chg="mod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2" creationId="{A4C9E138-4A8A-4C86-ADA3-40D42CF3B2B5}"/>
          </ac:spMkLst>
        </pc:spChg>
        <pc:spChg chg="mod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3" creationId="{6BB983AC-B6E3-4BCE-AED7-F77BEE49CAD1}"/>
          </ac:spMkLst>
        </pc:spChg>
        <pc:spChg chg="add del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8" creationId="{D038248A-211C-4EEC-8401-C761B929FB52}"/>
          </ac:spMkLst>
        </pc:spChg>
        <pc:spChg chg="add del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10" creationId="{C30A849F-66D9-40C8-BEC8-35AFF8F4568F}"/>
          </ac:spMkLst>
        </pc:spChg>
        <pc:spChg chg="add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27" creationId="{B6CDA21F-E7AF-4C75-8395-33F58D5B0E45}"/>
          </ac:spMkLst>
        </pc:spChg>
        <pc:spChg chg="add">
          <ac:chgData name="Thomas, Brennan (thoma2bm)" userId="4016b840-87c8-4370-816f-f0fab84a7084" providerId="ADAL" clId="{68700CD1-69FB-4911-9426-B5149B6B7D87}" dt="2021-02-21T22:42:04.675" v="1100" actId="26606"/>
          <ac:spMkLst>
            <pc:docMk/>
            <pc:sldMk cId="65405658" sldId="259"/>
            <ac:spMk id="34" creationId="{D5B0017B-2ECA-49AF-B397-DC140825DF8D}"/>
          </ac:spMkLst>
        </pc:spChg>
        <pc:grpChg chg="add del">
          <ac:chgData name="Thomas, Brennan (thoma2bm)" userId="4016b840-87c8-4370-816f-f0fab84a7084" providerId="ADAL" clId="{68700CD1-69FB-4911-9426-B5149B6B7D87}" dt="2021-02-21T22:42:04.675" v="1100" actId="26606"/>
          <ac:grpSpMkLst>
            <pc:docMk/>
            <pc:sldMk cId="65405658" sldId="259"/>
            <ac:grpSpMk id="12" creationId="{04542298-A2B1-480F-A11C-A40EDD19B857}"/>
          </ac:grpSpMkLst>
        </pc:grpChg>
        <pc:grpChg chg="add del">
          <ac:chgData name="Thomas, Brennan (thoma2bm)" userId="4016b840-87c8-4370-816f-f0fab84a7084" providerId="ADAL" clId="{68700CD1-69FB-4911-9426-B5149B6B7D87}" dt="2021-02-21T22:42:04.675" v="1100" actId="26606"/>
          <ac:grpSpMkLst>
            <pc:docMk/>
            <pc:sldMk cId="65405658" sldId="259"/>
            <ac:grpSpMk id="18" creationId="{2A5C9C35-2375-49EB-B99C-17C87D42FE7C}"/>
          </ac:grpSpMkLst>
        </pc:grpChg>
        <pc:grpChg chg="add">
          <ac:chgData name="Thomas, Brennan (thoma2bm)" userId="4016b840-87c8-4370-816f-f0fab84a7084" providerId="ADAL" clId="{68700CD1-69FB-4911-9426-B5149B6B7D87}" dt="2021-02-21T22:42:04.675" v="1100" actId="26606"/>
          <ac:grpSpMkLst>
            <pc:docMk/>
            <pc:sldMk cId="65405658" sldId="259"/>
            <ac:grpSpMk id="29" creationId="{AE1C45F0-260A-458C-96ED-C1F6D2151219}"/>
          </ac:grpSpMkLst>
        </pc:grpChg>
        <pc:cxnChg chg="add">
          <ac:chgData name="Thomas, Brennan (thoma2bm)" userId="4016b840-87c8-4370-816f-f0fab84a7084" providerId="ADAL" clId="{68700CD1-69FB-4911-9426-B5149B6B7D87}" dt="2021-02-21T22:42:04.675" v="1100" actId="26606"/>
          <ac:cxnSpMkLst>
            <pc:docMk/>
            <pc:sldMk cId="65405658" sldId="259"/>
            <ac:cxnSpMk id="36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2:07.852" v="1101" actId="26606"/>
        <pc:sldMkLst>
          <pc:docMk/>
          <pc:sldMk cId="1128597882" sldId="260"/>
        </pc:sldMkLst>
        <pc:spChg chg="mod">
          <ac:chgData name="Thomas, Brennan (thoma2bm)" userId="4016b840-87c8-4370-816f-f0fab84a7084" providerId="ADAL" clId="{68700CD1-69FB-4911-9426-B5149B6B7D87}" dt="2021-02-21T22:42:07.852" v="1101" actId="26606"/>
          <ac:spMkLst>
            <pc:docMk/>
            <pc:sldMk cId="1128597882" sldId="260"/>
            <ac:spMk id="2" creationId="{72C5C686-F5C5-444F-8D64-DEE68A59AB60}"/>
          </ac:spMkLst>
        </pc:spChg>
        <pc:spChg chg="mod">
          <ac:chgData name="Thomas, Brennan (thoma2bm)" userId="4016b840-87c8-4370-816f-f0fab84a7084" providerId="ADAL" clId="{68700CD1-69FB-4911-9426-B5149B6B7D87}" dt="2021-02-21T22:42:07.852" v="1101" actId="26606"/>
          <ac:spMkLst>
            <pc:docMk/>
            <pc:sldMk cId="1128597882" sldId="260"/>
            <ac:spMk id="3" creationId="{89D04D56-3AF7-4B1E-B773-12E2CE3A551E}"/>
          </ac:spMkLst>
        </pc:spChg>
        <pc:spChg chg="add del">
          <ac:chgData name="Thomas, Brennan (thoma2bm)" userId="4016b840-87c8-4370-816f-f0fab84a7084" providerId="ADAL" clId="{68700CD1-69FB-4911-9426-B5149B6B7D87}" dt="2021-02-21T22:42:07.852" v="1101" actId="26606"/>
          <ac:spMkLst>
            <pc:docMk/>
            <pc:sldMk cId="1128597882" sldId="260"/>
            <ac:spMk id="8" creationId="{4BC99CB9-DDAD-44A2-8A1C-E3AF4E72DF5C}"/>
          </ac:spMkLst>
        </pc:spChg>
        <pc:spChg chg="add">
          <ac:chgData name="Thomas, Brennan (thoma2bm)" userId="4016b840-87c8-4370-816f-f0fab84a7084" providerId="ADAL" clId="{68700CD1-69FB-4911-9426-B5149B6B7D87}" dt="2021-02-21T22:42:07.852" v="1101" actId="26606"/>
          <ac:spMkLst>
            <pc:docMk/>
            <pc:sldMk cId="1128597882" sldId="260"/>
            <ac:spMk id="20" creationId="{B6CDA21F-E7AF-4C75-8395-33F58D5B0E45}"/>
          </ac:spMkLst>
        </pc:spChg>
        <pc:spChg chg="add">
          <ac:chgData name="Thomas, Brennan (thoma2bm)" userId="4016b840-87c8-4370-816f-f0fab84a7084" providerId="ADAL" clId="{68700CD1-69FB-4911-9426-B5149B6B7D87}" dt="2021-02-21T22:42:07.852" v="1101" actId="26606"/>
          <ac:spMkLst>
            <pc:docMk/>
            <pc:sldMk cId="1128597882" sldId="260"/>
            <ac:spMk id="27" creationId="{D5B0017B-2ECA-49AF-B397-DC140825DF8D}"/>
          </ac:spMkLst>
        </pc:spChg>
        <pc:grpChg chg="add del">
          <ac:chgData name="Thomas, Brennan (thoma2bm)" userId="4016b840-87c8-4370-816f-f0fab84a7084" providerId="ADAL" clId="{68700CD1-69FB-4911-9426-B5149B6B7D87}" dt="2021-02-21T22:42:07.852" v="1101" actId="26606"/>
          <ac:grpSpMkLst>
            <pc:docMk/>
            <pc:sldMk cId="1128597882" sldId="260"/>
            <ac:grpSpMk id="10" creationId="{5C3921CD-DDE5-4B57-8FDF-B37ADE4EDAC7}"/>
          </ac:grpSpMkLst>
        </pc:grpChg>
        <pc:grpChg chg="add">
          <ac:chgData name="Thomas, Brennan (thoma2bm)" userId="4016b840-87c8-4370-816f-f0fab84a7084" providerId="ADAL" clId="{68700CD1-69FB-4911-9426-B5149B6B7D87}" dt="2021-02-21T22:42:07.852" v="1101" actId="26606"/>
          <ac:grpSpMkLst>
            <pc:docMk/>
            <pc:sldMk cId="1128597882" sldId="260"/>
            <ac:grpSpMk id="22" creationId="{AE1C45F0-260A-458C-96ED-C1F6D2151219}"/>
          </ac:grpSpMkLst>
        </pc:grpChg>
        <pc:cxnChg chg="add">
          <ac:chgData name="Thomas, Brennan (thoma2bm)" userId="4016b840-87c8-4370-816f-f0fab84a7084" providerId="ADAL" clId="{68700CD1-69FB-4911-9426-B5149B6B7D87}" dt="2021-02-21T22:42:07.852" v="1101" actId="26606"/>
          <ac:cxnSpMkLst>
            <pc:docMk/>
            <pc:sldMk cId="1128597882" sldId="260"/>
            <ac:cxnSpMk id="29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4:22.053" v="1147" actId="732"/>
        <pc:sldMkLst>
          <pc:docMk/>
          <pc:sldMk cId="1083431368" sldId="261"/>
        </pc:sldMkLst>
        <pc:spChg chg="mod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2" creationId="{BA073E12-018B-4C29-91C8-408D25E9E374}"/>
          </ac:spMkLst>
        </pc:spChg>
        <pc:spChg chg="mod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3" creationId="{67B1374E-A90E-482C-A4CF-B57AB367F2B7}"/>
          </ac:spMkLst>
        </pc:spChg>
        <pc:spChg chg="add del">
          <ac:chgData name="Thomas, Brennan (thoma2bm)" userId="4016b840-87c8-4370-816f-f0fab84a7084" providerId="ADAL" clId="{68700CD1-69FB-4911-9426-B5149B6B7D87}" dt="2021-02-21T22:41:39.933" v="1094" actId="26606"/>
          <ac:spMkLst>
            <pc:docMk/>
            <pc:sldMk cId="1083431368" sldId="261"/>
            <ac:spMk id="6" creationId="{1A45CD7D-0EAA-4286-89CB-17B096B47E5D}"/>
          </ac:spMkLst>
        </pc:spChg>
        <pc:spChg chg="add del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8" creationId="{201CC55D-ED54-4C5C-95E6-10947BD1103B}"/>
          </ac:spMkLst>
        </pc:spChg>
        <pc:spChg chg="add del">
          <ac:chgData name="Thomas, Brennan (thoma2bm)" userId="4016b840-87c8-4370-816f-f0fab84a7084" providerId="ADAL" clId="{68700CD1-69FB-4911-9426-B5149B6B7D87}" dt="2021-02-21T22:41:34.094" v="1092" actId="26606"/>
          <ac:spMkLst>
            <pc:docMk/>
            <pc:sldMk cId="1083431368" sldId="261"/>
            <ac:spMk id="9" creationId="{1E020063-2385-44AC-BD67-258E1F0B9FCE}"/>
          </ac:spMkLst>
        </pc:spChg>
        <pc:spChg chg="add del">
          <ac:chgData name="Thomas, Brennan (thoma2bm)" userId="4016b840-87c8-4370-816f-f0fab84a7084" providerId="ADAL" clId="{68700CD1-69FB-4911-9426-B5149B6B7D87}" dt="2021-02-21T22:41:34.094" v="1092" actId="26606"/>
          <ac:spMkLst>
            <pc:docMk/>
            <pc:sldMk cId="1083431368" sldId="261"/>
            <ac:spMk id="11" creationId="{7E014A0B-5338-4077-AFE9-A90D04D4492B}"/>
          </ac:spMkLst>
        </pc:spChg>
        <pc:spChg chg="add del">
          <ac:chgData name="Thomas, Brennan (thoma2bm)" userId="4016b840-87c8-4370-816f-f0fab84a7084" providerId="ADAL" clId="{68700CD1-69FB-4911-9426-B5149B6B7D87}" dt="2021-02-21T22:41:44.039" v="1096" actId="26606"/>
          <ac:spMkLst>
            <pc:docMk/>
            <pc:sldMk cId="1083431368" sldId="261"/>
            <ac:spMk id="20" creationId="{EDDBB197-D710-4A4F-A9CA-FD2177498BE8}"/>
          </ac:spMkLst>
        </pc:spChg>
        <pc:spChg chg="add del">
          <ac:chgData name="Thomas, Brennan (thoma2bm)" userId="4016b840-87c8-4370-816f-f0fab84a7084" providerId="ADAL" clId="{68700CD1-69FB-4911-9426-B5149B6B7D87}" dt="2021-02-21T22:41:44.039" v="1096" actId="26606"/>
          <ac:spMkLst>
            <pc:docMk/>
            <pc:sldMk cId="1083431368" sldId="261"/>
            <ac:spMk id="21" creationId="{975D1CFA-2CDB-4B64-BD9F-85744E8DA12F}"/>
          </ac:spMkLst>
        </pc:spChg>
        <pc:spChg chg="add del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23" creationId="{3873B707-463F-40B0-8227-E8CC6C67EB25}"/>
          </ac:spMkLst>
        </pc:spChg>
        <pc:spChg chg="add del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24" creationId="{C13237C8-E62C-4F0D-A318-BD6FB6C2D138}"/>
          </ac:spMkLst>
        </pc:spChg>
        <pc:spChg chg="add del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25" creationId="{19C9EAEA-39D0-4B0E-A0EB-51E7B26740B1}"/>
          </ac:spMkLst>
        </pc:spChg>
        <pc:spChg chg="add del">
          <ac:chgData name="Thomas, Brennan (thoma2bm)" userId="4016b840-87c8-4370-816f-f0fab84a7084" providerId="ADAL" clId="{68700CD1-69FB-4911-9426-B5149B6B7D87}" dt="2021-02-21T22:42:46.020" v="1105" actId="26606"/>
          <ac:spMkLst>
            <pc:docMk/>
            <pc:sldMk cId="1083431368" sldId="261"/>
            <ac:spMk id="30" creationId="{201CC55D-ED54-4C5C-95E6-10947BD1103B}"/>
          </ac:spMkLst>
        </pc:spChg>
        <pc:spChg chg="add del">
          <ac:chgData name="Thomas, Brennan (thoma2bm)" userId="4016b840-87c8-4370-816f-f0fab84a7084" providerId="ADAL" clId="{68700CD1-69FB-4911-9426-B5149B6B7D87}" dt="2021-02-21T22:42:54.017" v="1113" actId="26606"/>
          <ac:spMkLst>
            <pc:docMk/>
            <pc:sldMk cId="1083431368" sldId="261"/>
            <ac:spMk id="34" creationId="{55222F96-971A-4F90-B841-6BAB416C7AC1}"/>
          </ac:spMkLst>
        </pc:spChg>
        <pc:spChg chg="add del">
          <ac:chgData name="Thomas, Brennan (thoma2bm)" userId="4016b840-87c8-4370-816f-f0fab84a7084" providerId="ADAL" clId="{68700CD1-69FB-4911-9426-B5149B6B7D87}" dt="2021-02-21T22:42:46.020" v="1105" actId="26606"/>
          <ac:spMkLst>
            <pc:docMk/>
            <pc:sldMk cId="1083431368" sldId="261"/>
            <ac:spMk id="36" creationId="{3873B707-463F-40B0-8227-E8CC6C67EB25}"/>
          </ac:spMkLst>
        </pc:spChg>
        <pc:spChg chg="add del">
          <ac:chgData name="Thomas, Brennan (thoma2bm)" userId="4016b840-87c8-4370-816f-f0fab84a7084" providerId="ADAL" clId="{68700CD1-69FB-4911-9426-B5149B6B7D87}" dt="2021-02-21T22:42:48.539" v="1107" actId="26606"/>
          <ac:spMkLst>
            <pc:docMk/>
            <pc:sldMk cId="1083431368" sldId="261"/>
            <ac:spMk id="37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2:46.020" v="1105" actId="26606"/>
          <ac:spMkLst>
            <pc:docMk/>
            <pc:sldMk cId="1083431368" sldId="261"/>
            <ac:spMk id="38" creationId="{C13237C8-E62C-4F0D-A318-BD6FB6C2D138}"/>
          </ac:spMkLst>
        </pc:spChg>
        <pc:spChg chg="add del">
          <ac:chgData name="Thomas, Brennan (thoma2bm)" userId="4016b840-87c8-4370-816f-f0fab84a7084" providerId="ADAL" clId="{68700CD1-69FB-4911-9426-B5149B6B7D87}" dt="2021-02-21T22:42:46.020" v="1105" actId="26606"/>
          <ac:spMkLst>
            <pc:docMk/>
            <pc:sldMk cId="1083431368" sldId="261"/>
            <ac:spMk id="40" creationId="{19C9EAEA-39D0-4B0E-A0EB-51E7B26740B1}"/>
          </ac:spMkLst>
        </pc:spChg>
        <pc:spChg chg="add del">
          <ac:chgData name="Thomas, Brennan (thoma2bm)" userId="4016b840-87c8-4370-816f-f0fab84a7084" providerId="ADAL" clId="{68700CD1-69FB-4911-9426-B5149B6B7D87}" dt="2021-02-21T22:42:48.539" v="1107" actId="26606"/>
          <ac:spMkLst>
            <pc:docMk/>
            <pc:sldMk cId="1083431368" sldId="261"/>
            <ac:spMk id="42" creationId="{B0B8DCBA-FEED-46EF-A140-35B904015B49}"/>
          </ac:spMkLst>
        </pc:spChg>
        <pc:spChg chg="add del">
          <ac:chgData name="Thomas, Brennan (thoma2bm)" userId="4016b840-87c8-4370-816f-f0fab84a7084" providerId="ADAL" clId="{68700CD1-69FB-4911-9426-B5149B6B7D87}" dt="2021-02-21T22:42:50.684" v="1109" actId="26606"/>
          <ac:spMkLst>
            <pc:docMk/>
            <pc:sldMk cId="1083431368" sldId="261"/>
            <ac:spMk id="47" creationId="{28D31E1B-0407-4223-9642-0B642CBF57D9}"/>
          </ac:spMkLst>
        </pc:spChg>
        <pc:spChg chg="add del">
          <ac:chgData name="Thomas, Brennan (thoma2bm)" userId="4016b840-87c8-4370-816f-f0fab84a7084" providerId="ADAL" clId="{68700CD1-69FB-4911-9426-B5149B6B7D87}" dt="2021-02-21T22:42:50.684" v="1109" actId="26606"/>
          <ac:spMkLst>
            <pc:docMk/>
            <pc:sldMk cId="1083431368" sldId="261"/>
            <ac:spMk id="50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2:50.684" v="1109" actId="26606"/>
          <ac:spMkLst>
            <pc:docMk/>
            <pc:sldMk cId="1083431368" sldId="261"/>
            <ac:spMk id="51" creationId="{70E96339-907C-46C3-99AC-31179B6F0EBD}"/>
          </ac:spMkLst>
        </pc:spChg>
        <pc:spChg chg="add del">
          <ac:chgData name="Thomas, Brennan (thoma2bm)" userId="4016b840-87c8-4370-816f-f0fab84a7084" providerId="ADAL" clId="{68700CD1-69FB-4911-9426-B5149B6B7D87}" dt="2021-02-21T22:42:52.016" v="1111" actId="26606"/>
          <ac:spMkLst>
            <pc:docMk/>
            <pc:sldMk cId="1083431368" sldId="261"/>
            <ac:spMk id="53" creationId="{6EFC920F-B85A-4068-BD93-41064EDE93D3}"/>
          </ac:spMkLst>
        </pc:spChg>
        <pc:spChg chg="add del">
          <ac:chgData name="Thomas, Brennan (thoma2bm)" userId="4016b840-87c8-4370-816f-f0fab84a7084" providerId="ADAL" clId="{68700CD1-69FB-4911-9426-B5149B6B7D87}" dt="2021-02-21T22:42:52.016" v="1111" actId="26606"/>
          <ac:spMkLst>
            <pc:docMk/>
            <pc:sldMk cId="1083431368" sldId="261"/>
            <ac:spMk id="57" creationId="{CBC4F608-B4B8-48C3-9572-C0F061B1CD99}"/>
          </ac:spMkLst>
        </pc:spChg>
        <pc:spChg chg="add del">
          <ac:chgData name="Thomas, Brennan (thoma2bm)" userId="4016b840-87c8-4370-816f-f0fab84a7084" providerId="ADAL" clId="{68700CD1-69FB-4911-9426-B5149B6B7D87}" dt="2021-02-21T22:42:52.016" v="1111" actId="26606"/>
          <ac:spMkLst>
            <pc:docMk/>
            <pc:sldMk cId="1083431368" sldId="261"/>
            <ac:spMk id="58" creationId="{1382A32C-5B0C-4B1C-A074-76C6DBCC9F87}"/>
          </ac:spMkLst>
        </pc:spChg>
        <pc:spChg chg="add del">
          <ac:chgData name="Thomas, Brennan (thoma2bm)" userId="4016b840-87c8-4370-816f-f0fab84a7084" providerId="ADAL" clId="{68700CD1-69FB-4911-9426-B5149B6B7D87}" dt="2021-02-21T22:42:54.017" v="1113" actId="26606"/>
          <ac:spMkLst>
            <pc:docMk/>
            <pc:sldMk cId="1083431368" sldId="261"/>
            <ac:spMk id="60" creationId="{2F687420-BEB4-45CD-8226-339BE553B8E6}"/>
          </ac:spMkLst>
        </pc:spChg>
        <pc:spChg chg="add del">
          <ac:chgData name="Thomas, Brennan (thoma2bm)" userId="4016b840-87c8-4370-816f-f0fab84a7084" providerId="ADAL" clId="{68700CD1-69FB-4911-9426-B5149B6B7D87}" dt="2021-02-21T22:42:54.017" v="1113" actId="26606"/>
          <ac:spMkLst>
            <pc:docMk/>
            <pc:sldMk cId="1083431368" sldId="261"/>
            <ac:spMk id="61" creationId="{169CC832-2974-4E8D-90ED-3E2941BA7336}"/>
          </ac:spMkLst>
        </pc:spChg>
        <pc:spChg chg="add del">
          <ac:chgData name="Thomas, Brennan (thoma2bm)" userId="4016b840-87c8-4370-816f-f0fab84a7084" providerId="ADAL" clId="{68700CD1-69FB-4911-9426-B5149B6B7D87}" dt="2021-02-21T22:42:54.017" v="1113" actId="26606"/>
          <ac:spMkLst>
            <pc:docMk/>
            <pc:sldMk cId="1083431368" sldId="261"/>
            <ac:spMk id="62" creationId="{08980754-6F4B-43C9-B9BE-127B6BED6586}"/>
          </ac:spMkLst>
        </pc:spChg>
        <pc:spChg chg="add del">
          <ac:chgData name="Thomas, Brennan (thoma2bm)" userId="4016b840-87c8-4370-816f-f0fab84a7084" providerId="ADAL" clId="{68700CD1-69FB-4911-9426-B5149B6B7D87}" dt="2021-02-21T22:42:54.017" v="1113" actId="26606"/>
          <ac:spMkLst>
            <pc:docMk/>
            <pc:sldMk cId="1083431368" sldId="261"/>
            <ac:spMk id="63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2:56.513" v="1115" actId="26606"/>
          <ac:spMkLst>
            <pc:docMk/>
            <pc:sldMk cId="1083431368" sldId="261"/>
            <ac:spMk id="65" creationId="{C5E1D13B-3A3C-462E-A6FF-A3D5A3881F31}"/>
          </ac:spMkLst>
        </pc:spChg>
        <pc:spChg chg="add del">
          <ac:chgData name="Thomas, Brennan (thoma2bm)" userId="4016b840-87c8-4370-816f-f0fab84a7084" providerId="ADAL" clId="{68700CD1-69FB-4911-9426-B5149B6B7D87}" dt="2021-02-21T22:42:56.513" v="1115" actId="26606"/>
          <ac:spMkLst>
            <pc:docMk/>
            <pc:sldMk cId="1083431368" sldId="261"/>
            <ac:spMk id="66" creationId="{B82AB0A7-5ADB-43AA-A85D-9EB9D8BC09DC}"/>
          </ac:spMkLst>
        </pc:spChg>
        <pc:spChg chg="add del">
          <ac:chgData name="Thomas, Brennan (thoma2bm)" userId="4016b840-87c8-4370-816f-f0fab84a7084" providerId="ADAL" clId="{68700CD1-69FB-4911-9426-B5149B6B7D87}" dt="2021-02-21T22:42:56.513" v="1115" actId="26606"/>
          <ac:spMkLst>
            <pc:docMk/>
            <pc:sldMk cId="1083431368" sldId="261"/>
            <ac:spMk id="67" creationId="{94214E17-97F3-4B04-AAE9-03BA148AE969}"/>
          </ac:spMkLst>
        </pc:spChg>
        <pc:spChg chg="add del">
          <ac:chgData name="Thomas, Brennan (thoma2bm)" userId="4016b840-87c8-4370-816f-f0fab84a7084" providerId="ADAL" clId="{68700CD1-69FB-4911-9426-B5149B6B7D87}" dt="2021-02-21T22:42:56.513" v="1115" actId="26606"/>
          <ac:spMkLst>
            <pc:docMk/>
            <pc:sldMk cId="1083431368" sldId="261"/>
            <ac:spMk id="68" creationId="{EC9D92EA-1FC7-47BC-8749-59CAF27E94C9}"/>
          </ac:spMkLst>
        </pc:spChg>
        <pc:spChg chg="add del">
          <ac:chgData name="Thomas, Brennan (thoma2bm)" userId="4016b840-87c8-4370-816f-f0fab84a7084" providerId="ADAL" clId="{68700CD1-69FB-4911-9426-B5149B6B7D87}" dt="2021-02-21T22:42:58.310" v="1117" actId="26606"/>
          <ac:spMkLst>
            <pc:docMk/>
            <pc:sldMk cId="1083431368" sldId="261"/>
            <ac:spMk id="70" creationId="{DBC6133C-0615-4CE4-9132-37E609A9BDFA}"/>
          </ac:spMkLst>
        </pc:spChg>
        <pc:spChg chg="add del">
          <ac:chgData name="Thomas, Brennan (thoma2bm)" userId="4016b840-87c8-4370-816f-f0fab84a7084" providerId="ADAL" clId="{68700CD1-69FB-4911-9426-B5149B6B7D87}" dt="2021-02-21T22:42:58.310" v="1117" actId="26606"/>
          <ac:spMkLst>
            <pc:docMk/>
            <pc:sldMk cId="1083431368" sldId="261"/>
            <ac:spMk id="71" creationId="{169CC832-2974-4E8D-90ED-3E2941BA7336}"/>
          </ac:spMkLst>
        </pc:spChg>
        <pc:spChg chg="add del">
          <ac:chgData name="Thomas, Brennan (thoma2bm)" userId="4016b840-87c8-4370-816f-f0fab84a7084" providerId="ADAL" clId="{68700CD1-69FB-4911-9426-B5149B6B7D87}" dt="2021-02-21T22:42:58.310" v="1117" actId="26606"/>
          <ac:spMkLst>
            <pc:docMk/>
            <pc:sldMk cId="1083431368" sldId="261"/>
            <ac:spMk id="72" creationId="{55222F96-971A-4F90-B841-6BAB416C7AC1}"/>
          </ac:spMkLst>
        </pc:spChg>
        <pc:spChg chg="add del">
          <ac:chgData name="Thomas, Brennan (thoma2bm)" userId="4016b840-87c8-4370-816f-f0fab84a7084" providerId="ADAL" clId="{68700CD1-69FB-4911-9426-B5149B6B7D87}" dt="2021-02-21T22:42:58.310" v="1117" actId="26606"/>
          <ac:spMkLst>
            <pc:docMk/>
            <pc:sldMk cId="1083431368" sldId="261"/>
            <ac:spMk id="73" creationId="{08980754-6F4B-43C9-B9BE-127B6BED6586}"/>
          </ac:spMkLst>
        </pc:spChg>
        <pc:spChg chg="add del">
          <ac:chgData name="Thomas, Brennan (thoma2bm)" userId="4016b840-87c8-4370-816f-f0fab84a7084" providerId="ADAL" clId="{68700CD1-69FB-4911-9426-B5149B6B7D87}" dt="2021-02-21T22:42:58.310" v="1117" actId="26606"/>
          <ac:spMkLst>
            <pc:docMk/>
            <pc:sldMk cId="1083431368" sldId="261"/>
            <ac:spMk id="74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3:06.700" v="1119" actId="26606"/>
          <ac:spMkLst>
            <pc:docMk/>
            <pc:sldMk cId="1083431368" sldId="261"/>
            <ac:spMk id="76" creationId="{FF81F8D5-515A-45DC-B296-30AB11F2C19F}"/>
          </ac:spMkLst>
        </pc:spChg>
        <pc:spChg chg="add del">
          <ac:chgData name="Thomas, Brennan (thoma2bm)" userId="4016b840-87c8-4370-816f-f0fab84a7084" providerId="ADAL" clId="{68700CD1-69FB-4911-9426-B5149B6B7D87}" dt="2021-02-21T22:43:06.700" v="1119" actId="26606"/>
          <ac:spMkLst>
            <pc:docMk/>
            <pc:sldMk cId="1083431368" sldId="261"/>
            <ac:spMk id="77" creationId="{90464369-70FA-42AF-948F-80664CA7BFE5}"/>
          </ac:spMkLst>
        </pc:spChg>
        <pc:spChg chg="add del">
          <ac:chgData name="Thomas, Brennan (thoma2bm)" userId="4016b840-87c8-4370-816f-f0fab84a7084" providerId="ADAL" clId="{68700CD1-69FB-4911-9426-B5149B6B7D87}" dt="2021-02-21T22:43:06.700" v="1119" actId="26606"/>
          <ac:spMkLst>
            <pc:docMk/>
            <pc:sldMk cId="1083431368" sldId="261"/>
            <ac:spMk id="78" creationId="{A6604B49-AD5C-4590-B051-06C8222ECD99}"/>
          </ac:spMkLst>
        </pc:spChg>
        <pc:spChg chg="add del">
          <ac:chgData name="Thomas, Brennan (thoma2bm)" userId="4016b840-87c8-4370-816f-f0fab84a7084" providerId="ADAL" clId="{68700CD1-69FB-4911-9426-B5149B6B7D87}" dt="2021-02-21T22:43:06.700" v="1119" actId="26606"/>
          <ac:spMkLst>
            <pc:docMk/>
            <pc:sldMk cId="1083431368" sldId="261"/>
            <ac:spMk id="79" creationId="{CC552A98-EF7D-4D42-AB69-066B786AB55B}"/>
          </ac:spMkLst>
        </pc:spChg>
        <pc:spChg chg="add del">
          <ac:chgData name="Thomas, Brennan (thoma2bm)" userId="4016b840-87c8-4370-816f-f0fab84a7084" providerId="ADAL" clId="{68700CD1-69FB-4911-9426-B5149B6B7D87}" dt="2021-02-21T22:43:06.700" v="1119" actId="26606"/>
          <ac:spMkLst>
            <pc:docMk/>
            <pc:sldMk cId="1083431368" sldId="261"/>
            <ac:spMk id="80" creationId="{A648176E-454C-437C-B0FC-9B82FCF32B24}"/>
          </ac:spMkLst>
        </pc:spChg>
        <pc:spChg chg="add del">
          <ac:chgData name="Thomas, Brennan (thoma2bm)" userId="4016b840-87c8-4370-816f-f0fab84a7084" providerId="ADAL" clId="{68700CD1-69FB-4911-9426-B5149B6B7D87}" dt="2021-02-21T22:43:07.625" v="1121" actId="26606"/>
          <ac:spMkLst>
            <pc:docMk/>
            <pc:sldMk cId="1083431368" sldId="261"/>
            <ac:spMk id="82" creationId="{201CC55D-ED54-4C5C-95E6-10947BD1103B}"/>
          </ac:spMkLst>
        </pc:spChg>
        <pc:spChg chg="add del">
          <ac:chgData name="Thomas, Brennan (thoma2bm)" userId="4016b840-87c8-4370-816f-f0fab84a7084" providerId="ADAL" clId="{68700CD1-69FB-4911-9426-B5149B6B7D87}" dt="2021-02-21T22:43:07.625" v="1121" actId="26606"/>
          <ac:spMkLst>
            <pc:docMk/>
            <pc:sldMk cId="1083431368" sldId="261"/>
            <ac:spMk id="85" creationId="{3873B707-463F-40B0-8227-E8CC6C67EB25}"/>
          </ac:spMkLst>
        </pc:spChg>
        <pc:spChg chg="add del">
          <ac:chgData name="Thomas, Brennan (thoma2bm)" userId="4016b840-87c8-4370-816f-f0fab84a7084" providerId="ADAL" clId="{68700CD1-69FB-4911-9426-B5149B6B7D87}" dt="2021-02-21T22:43:07.625" v="1121" actId="26606"/>
          <ac:spMkLst>
            <pc:docMk/>
            <pc:sldMk cId="1083431368" sldId="261"/>
            <ac:spMk id="86" creationId="{C13237C8-E62C-4F0D-A318-BD6FB6C2D138}"/>
          </ac:spMkLst>
        </pc:spChg>
        <pc:spChg chg="add del">
          <ac:chgData name="Thomas, Brennan (thoma2bm)" userId="4016b840-87c8-4370-816f-f0fab84a7084" providerId="ADAL" clId="{68700CD1-69FB-4911-9426-B5149B6B7D87}" dt="2021-02-21T22:43:07.625" v="1121" actId="26606"/>
          <ac:spMkLst>
            <pc:docMk/>
            <pc:sldMk cId="1083431368" sldId="261"/>
            <ac:spMk id="87" creationId="{19C9EAEA-39D0-4B0E-A0EB-51E7B26740B1}"/>
          </ac:spMkLst>
        </pc:spChg>
        <pc:spChg chg="add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89" creationId="{B0B8DCBA-FEED-46EF-A140-35B904015B49}"/>
          </ac:spMkLst>
        </pc:spChg>
        <pc:spChg chg="add">
          <ac:chgData name="Thomas, Brennan (thoma2bm)" userId="4016b840-87c8-4370-816f-f0fab84a7084" providerId="ADAL" clId="{68700CD1-69FB-4911-9426-B5149B6B7D87}" dt="2021-02-21T22:43:07.640" v="1122" actId="26606"/>
          <ac:spMkLst>
            <pc:docMk/>
            <pc:sldMk cId="1083431368" sldId="261"/>
            <ac:spMk id="93" creationId="{D5B0017B-2ECA-49AF-B397-DC140825DF8D}"/>
          </ac:spMkLst>
        </pc:spChg>
        <pc:grpChg chg="add del">
          <ac:chgData name="Thomas, Brennan (thoma2bm)" userId="4016b840-87c8-4370-816f-f0fab84a7084" providerId="ADAL" clId="{68700CD1-69FB-4911-9426-B5149B6B7D87}" dt="2021-02-21T22:41:39.933" v="1094" actId="26606"/>
          <ac:grpSpMkLst>
            <pc:docMk/>
            <pc:sldMk cId="1083431368" sldId="261"/>
            <ac:grpSpMk id="7" creationId="{48286062-8D5C-4E35-B944-FB01FCCC5061}"/>
          </ac:grpSpMkLst>
        </pc:grpChg>
        <pc:grpChg chg="add del">
          <ac:chgData name="Thomas, Brennan (thoma2bm)" userId="4016b840-87c8-4370-816f-f0fab84a7084" providerId="ADAL" clId="{68700CD1-69FB-4911-9426-B5149B6B7D87}" dt="2021-02-21T22:43:07.640" v="1122" actId="26606"/>
          <ac:grpSpMkLst>
            <pc:docMk/>
            <pc:sldMk cId="1083431368" sldId="261"/>
            <ac:grpSpMk id="10" creationId="{1DE889C7-FAD6-4397-98E2-05D503484459}"/>
          </ac:grpSpMkLst>
        </pc:grpChg>
        <pc:grpChg chg="add del">
          <ac:chgData name="Thomas, Brennan (thoma2bm)" userId="4016b840-87c8-4370-816f-f0fab84a7084" providerId="ADAL" clId="{68700CD1-69FB-4911-9426-B5149B6B7D87}" dt="2021-02-21T22:41:34.094" v="1092" actId="26606"/>
          <ac:grpSpMkLst>
            <pc:docMk/>
            <pc:sldMk cId="1083431368" sldId="261"/>
            <ac:grpSpMk id="13" creationId="{78127680-150F-4A90-9950-F66392578116}"/>
          </ac:grpSpMkLst>
        </pc:grpChg>
        <pc:grpChg chg="add del">
          <ac:chgData name="Thomas, Brennan (thoma2bm)" userId="4016b840-87c8-4370-816f-f0fab84a7084" providerId="ADAL" clId="{68700CD1-69FB-4911-9426-B5149B6B7D87}" dt="2021-02-21T22:41:34.094" v="1092" actId="26606"/>
          <ac:grpSpMkLst>
            <pc:docMk/>
            <pc:sldMk cId="1083431368" sldId="261"/>
            <ac:grpSpMk id="19" creationId="{466920E5-8640-4C24-A775-8647637094A7}"/>
          </ac:grpSpMkLst>
        </pc:grpChg>
        <pc:grpChg chg="add del">
          <ac:chgData name="Thomas, Brennan (thoma2bm)" userId="4016b840-87c8-4370-816f-f0fab84a7084" providerId="ADAL" clId="{68700CD1-69FB-4911-9426-B5149B6B7D87}" dt="2021-02-21T22:41:44.039" v="1096" actId="26606"/>
          <ac:grpSpMkLst>
            <pc:docMk/>
            <pc:sldMk cId="1083431368" sldId="261"/>
            <ac:grpSpMk id="22" creationId="{25EE5136-01F1-466C-962D-BA9B4C6757AA}"/>
          </ac:grpSpMkLst>
        </pc:grpChg>
        <pc:grpChg chg="add del">
          <ac:chgData name="Thomas, Brennan (thoma2bm)" userId="4016b840-87c8-4370-816f-f0fab84a7084" providerId="ADAL" clId="{68700CD1-69FB-4911-9426-B5149B6B7D87}" dt="2021-02-21T22:42:46.020" v="1105" actId="26606"/>
          <ac:grpSpMkLst>
            <pc:docMk/>
            <pc:sldMk cId="1083431368" sldId="261"/>
            <ac:grpSpMk id="32" creationId="{1DE889C7-FAD6-4397-98E2-05D503484459}"/>
          </ac:grpSpMkLst>
        </pc:grpChg>
        <pc:grpChg chg="add del">
          <ac:chgData name="Thomas, Brennan (thoma2bm)" userId="4016b840-87c8-4370-816f-f0fab84a7084" providerId="ADAL" clId="{68700CD1-69FB-4911-9426-B5149B6B7D87}" dt="2021-02-21T22:42:48.539" v="1107" actId="26606"/>
          <ac:grpSpMkLst>
            <pc:docMk/>
            <pc:sldMk cId="1083431368" sldId="261"/>
            <ac:grpSpMk id="43" creationId="{AE1C45F0-260A-458C-96ED-C1F6D2151219}"/>
          </ac:grpSpMkLst>
        </pc:grpChg>
        <pc:grpChg chg="add del">
          <ac:chgData name="Thomas, Brennan (thoma2bm)" userId="4016b840-87c8-4370-816f-f0fab84a7084" providerId="ADAL" clId="{68700CD1-69FB-4911-9426-B5149B6B7D87}" dt="2021-02-21T22:42:50.684" v="1109" actId="26606"/>
          <ac:grpSpMkLst>
            <pc:docMk/>
            <pc:sldMk cId="1083431368" sldId="261"/>
            <ac:grpSpMk id="48" creationId="{AE1C45F0-260A-458C-96ED-C1F6D2151219}"/>
          </ac:grpSpMkLst>
        </pc:grpChg>
        <pc:grpChg chg="add del">
          <ac:chgData name="Thomas, Brennan (thoma2bm)" userId="4016b840-87c8-4370-816f-f0fab84a7084" providerId="ADAL" clId="{68700CD1-69FB-4911-9426-B5149B6B7D87}" dt="2021-02-21T22:42:52.016" v="1111" actId="26606"/>
          <ac:grpSpMkLst>
            <pc:docMk/>
            <pc:sldMk cId="1083431368" sldId="261"/>
            <ac:grpSpMk id="54" creationId="{1C559108-BBAE-426C-8564-051D2BA6DDC8}"/>
          </ac:grpSpMkLst>
        </pc:grpChg>
        <pc:grpChg chg="add del">
          <ac:chgData name="Thomas, Brennan (thoma2bm)" userId="4016b840-87c8-4370-816f-f0fab84a7084" providerId="ADAL" clId="{68700CD1-69FB-4911-9426-B5149B6B7D87}" dt="2021-02-21T22:43:07.625" v="1121" actId="26606"/>
          <ac:grpSpMkLst>
            <pc:docMk/>
            <pc:sldMk cId="1083431368" sldId="261"/>
            <ac:grpSpMk id="83" creationId="{1DE889C7-FAD6-4397-98E2-05D503484459}"/>
          </ac:grpSpMkLst>
        </pc:grpChg>
        <pc:grpChg chg="add">
          <ac:chgData name="Thomas, Brennan (thoma2bm)" userId="4016b840-87c8-4370-816f-f0fab84a7084" providerId="ADAL" clId="{68700CD1-69FB-4911-9426-B5149B6B7D87}" dt="2021-02-21T22:43:07.640" v="1122" actId="26606"/>
          <ac:grpSpMkLst>
            <pc:docMk/>
            <pc:sldMk cId="1083431368" sldId="261"/>
            <ac:grpSpMk id="90" creationId="{AE1C45F0-260A-458C-96ED-C1F6D2151219}"/>
          </ac:grpSpMkLst>
        </pc:grpChg>
        <pc:picChg chg="add mod modCrop">
          <ac:chgData name="Thomas, Brennan (thoma2bm)" userId="4016b840-87c8-4370-816f-f0fab84a7084" providerId="ADAL" clId="{68700CD1-69FB-4911-9426-B5149B6B7D87}" dt="2021-02-21T22:44:22.053" v="1147" actId="732"/>
          <ac:picMkLst>
            <pc:docMk/>
            <pc:sldMk cId="1083431368" sldId="261"/>
            <ac:picMk id="4" creationId="{FA96FF48-D19C-4347-A314-18C05B4D64D4}"/>
          </ac:picMkLst>
        </pc:picChg>
        <pc:cxnChg chg="add del">
          <ac:chgData name="Thomas, Brennan (thoma2bm)" userId="4016b840-87c8-4370-816f-f0fab84a7084" providerId="ADAL" clId="{68700CD1-69FB-4911-9426-B5149B6B7D87}" dt="2021-02-21T22:42:48.539" v="1107" actId="26606"/>
          <ac:cxnSpMkLst>
            <pc:docMk/>
            <pc:sldMk cId="1083431368" sldId="261"/>
            <ac:cxnSpMk id="39" creationId="{6CF1BAF6-AD41-4082-B212-8A1F9A2E8779}"/>
          </ac:cxnSpMkLst>
        </pc:cxnChg>
        <pc:cxnChg chg="add del">
          <ac:chgData name="Thomas, Brennan (thoma2bm)" userId="4016b840-87c8-4370-816f-f0fab84a7084" providerId="ADAL" clId="{68700CD1-69FB-4911-9426-B5149B6B7D87}" dt="2021-02-21T22:42:50.684" v="1109" actId="26606"/>
          <ac:cxnSpMkLst>
            <pc:docMk/>
            <pc:sldMk cId="1083431368" sldId="261"/>
            <ac:cxnSpMk id="41" creationId="{6CF1BAF6-AD41-4082-B212-8A1F9A2E8779}"/>
          </ac:cxnSpMkLst>
        </pc:cxnChg>
        <pc:cxnChg chg="add">
          <ac:chgData name="Thomas, Brennan (thoma2bm)" userId="4016b840-87c8-4370-816f-f0fab84a7084" providerId="ADAL" clId="{68700CD1-69FB-4911-9426-B5149B6B7D87}" dt="2021-02-21T22:43:07.640" v="1122" actId="26606"/>
          <ac:cxnSpMkLst>
            <pc:docMk/>
            <pc:sldMk cId="1083431368" sldId="261"/>
            <ac:cxnSpMk id="94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5:12.142" v="1162" actId="26606"/>
        <pc:sldMkLst>
          <pc:docMk/>
          <pc:sldMk cId="4093930349" sldId="262"/>
        </pc:sldMkLst>
        <pc:spChg chg="mod">
          <ac:chgData name="Thomas, Brennan (thoma2bm)" userId="4016b840-87c8-4370-816f-f0fab84a7084" providerId="ADAL" clId="{68700CD1-69FB-4911-9426-B5149B6B7D87}" dt="2021-02-21T22:45:12.142" v="1162" actId="26606"/>
          <ac:spMkLst>
            <pc:docMk/>
            <pc:sldMk cId="4093930349" sldId="262"/>
            <ac:spMk id="2" creationId="{87202D7F-D800-4033-8EF5-3E4BDA8A3883}"/>
          </ac:spMkLst>
        </pc:spChg>
        <pc:spChg chg="mod">
          <ac:chgData name="Thomas, Brennan (thoma2bm)" userId="4016b840-87c8-4370-816f-f0fab84a7084" providerId="ADAL" clId="{68700CD1-69FB-4911-9426-B5149B6B7D87}" dt="2021-02-21T22:45:12.142" v="1162" actId="26606"/>
          <ac:spMkLst>
            <pc:docMk/>
            <pc:sldMk cId="4093930349" sldId="262"/>
            <ac:spMk id="3" creationId="{913C0F7A-26DB-42C9-88B3-4CE7153D5AC8}"/>
          </ac:spMkLst>
        </pc:spChg>
        <pc:spChg chg="add del">
          <ac:chgData name="Thomas, Brennan (thoma2bm)" userId="4016b840-87c8-4370-816f-f0fab84a7084" providerId="ADAL" clId="{68700CD1-69FB-4911-9426-B5149B6B7D87}" dt="2021-02-21T22:44:58.150" v="1153" actId="26606"/>
          <ac:spMkLst>
            <pc:docMk/>
            <pc:sldMk cId="4093930349" sldId="262"/>
            <ac:spMk id="73" creationId="{18FD74D4-C0F3-4E5B-9628-885593F0B528}"/>
          </ac:spMkLst>
        </pc:spChg>
        <pc:spChg chg="add del">
          <ac:chgData name="Thomas, Brennan (thoma2bm)" userId="4016b840-87c8-4370-816f-f0fab84a7084" providerId="ADAL" clId="{68700CD1-69FB-4911-9426-B5149B6B7D87}" dt="2021-02-21T22:44:58.150" v="1153" actId="26606"/>
          <ac:spMkLst>
            <pc:docMk/>
            <pc:sldMk cId="4093930349" sldId="262"/>
            <ac:spMk id="75" creationId="{32B55C8B-67FA-4A4B-8390-0AB46D3E3C62}"/>
          </ac:spMkLst>
        </pc:spChg>
        <pc:spChg chg="add del">
          <ac:chgData name="Thomas, Brennan (thoma2bm)" userId="4016b840-87c8-4370-816f-f0fab84a7084" providerId="ADAL" clId="{68700CD1-69FB-4911-9426-B5149B6B7D87}" dt="2021-02-21T22:45:06.984" v="1157" actId="26606"/>
          <ac:spMkLst>
            <pc:docMk/>
            <pc:sldMk cId="4093930349" sldId="262"/>
            <ac:spMk id="79" creationId="{0DA909B4-15FF-46A6-8A7F-7AEF977FE9ED}"/>
          </ac:spMkLst>
        </pc:spChg>
        <pc:spChg chg="add del">
          <ac:chgData name="Thomas, Brennan (thoma2bm)" userId="4016b840-87c8-4370-816f-f0fab84a7084" providerId="ADAL" clId="{68700CD1-69FB-4911-9426-B5149B6B7D87}" dt="2021-02-21T22:45:05.089" v="1155" actId="26606"/>
          <ac:spMkLst>
            <pc:docMk/>
            <pc:sldMk cId="4093930349" sldId="262"/>
            <ac:spMk id="80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5:06.984" v="1157" actId="26606"/>
          <ac:spMkLst>
            <pc:docMk/>
            <pc:sldMk cId="4093930349" sldId="262"/>
            <ac:spMk id="81" creationId="{1382A32C-5B0C-4B1C-A074-76C6DBCC9F87}"/>
          </ac:spMkLst>
        </pc:spChg>
        <pc:spChg chg="add del">
          <ac:chgData name="Thomas, Brennan (thoma2bm)" userId="4016b840-87c8-4370-816f-f0fab84a7084" providerId="ADAL" clId="{68700CD1-69FB-4911-9426-B5149B6B7D87}" dt="2021-02-21T22:45:05.089" v="1155" actId="26606"/>
          <ac:spMkLst>
            <pc:docMk/>
            <pc:sldMk cId="4093930349" sldId="262"/>
            <ac:spMk id="82" creationId="{DF909CAE-F41A-4061-A316-864DC2A710A2}"/>
          </ac:spMkLst>
        </pc:spChg>
        <pc:spChg chg="add del">
          <ac:chgData name="Thomas, Brennan (thoma2bm)" userId="4016b840-87c8-4370-816f-f0fab84a7084" providerId="ADAL" clId="{68700CD1-69FB-4911-9426-B5149B6B7D87}" dt="2021-02-21T22:45:05.089" v="1155" actId="26606"/>
          <ac:spMkLst>
            <pc:docMk/>
            <pc:sldMk cId="4093930349" sldId="262"/>
            <ac:spMk id="1030" creationId="{85861AFF-3522-4704-9245-9C78B6945854}"/>
          </ac:spMkLst>
        </pc:spChg>
        <pc:spChg chg="add del">
          <ac:chgData name="Thomas, Brennan (thoma2bm)" userId="4016b840-87c8-4370-816f-f0fab84a7084" providerId="ADAL" clId="{68700CD1-69FB-4911-9426-B5149B6B7D87}" dt="2021-02-21T22:45:06.984" v="1157" actId="26606"/>
          <ac:spMkLst>
            <pc:docMk/>
            <pc:sldMk cId="4093930349" sldId="262"/>
            <ac:spMk id="1033" creationId="{60955315-6EA7-45D9-B619-C39F81C414D7}"/>
          </ac:spMkLst>
        </pc:spChg>
        <pc:spChg chg="add del">
          <ac:chgData name="Thomas, Brennan (thoma2bm)" userId="4016b840-87c8-4370-816f-f0fab84a7084" providerId="ADAL" clId="{68700CD1-69FB-4911-9426-B5149B6B7D87}" dt="2021-02-21T22:45:10.186" v="1159" actId="26606"/>
          <ac:spMkLst>
            <pc:docMk/>
            <pc:sldMk cId="4093930349" sldId="262"/>
            <ac:spMk id="1038" creationId="{85861AFF-3522-4704-9245-9C78B6945854}"/>
          </ac:spMkLst>
        </pc:spChg>
        <pc:spChg chg="add del">
          <ac:chgData name="Thomas, Brennan (thoma2bm)" userId="4016b840-87c8-4370-816f-f0fab84a7084" providerId="ADAL" clId="{68700CD1-69FB-4911-9426-B5149B6B7D87}" dt="2021-02-21T22:45:10.186" v="1159" actId="26606"/>
          <ac:spMkLst>
            <pc:docMk/>
            <pc:sldMk cId="4093930349" sldId="262"/>
            <ac:spMk id="1040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5:10.186" v="1159" actId="26606"/>
          <ac:spMkLst>
            <pc:docMk/>
            <pc:sldMk cId="4093930349" sldId="262"/>
            <ac:spMk id="1041" creationId="{DF909CAE-F41A-4061-A316-864DC2A710A2}"/>
          </ac:spMkLst>
        </pc:spChg>
        <pc:spChg chg="add del">
          <ac:chgData name="Thomas, Brennan (thoma2bm)" userId="4016b840-87c8-4370-816f-f0fab84a7084" providerId="ADAL" clId="{68700CD1-69FB-4911-9426-B5149B6B7D87}" dt="2021-02-21T22:45:12.126" v="1161" actId="26606"/>
          <ac:spMkLst>
            <pc:docMk/>
            <pc:sldMk cId="4093930349" sldId="262"/>
            <ac:spMk id="1044" creationId="{11C035A6-3DD9-461C-9A70-5BCEC3A07486}"/>
          </ac:spMkLst>
        </pc:spChg>
        <pc:spChg chg="add del">
          <ac:chgData name="Thomas, Brennan (thoma2bm)" userId="4016b840-87c8-4370-816f-f0fab84a7084" providerId="ADAL" clId="{68700CD1-69FB-4911-9426-B5149B6B7D87}" dt="2021-02-21T22:45:12.126" v="1161" actId="26606"/>
          <ac:spMkLst>
            <pc:docMk/>
            <pc:sldMk cId="4093930349" sldId="262"/>
            <ac:spMk id="1048" creationId="{0DA909B4-15FF-46A6-8A7F-7AEF977FE9ED}"/>
          </ac:spMkLst>
        </pc:spChg>
        <pc:spChg chg="add del">
          <ac:chgData name="Thomas, Brennan (thoma2bm)" userId="4016b840-87c8-4370-816f-f0fab84a7084" providerId="ADAL" clId="{68700CD1-69FB-4911-9426-B5149B6B7D87}" dt="2021-02-21T22:45:12.126" v="1161" actId="26606"/>
          <ac:spMkLst>
            <pc:docMk/>
            <pc:sldMk cId="4093930349" sldId="262"/>
            <ac:spMk id="1049" creationId="{1382A32C-5B0C-4B1C-A074-76C6DBCC9F87}"/>
          </ac:spMkLst>
        </pc:spChg>
        <pc:spChg chg="add">
          <ac:chgData name="Thomas, Brennan (thoma2bm)" userId="4016b840-87c8-4370-816f-f0fab84a7084" providerId="ADAL" clId="{68700CD1-69FB-4911-9426-B5149B6B7D87}" dt="2021-02-21T22:45:12.142" v="1162" actId="26606"/>
          <ac:spMkLst>
            <pc:docMk/>
            <pc:sldMk cId="4093930349" sldId="262"/>
            <ac:spMk id="1051" creationId="{85861AFF-3522-4704-9245-9C78B6945854}"/>
          </ac:spMkLst>
        </pc:spChg>
        <pc:spChg chg="add">
          <ac:chgData name="Thomas, Brennan (thoma2bm)" userId="4016b840-87c8-4370-816f-f0fab84a7084" providerId="ADAL" clId="{68700CD1-69FB-4911-9426-B5149B6B7D87}" dt="2021-02-21T22:45:12.142" v="1162" actId="26606"/>
          <ac:spMkLst>
            <pc:docMk/>
            <pc:sldMk cId="4093930349" sldId="262"/>
            <ac:spMk id="1053" creationId="{D5B0017B-2ECA-49AF-B397-DC140825DF8D}"/>
          </ac:spMkLst>
        </pc:spChg>
        <pc:spChg chg="add">
          <ac:chgData name="Thomas, Brennan (thoma2bm)" userId="4016b840-87c8-4370-816f-f0fab84a7084" providerId="ADAL" clId="{68700CD1-69FB-4911-9426-B5149B6B7D87}" dt="2021-02-21T22:45:12.142" v="1162" actId="26606"/>
          <ac:spMkLst>
            <pc:docMk/>
            <pc:sldMk cId="4093930349" sldId="262"/>
            <ac:spMk id="1054" creationId="{DF909CAE-F41A-4061-A316-864DC2A710A2}"/>
          </ac:spMkLst>
        </pc:spChg>
        <pc:grpChg chg="add del">
          <ac:chgData name="Thomas, Brennan (thoma2bm)" userId="4016b840-87c8-4370-816f-f0fab84a7084" providerId="ADAL" clId="{68700CD1-69FB-4911-9426-B5149B6B7D87}" dt="2021-02-21T22:45:05.089" v="1155" actId="26606"/>
          <ac:grpSpMkLst>
            <pc:docMk/>
            <pc:sldMk cId="4093930349" sldId="262"/>
            <ac:grpSpMk id="1031" creationId="{AE1C45F0-260A-458C-96ED-C1F6D2151219}"/>
          </ac:grpSpMkLst>
        </pc:grpChg>
        <pc:grpChg chg="add del">
          <ac:chgData name="Thomas, Brennan (thoma2bm)" userId="4016b840-87c8-4370-816f-f0fab84a7084" providerId="ADAL" clId="{68700CD1-69FB-4911-9426-B5149B6B7D87}" dt="2021-02-21T22:45:06.984" v="1157" actId="26606"/>
          <ac:grpSpMkLst>
            <pc:docMk/>
            <pc:sldMk cId="4093930349" sldId="262"/>
            <ac:grpSpMk id="1034" creationId="{19A6B5CE-CB1D-48EE-8B43-E952235C8371}"/>
          </ac:grpSpMkLst>
        </pc:grpChg>
        <pc:grpChg chg="add del">
          <ac:chgData name="Thomas, Brennan (thoma2bm)" userId="4016b840-87c8-4370-816f-f0fab84a7084" providerId="ADAL" clId="{68700CD1-69FB-4911-9426-B5149B6B7D87}" dt="2021-02-21T22:45:10.186" v="1159" actId="26606"/>
          <ac:grpSpMkLst>
            <pc:docMk/>
            <pc:sldMk cId="4093930349" sldId="262"/>
            <ac:grpSpMk id="1039" creationId="{AE1C45F0-260A-458C-96ED-C1F6D2151219}"/>
          </ac:grpSpMkLst>
        </pc:grpChg>
        <pc:grpChg chg="add del">
          <ac:chgData name="Thomas, Brennan (thoma2bm)" userId="4016b840-87c8-4370-816f-f0fab84a7084" providerId="ADAL" clId="{68700CD1-69FB-4911-9426-B5149B6B7D87}" dt="2021-02-21T22:45:12.126" v="1161" actId="26606"/>
          <ac:grpSpMkLst>
            <pc:docMk/>
            <pc:sldMk cId="4093930349" sldId="262"/>
            <ac:grpSpMk id="1045" creationId="{19A6B5CE-CB1D-48EE-8B43-E952235C8371}"/>
          </ac:grpSpMkLst>
        </pc:grpChg>
        <pc:grpChg chg="add">
          <ac:chgData name="Thomas, Brennan (thoma2bm)" userId="4016b840-87c8-4370-816f-f0fab84a7084" providerId="ADAL" clId="{68700CD1-69FB-4911-9426-B5149B6B7D87}" dt="2021-02-21T22:45:12.142" v="1162" actId="26606"/>
          <ac:grpSpMkLst>
            <pc:docMk/>
            <pc:sldMk cId="4093930349" sldId="262"/>
            <ac:grpSpMk id="1052" creationId="{AE1C45F0-260A-458C-96ED-C1F6D2151219}"/>
          </ac:grpSpMkLst>
        </pc:grpChg>
        <pc:picChg chg="add mod ord">
          <ac:chgData name="Thomas, Brennan (thoma2bm)" userId="4016b840-87c8-4370-816f-f0fab84a7084" providerId="ADAL" clId="{68700CD1-69FB-4911-9426-B5149B6B7D87}" dt="2021-02-21T22:45:12.142" v="1162" actId="26606"/>
          <ac:picMkLst>
            <pc:docMk/>
            <pc:sldMk cId="4093930349" sldId="262"/>
            <ac:picMk id="7" creationId="{DA8C6CCF-D7C5-455B-875D-015B7E2A0595}"/>
          </ac:picMkLst>
        </pc:picChg>
        <pc:picChg chg="add mod ord">
          <ac:chgData name="Thomas, Brennan (thoma2bm)" userId="4016b840-87c8-4370-816f-f0fab84a7084" providerId="ADAL" clId="{68700CD1-69FB-4911-9426-B5149B6B7D87}" dt="2021-02-21T22:45:12.142" v="1162" actId="26606"/>
          <ac:picMkLst>
            <pc:docMk/>
            <pc:sldMk cId="4093930349" sldId="262"/>
            <ac:picMk id="9" creationId="{13E274DE-3A86-455D-95EA-883E1FF16FD2}"/>
          </ac:picMkLst>
        </pc:picChg>
        <pc:picChg chg="add mod ord">
          <ac:chgData name="Thomas, Brennan (thoma2bm)" userId="4016b840-87c8-4370-816f-f0fab84a7084" providerId="ADAL" clId="{68700CD1-69FB-4911-9426-B5149B6B7D87}" dt="2021-02-21T22:45:12.142" v="1162" actId="26606"/>
          <ac:picMkLst>
            <pc:docMk/>
            <pc:sldMk cId="4093930349" sldId="262"/>
            <ac:picMk id="1026" creationId="{701D79D4-63F5-4689-A54F-9562DC9642B5}"/>
          </ac:picMkLst>
        </pc:picChg>
        <pc:picChg chg="add mod ord">
          <ac:chgData name="Thomas, Brennan (thoma2bm)" userId="4016b840-87c8-4370-816f-f0fab84a7084" providerId="ADAL" clId="{68700CD1-69FB-4911-9426-B5149B6B7D87}" dt="2021-02-21T22:45:12.142" v="1162" actId="26606"/>
          <ac:picMkLst>
            <pc:docMk/>
            <pc:sldMk cId="4093930349" sldId="262"/>
            <ac:picMk id="1028" creationId="{85236C5D-93FC-4EC5-B9C0-34EDD90D5280}"/>
          </ac:picMkLst>
        </pc:picChg>
        <pc:cxnChg chg="add del">
          <ac:chgData name="Thomas, Brennan (thoma2bm)" userId="4016b840-87c8-4370-816f-f0fab84a7084" providerId="ADAL" clId="{68700CD1-69FB-4911-9426-B5149B6B7D87}" dt="2021-02-21T22:45:05.089" v="1155" actId="26606"/>
          <ac:cxnSpMkLst>
            <pc:docMk/>
            <pc:sldMk cId="4093930349" sldId="262"/>
            <ac:cxnSpMk id="84" creationId="{6CF1BAF6-AD41-4082-B212-8A1F9A2E8779}"/>
          </ac:cxnSpMkLst>
        </pc:cxnChg>
        <pc:cxnChg chg="add del">
          <ac:chgData name="Thomas, Brennan (thoma2bm)" userId="4016b840-87c8-4370-816f-f0fab84a7084" providerId="ADAL" clId="{68700CD1-69FB-4911-9426-B5149B6B7D87}" dt="2021-02-21T22:45:10.186" v="1159" actId="26606"/>
          <ac:cxnSpMkLst>
            <pc:docMk/>
            <pc:sldMk cId="4093930349" sldId="262"/>
            <ac:cxnSpMk id="1042" creationId="{6CF1BAF6-AD41-4082-B212-8A1F9A2E8779}"/>
          </ac:cxnSpMkLst>
        </pc:cxnChg>
        <pc:cxnChg chg="add">
          <ac:chgData name="Thomas, Brennan (thoma2bm)" userId="4016b840-87c8-4370-816f-f0fab84a7084" providerId="ADAL" clId="{68700CD1-69FB-4911-9426-B5149B6B7D87}" dt="2021-02-21T22:45:12.142" v="1162" actId="26606"/>
          <ac:cxnSpMkLst>
            <pc:docMk/>
            <pc:sldMk cId="4093930349" sldId="262"/>
            <ac:cxnSpMk id="1055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5:19.740" v="1165" actId="26606"/>
        <pc:sldMkLst>
          <pc:docMk/>
          <pc:sldMk cId="4227927210" sldId="263"/>
        </pc:sldMkLst>
        <pc:spChg chg="mod">
          <ac:chgData name="Thomas, Brennan (thoma2bm)" userId="4016b840-87c8-4370-816f-f0fab84a7084" providerId="ADAL" clId="{68700CD1-69FB-4911-9426-B5149B6B7D87}" dt="2021-02-21T22:45:19.740" v="1165" actId="26606"/>
          <ac:spMkLst>
            <pc:docMk/>
            <pc:sldMk cId="4227927210" sldId="263"/>
            <ac:spMk id="2" creationId="{88055E0C-5801-46C6-B7CE-67069F722492}"/>
          </ac:spMkLst>
        </pc:spChg>
        <pc:spChg chg="mod">
          <ac:chgData name="Thomas, Brennan (thoma2bm)" userId="4016b840-87c8-4370-816f-f0fab84a7084" providerId="ADAL" clId="{68700CD1-69FB-4911-9426-B5149B6B7D87}" dt="2021-02-21T22:45:19.740" v="1165" actId="26606"/>
          <ac:spMkLst>
            <pc:docMk/>
            <pc:sldMk cId="4227927210" sldId="263"/>
            <ac:spMk id="3" creationId="{F4E57FA3-77D7-4693-801D-B5C092DB223C}"/>
          </ac:spMkLst>
        </pc:spChg>
        <pc:spChg chg="add del">
          <ac:chgData name="Thomas, Brennan (thoma2bm)" userId="4016b840-87c8-4370-816f-f0fab84a7084" providerId="ADAL" clId="{68700CD1-69FB-4911-9426-B5149B6B7D87}" dt="2021-02-21T22:45:19.727" v="1164" actId="26606"/>
          <ac:spMkLst>
            <pc:docMk/>
            <pc:sldMk cId="4227927210" sldId="263"/>
            <ac:spMk id="8" creationId="{DBF61EA3-B236-439E-9C0B-340980D56BEE}"/>
          </ac:spMkLst>
        </pc:spChg>
        <pc:spChg chg="add del">
          <ac:chgData name="Thomas, Brennan (thoma2bm)" userId="4016b840-87c8-4370-816f-f0fab84a7084" providerId="ADAL" clId="{68700CD1-69FB-4911-9426-B5149B6B7D87}" dt="2021-02-21T22:45:19.727" v="1164" actId="26606"/>
          <ac:spMkLst>
            <pc:docMk/>
            <pc:sldMk cId="4227927210" sldId="263"/>
            <ac:spMk id="14" creationId="{E659831F-0D9A-4C63-9EBB-8435B85A440F}"/>
          </ac:spMkLst>
        </pc:spChg>
        <pc:spChg chg="add">
          <ac:chgData name="Thomas, Brennan (thoma2bm)" userId="4016b840-87c8-4370-816f-f0fab84a7084" providerId="ADAL" clId="{68700CD1-69FB-4911-9426-B5149B6B7D87}" dt="2021-02-21T22:45:19.740" v="1165" actId="26606"/>
          <ac:spMkLst>
            <pc:docMk/>
            <pc:sldMk cId="4227927210" sldId="263"/>
            <ac:spMk id="15" creationId="{D5B0017B-2ECA-49AF-B397-DC140825DF8D}"/>
          </ac:spMkLst>
        </pc:spChg>
        <pc:spChg chg="add">
          <ac:chgData name="Thomas, Brennan (thoma2bm)" userId="4016b840-87c8-4370-816f-f0fab84a7084" providerId="ADAL" clId="{68700CD1-69FB-4911-9426-B5149B6B7D87}" dt="2021-02-21T22:45:19.740" v="1165" actId="26606"/>
          <ac:spMkLst>
            <pc:docMk/>
            <pc:sldMk cId="4227927210" sldId="263"/>
            <ac:spMk id="16" creationId="{B6CDA21F-E7AF-4C75-8395-33F58D5B0E45}"/>
          </ac:spMkLst>
        </pc:spChg>
        <pc:grpChg chg="add del">
          <ac:chgData name="Thomas, Brennan (thoma2bm)" userId="4016b840-87c8-4370-816f-f0fab84a7084" providerId="ADAL" clId="{68700CD1-69FB-4911-9426-B5149B6B7D87}" dt="2021-02-21T22:45:19.727" v="1164" actId="26606"/>
          <ac:grpSpMkLst>
            <pc:docMk/>
            <pc:sldMk cId="4227927210" sldId="263"/>
            <ac:grpSpMk id="10" creationId="{28FAF094-D087-493F-8DF9-A486C2D6BBAA}"/>
          </ac:grpSpMkLst>
        </pc:grpChg>
        <pc:grpChg chg="add">
          <ac:chgData name="Thomas, Brennan (thoma2bm)" userId="4016b840-87c8-4370-816f-f0fab84a7084" providerId="ADAL" clId="{68700CD1-69FB-4911-9426-B5149B6B7D87}" dt="2021-02-21T22:45:19.740" v="1165" actId="26606"/>
          <ac:grpSpMkLst>
            <pc:docMk/>
            <pc:sldMk cId="4227927210" sldId="263"/>
            <ac:grpSpMk id="18" creationId="{AE1C45F0-260A-458C-96ED-C1F6D2151219}"/>
          </ac:grpSpMkLst>
        </pc:grpChg>
        <pc:cxnChg chg="add">
          <ac:chgData name="Thomas, Brennan (thoma2bm)" userId="4016b840-87c8-4370-816f-f0fab84a7084" providerId="ADAL" clId="{68700CD1-69FB-4911-9426-B5149B6B7D87}" dt="2021-02-21T22:45:19.740" v="1165" actId="26606"/>
          <ac:cxnSpMkLst>
            <pc:docMk/>
            <pc:sldMk cId="4227927210" sldId="263"/>
            <ac:cxnSpMk id="17" creationId="{6CF1BAF6-AD41-4082-B212-8A1F9A2E8779}"/>
          </ac:cxnSpMkLst>
        </pc:cxnChg>
      </pc:sldChg>
      <pc:sldChg chg="addSp delSp modSp mod setBg">
        <pc:chgData name="Thomas, Brennan (thoma2bm)" userId="4016b840-87c8-4370-816f-f0fab84a7084" providerId="ADAL" clId="{68700CD1-69FB-4911-9426-B5149B6B7D87}" dt="2021-02-21T22:45:30.228" v="1168" actId="26606"/>
        <pc:sldMkLst>
          <pc:docMk/>
          <pc:sldMk cId="218567335" sldId="264"/>
        </pc:sldMkLst>
        <pc:spChg chg="mod">
          <ac:chgData name="Thomas, Brennan (thoma2bm)" userId="4016b840-87c8-4370-816f-f0fab84a7084" providerId="ADAL" clId="{68700CD1-69FB-4911-9426-B5149B6B7D87}" dt="2021-02-21T22:45:30.228" v="1168" actId="26606"/>
          <ac:spMkLst>
            <pc:docMk/>
            <pc:sldMk cId="218567335" sldId="264"/>
            <ac:spMk id="2" creationId="{92C65141-994F-4583-9DCE-535C20B91870}"/>
          </ac:spMkLst>
        </pc:spChg>
        <pc:spChg chg="mod">
          <ac:chgData name="Thomas, Brennan (thoma2bm)" userId="4016b840-87c8-4370-816f-f0fab84a7084" providerId="ADAL" clId="{68700CD1-69FB-4911-9426-B5149B6B7D87}" dt="2021-02-21T22:45:30.228" v="1168" actId="26606"/>
          <ac:spMkLst>
            <pc:docMk/>
            <pc:sldMk cId="218567335" sldId="264"/>
            <ac:spMk id="3" creationId="{3CEDB3A1-09A5-4B81-80C8-D40CEB9B39F4}"/>
          </ac:spMkLst>
        </pc:spChg>
        <pc:spChg chg="add del">
          <ac:chgData name="Thomas, Brennan (thoma2bm)" userId="4016b840-87c8-4370-816f-f0fab84a7084" providerId="ADAL" clId="{68700CD1-69FB-4911-9426-B5149B6B7D87}" dt="2021-02-21T22:45:30.216" v="1167" actId="26606"/>
          <ac:spMkLst>
            <pc:docMk/>
            <pc:sldMk cId="218567335" sldId="264"/>
            <ac:spMk id="9" creationId="{117AB3D3-3C9C-4DED-809A-78734805B895}"/>
          </ac:spMkLst>
        </pc:spChg>
        <pc:spChg chg="add del">
          <ac:chgData name="Thomas, Brennan (thoma2bm)" userId="4016b840-87c8-4370-816f-f0fab84a7084" providerId="ADAL" clId="{68700CD1-69FB-4911-9426-B5149B6B7D87}" dt="2021-02-21T22:45:30.216" v="1167" actId="26606"/>
          <ac:spMkLst>
            <pc:docMk/>
            <pc:sldMk cId="218567335" sldId="264"/>
            <ac:spMk id="11" creationId="{3A9A4357-BD1D-4622-A4FE-766E6AB8DE84}"/>
          </ac:spMkLst>
        </pc:spChg>
        <pc:spChg chg="add del">
          <ac:chgData name="Thomas, Brennan (thoma2bm)" userId="4016b840-87c8-4370-816f-f0fab84a7084" providerId="ADAL" clId="{68700CD1-69FB-4911-9426-B5149B6B7D87}" dt="2021-02-21T22:45:30.216" v="1167" actId="26606"/>
          <ac:spMkLst>
            <pc:docMk/>
            <pc:sldMk cId="218567335" sldId="264"/>
            <ac:spMk id="13" creationId="{E659831F-0D9A-4C63-9EBB-8435B85A440F}"/>
          </ac:spMkLst>
        </pc:spChg>
        <pc:spChg chg="add del">
          <ac:chgData name="Thomas, Brennan (thoma2bm)" userId="4016b840-87c8-4370-816f-f0fab84a7084" providerId="ADAL" clId="{68700CD1-69FB-4911-9426-B5149B6B7D87}" dt="2021-02-21T22:45:30.216" v="1167" actId="26606"/>
          <ac:spMkLst>
            <pc:docMk/>
            <pc:sldMk cId="218567335" sldId="264"/>
            <ac:spMk id="15" creationId="{E6995CE5-F890-4ABA-82A2-26507CE8D2A3}"/>
          </ac:spMkLst>
        </pc:spChg>
        <pc:spChg chg="add">
          <ac:chgData name="Thomas, Brennan (thoma2bm)" userId="4016b840-87c8-4370-816f-f0fab84a7084" providerId="ADAL" clId="{68700CD1-69FB-4911-9426-B5149B6B7D87}" dt="2021-02-21T22:45:30.228" v="1168" actId="26606"/>
          <ac:spMkLst>
            <pc:docMk/>
            <pc:sldMk cId="218567335" sldId="264"/>
            <ac:spMk id="16" creationId="{D5B0017B-2ECA-49AF-B397-DC140825DF8D}"/>
          </ac:spMkLst>
        </pc:spChg>
        <pc:spChg chg="add">
          <ac:chgData name="Thomas, Brennan (thoma2bm)" userId="4016b840-87c8-4370-816f-f0fab84a7084" providerId="ADAL" clId="{68700CD1-69FB-4911-9426-B5149B6B7D87}" dt="2021-02-21T22:45:30.228" v="1168" actId="26606"/>
          <ac:spMkLst>
            <pc:docMk/>
            <pc:sldMk cId="218567335" sldId="264"/>
            <ac:spMk id="17" creationId="{28D31E1B-0407-4223-9642-0B642CBF57D9}"/>
          </ac:spMkLst>
        </pc:spChg>
        <pc:spChg chg="add">
          <ac:chgData name="Thomas, Brennan (thoma2bm)" userId="4016b840-87c8-4370-816f-f0fab84a7084" providerId="ADAL" clId="{68700CD1-69FB-4911-9426-B5149B6B7D87}" dt="2021-02-21T22:45:30.228" v="1168" actId="26606"/>
          <ac:spMkLst>
            <pc:docMk/>
            <pc:sldMk cId="218567335" sldId="264"/>
            <ac:spMk id="18" creationId="{70E96339-907C-46C3-99AC-31179B6F0EBD}"/>
          </ac:spMkLst>
        </pc:spChg>
        <pc:grpChg chg="add">
          <ac:chgData name="Thomas, Brennan (thoma2bm)" userId="4016b840-87c8-4370-816f-f0fab84a7084" providerId="ADAL" clId="{68700CD1-69FB-4911-9426-B5149B6B7D87}" dt="2021-02-21T22:45:30.228" v="1168" actId="26606"/>
          <ac:grpSpMkLst>
            <pc:docMk/>
            <pc:sldMk cId="218567335" sldId="264"/>
            <ac:grpSpMk id="19" creationId="{AE1C45F0-260A-458C-96ED-C1F6D2151219}"/>
          </ac:grpSpMkLst>
        </pc:grpChg>
        <pc:picChg chg="mod">
          <ac:chgData name="Thomas, Brennan (thoma2bm)" userId="4016b840-87c8-4370-816f-f0fab84a7084" providerId="ADAL" clId="{68700CD1-69FB-4911-9426-B5149B6B7D87}" dt="2021-02-21T22:45:30.228" v="1168" actId="26606"/>
          <ac:picMkLst>
            <pc:docMk/>
            <pc:sldMk cId="218567335" sldId="264"/>
            <ac:picMk id="4" creationId="{A73D8C11-A179-4C8D-9F89-C3EBF7BABCFF}"/>
          </ac:picMkLst>
        </pc:picChg>
        <pc:cxnChg chg="add">
          <ac:chgData name="Thomas, Brennan (thoma2bm)" userId="4016b840-87c8-4370-816f-f0fab84a7084" providerId="ADAL" clId="{68700CD1-69FB-4911-9426-B5149B6B7D87}" dt="2021-02-21T22:45:30.228" v="1168" actId="26606"/>
          <ac:cxnSpMkLst>
            <pc:docMk/>
            <pc:sldMk cId="218567335" sldId="264"/>
            <ac:cxnSpMk id="20" creationId="{6CF1BAF6-AD41-4082-B212-8A1F9A2E8779}"/>
          </ac:cxnSpMkLst>
        </pc:cxnChg>
      </pc:sldChg>
      <pc:sldChg chg="addSp modSp mod setBg">
        <pc:chgData name="Thomas, Brennan (thoma2bm)" userId="4016b840-87c8-4370-816f-f0fab84a7084" providerId="ADAL" clId="{68700CD1-69FB-4911-9426-B5149B6B7D87}" dt="2021-02-21T22:46:20.669" v="1193" actId="26606"/>
        <pc:sldMkLst>
          <pc:docMk/>
          <pc:sldMk cId="3770207290" sldId="265"/>
        </pc:sldMkLst>
        <pc:spChg chg="mod">
          <ac:chgData name="Thomas, Brennan (thoma2bm)" userId="4016b840-87c8-4370-816f-f0fab84a7084" providerId="ADAL" clId="{68700CD1-69FB-4911-9426-B5149B6B7D87}" dt="2021-02-21T22:46:20.669" v="1193" actId="26606"/>
          <ac:spMkLst>
            <pc:docMk/>
            <pc:sldMk cId="3770207290" sldId="265"/>
            <ac:spMk id="2" creationId="{457D9D40-2261-4D9B-B204-FFE2759DBB29}"/>
          </ac:spMkLst>
        </pc:spChg>
        <pc:spChg chg="mod">
          <ac:chgData name="Thomas, Brennan (thoma2bm)" userId="4016b840-87c8-4370-816f-f0fab84a7084" providerId="ADAL" clId="{68700CD1-69FB-4911-9426-B5149B6B7D87}" dt="2021-02-21T22:46:20.669" v="1193" actId="26606"/>
          <ac:spMkLst>
            <pc:docMk/>
            <pc:sldMk cId="3770207290" sldId="265"/>
            <ac:spMk id="3" creationId="{D06B0829-0743-464B-82AD-16F5C5B629D7}"/>
          </ac:spMkLst>
        </pc:spChg>
        <pc:spChg chg="add">
          <ac:chgData name="Thomas, Brennan (thoma2bm)" userId="4016b840-87c8-4370-816f-f0fab84a7084" providerId="ADAL" clId="{68700CD1-69FB-4911-9426-B5149B6B7D87}" dt="2021-02-21T22:46:20.669" v="1193" actId="26606"/>
          <ac:spMkLst>
            <pc:docMk/>
            <pc:sldMk cId="3770207290" sldId="265"/>
            <ac:spMk id="8" creationId="{B6CDA21F-E7AF-4C75-8395-33F58D5B0E45}"/>
          </ac:spMkLst>
        </pc:spChg>
        <pc:spChg chg="add">
          <ac:chgData name="Thomas, Brennan (thoma2bm)" userId="4016b840-87c8-4370-816f-f0fab84a7084" providerId="ADAL" clId="{68700CD1-69FB-4911-9426-B5149B6B7D87}" dt="2021-02-21T22:46:20.669" v="1193" actId="26606"/>
          <ac:spMkLst>
            <pc:docMk/>
            <pc:sldMk cId="3770207290" sldId="265"/>
            <ac:spMk id="15" creationId="{D5B0017B-2ECA-49AF-B397-DC140825DF8D}"/>
          </ac:spMkLst>
        </pc:spChg>
        <pc:grpChg chg="add">
          <ac:chgData name="Thomas, Brennan (thoma2bm)" userId="4016b840-87c8-4370-816f-f0fab84a7084" providerId="ADAL" clId="{68700CD1-69FB-4911-9426-B5149B6B7D87}" dt="2021-02-21T22:46:20.669" v="1193" actId="26606"/>
          <ac:grpSpMkLst>
            <pc:docMk/>
            <pc:sldMk cId="3770207290" sldId="265"/>
            <ac:grpSpMk id="10" creationId="{AE1C45F0-260A-458C-96ED-C1F6D2151219}"/>
          </ac:grpSpMkLst>
        </pc:grpChg>
        <pc:cxnChg chg="add">
          <ac:chgData name="Thomas, Brennan (thoma2bm)" userId="4016b840-87c8-4370-816f-f0fab84a7084" providerId="ADAL" clId="{68700CD1-69FB-4911-9426-B5149B6B7D87}" dt="2021-02-21T22:46:20.669" v="1193" actId="26606"/>
          <ac:cxnSpMkLst>
            <pc:docMk/>
            <pc:sldMk cId="3770207290" sldId="265"/>
            <ac:cxnSpMk id="17" creationId="{6CF1BAF6-AD41-4082-B212-8A1F9A2E8779}"/>
          </ac:cxnSpMkLst>
        </pc:cxnChg>
      </pc:sldChg>
      <pc:sldChg chg="addSp delSp modSp del mod setBg">
        <pc:chgData name="Thomas, Brennan (thoma2bm)" userId="4016b840-87c8-4370-816f-f0fab84a7084" providerId="ADAL" clId="{68700CD1-69FB-4911-9426-B5149B6B7D87}" dt="2021-02-21T22:49:47.162" v="1261" actId="47"/>
        <pc:sldMkLst>
          <pc:docMk/>
          <pc:sldMk cId="3243619326" sldId="266"/>
        </pc:sldMkLst>
        <pc:spChg chg="mo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2" creationId="{08764A5D-C821-451C-AB57-6BEE89BE6CFB}"/>
          </ac:spMkLst>
        </pc:spChg>
        <pc:spChg chg="mod or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3" creationId="{A7BAF8CA-5A57-4626-AB6B-91017724223A}"/>
          </ac:spMkLst>
        </pc:spChg>
        <pc:spChg chg="add del">
          <ac:chgData name="Thomas, Brennan (thoma2bm)" userId="4016b840-87c8-4370-816f-f0fab84a7084" providerId="ADAL" clId="{68700CD1-69FB-4911-9426-B5149B6B7D87}" dt="2021-02-21T22:45:45.326" v="1170" actId="26606"/>
          <ac:spMkLst>
            <pc:docMk/>
            <pc:sldMk cId="3243619326" sldId="266"/>
            <ac:spMk id="10" creationId="{385E1BDC-A9B0-4A87-82E3-F3187F69A802}"/>
          </ac:spMkLst>
        </pc:spChg>
        <pc:spChg chg="add del">
          <ac:chgData name="Thomas, Brennan (thoma2bm)" userId="4016b840-87c8-4370-816f-f0fab84a7084" providerId="ADAL" clId="{68700CD1-69FB-4911-9426-B5149B6B7D87}" dt="2021-02-21T22:45:45.326" v="1170" actId="26606"/>
          <ac:spMkLst>
            <pc:docMk/>
            <pc:sldMk cId="3243619326" sldId="266"/>
            <ac:spMk id="12" creationId="{0990C621-3B8B-4820-8328-D47EF7CE823C}"/>
          </ac:spMkLst>
        </pc:spChg>
        <pc:spChg chg="add del">
          <ac:chgData name="Thomas, Brennan (thoma2bm)" userId="4016b840-87c8-4370-816f-f0fab84a7084" providerId="ADAL" clId="{68700CD1-69FB-4911-9426-B5149B6B7D87}" dt="2021-02-21T22:45:45.326" v="1170" actId="26606"/>
          <ac:spMkLst>
            <pc:docMk/>
            <pc:sldMk cId="3243619326" sldId="266"/>
            <ac:spMk id="14" creationId="{C1A2385B-1D2A-4E17-84FA-6CB7F0AAE473}"/>
          </ac:spMkLst>
        </pc:spChg>
        <pc:spChg chg="add del">
          <ac:chgData name="Thomas, Brennan (thoma2bm)" userId="4016b840-87c8-4370-816f-f0fab84a7084" providerId="ADAL" clId="{68700CD1-69FB-4911-9426-B5149B6B7D87}" dt="2021-02-21T22:45:45.326" v="1170" actId="26606"/>
          <ac:spMkLst>
            <pc:docMk/>
            <pc:sldMk cId="3243619326" sldId="266"/>
            <ac:spMk id="16" creationId="{5E791F2F-79DB-4CC0-9FA1-001E3E91E8B7}"/>
          </ac:spMkLst>
        </pc:spChg>
        <pc:spChg chg="add del">
          <ac:chgData name="Thomas, Brennan (thoma2bm)" userId="4016b840-87c8-4370-816f-f0fab84a7084" providerId="ADAL" clId="{68700CD1-69FB-4911-9426-B5149B6B7D87}" dt="2021-02-21T22:45:47.486" v="1172" actId="26606"/>
          <ac:spMkLst>
            <pc:docMk/>
            <pc:sldMk cId="3243619326" sldId="266"/>
            <ac:spMk id="18" creationId="{1022CA72-2A63-428F-B586-37BA5AB6D265}"/>
          </ac:spMkLst>
        </pc:spChg>
        <pc:spChg chg="add del">
          <ac:chgData name="Thomas, Brennan (thoma2bm)" userId="4016b840-87c8-4370-816f-f0fab84a7084" providerId="ADAL" clId="{68700CD1-69FB-4911-9426-B5149B6B7D87}" dt="2021-02-21T22:45:47.486" v="1172" actId="26606"/>
          <ac:spMkLst>
            <pc:docMk/>
            <pc:sldMk cId="3243619326" sldId="266"/>
            <ac:spMk id="19" creationId="{95C8260E-968F-44E8-A823-ABB431311926}"/>
          </ac:spMkLst>
        </pc:spChg>
        <pc:spChg chg="add del">
          <ac:chgData name="Thomas, Brennan (thoma2bm)" userId="4016b840-87c8-4370-816f-f0fab84a7084" providerId="ADAL" clId="{68700CD1-69FB-4911-9426-B5149B6B7D87}" dt="2021-02-21T22:45:47.486" v="1172" actId="26606"/>
          <ac:spMkLst>
            <pc:docMk/>
            <pc:sldMk cId="3243619326" sldId="266"/>
            <ac:spMk id="20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5:47.486" v="1172" actId="26606"/>
          <ac:spMkLst>
            <pc:docMk/>
            <pc:sldMk cId="3243619326" sldId="266"/>
            <ac:spMk id="21" creationId="{FE43805F-24A6-46A4-B19B-54F28347355C}"/>
          </ac:spMkLst>
        </pc:spChg>
        <pc:spChg chg="add del">
          <ac:chgData name="Thomas, Brennan (thoma2bm)" userId="4016b840-87c8-4370-816f-f0fab84a7084" providerId="ADAL" clId="{68700CD1-69FB-4911-9426-B5149B6B7D87}" dt="2021-02-21T22:45:49.168" v="1174" actId="26606"/>
          <ac:spMkLst>
            <pc:docMk/>
            <pc:sldMk cId="3243619326" sldId="266"/>
            <ac:spMk id="23" creationId="{1022CA72-2A63-428F-B586-37BA5AB6D265}"/>
          </ac:spMkLst>
        </pc:spChg>
        <pc:spChg chg="add del">
          <ac:chgData name="Thomas, Brennan (thoma2bm)" userId="4016b840-87c8-4370-816f-f0fab84a7084" providerId="ADAL" clId="{68700CD1-69FB-4911-9426-B5149B6B7D87}" dt="2021-02-21T22:45:49.168" v="1174" actId="26606"/>
          <ac:spMkLst>
            <pc:docMk/>
            <pc:sldMk cId="3243619326" sldId="266"/>
            <ac:spMk id="24" creationId="{95C8260E-968F-44E8-A823-ABB431311926}"/>
          </ac:spMkLst>
        </pc:spChg>
        <pc:spChg chg="add del">
          <ac:chgData name="Thomas, Brennan (thoma2bm)" userId="4016b840-87c8-4370-816f-f0fab84a7084" providerId="ADAL" clId="{68700CD1-69FB-4911-9426-B5149B6B7D87}" dt="2021-02-21T22:45:49.168" v="1174" actId="26606"/>
          <ac:spMkLst>
            <pc:docMk/>
            <pc:sldMk cId="3243619326" sldId="266"/>
            <ac:spMk id="25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5:49.168" v="1174" actId="26606"/>
          <ac:spMkLst>
            <pc:docMk/>
            <pc:sldMk cId="3243619326" sldId="266"/>
            <ac:spMk id="26" creationId="{FE43805F-24A6-46A4-B19B-54F28347355C}"/>
          </ac:spMkLst>
        </pc:spChg>
        <pc:spChg chg="add del">
          <ac:chgData name="Thomas, Brennan (thoma2bm)" userId="4016b840-87c8-4370-816f-f0fab84a7084" providerId="ADAL" clId="{68700CD1-69FB-4911-9426-B5149B6B7D87}" dt="2021-02-21T22:45:51.725" v="1176" actId="26606"/>
          <ac:spMkLst>
            <pc:docMk/>
            <pc:sldMk cId="3243619326" sldId="266"/>
            <ac:spMk id="28" creationId="{8761DDFE-071F-4200-B0AA-394476C2D2D6}"/>
          </ac:spMkLst>
        </pc:spChg>
        <pc:spChg chg="add del">
          <ac:chgData name="Thomas, Brennan (thoma2bm)" userId="4016b840-87c8-4370-816f-f0fab84a7084" providerId="ADAL" clId="{68700CD1-69FB-4911-9426-B5149B6B7D87}" dt="2021-02-21T22:45:56.467" v="1178" actId="26606"/>
          <ac:spMkLst>
            <pc:docMk/>
            <pc:sldMk cId="3243619326" sldId="266"/>
            <ac:spMk id="30" creationId="{385E1BDC-A9B0-4A87-82E3-F3187F69A802}"/>
          </ac:spMkLst>
        </pc:spChg>
        <pc:spChg chg="add del">
          <ac:chgData name="Thomas, Brennan (thoma2bm)" userId="4016b840-87c8-4370-816f-f0fab84a7084" providerId="ADAL" clId="{68700CD1-69FB-4911-9426-B5149B6B7D87}" dt="2021-02-21T22:45:56.467" v="1178" actId="26606"/>
          <ac:spMkLst>
            <pc:docMk/>
            <pc:sldMk cId="3243619326" sldId="266"/>
            <ac:spMk id="31" creationId="{0990C621-3B8B-4820-8328-D47EF7CE823C}"/>
          </ac:spMkLst>
        </pc:spChg>
        <pc:spChg chg="add del">
          <ac:chgData name="Thomas, Brennan (thoma2bm)" userId="4016b840-87c8-4370-816f-f0fab84a7084" providerId="ADAL" clId="{68700CD1-69FB-4911-9426-B5149B6B7D87}" dt="2021-02-21T22:45:56.467" v="1178" actId="26606"/>
          <ac:spMkLst>
            <pc:docMk/>
            <pc:sldMk cId="3243619326" sldId="266"/>
            <ac:spMk id="32" creationId="{C1A2385B-1D2A-4E17-84FA-6CB7F0AAE473}"/>
          </ac:spMkLst>
        </pc:spChg>
        <pc:spChg chg="add del">
          <ac:chgData name="Thomas, Brennan (thoma2bm)" userId="4016b840-87c8-4370-816f-f0fab84a7084" providerId="ADAL" clId="{68700CD1-69FB-4911-9426-B5149B6B7D87}" dt="2021-02-21T22:45:56.467" v="1178" actId="26606"/>
          <ac:spMkLst>
            <pc:docMk/>
            <pc:sldMk cId="3243619326" sldId="266"/>
            <ac:spMk id="33" creationId="{5E791F2F-79DB-4CC0-9FA1-001E3E91E8B7}"/>
          </ac:spMkLst>
        </pc:spChg>
        <pc:spChg chg="add del">
          <ac:chgData name="Thomas, Brennan (thoma2bm)" userId="4016b840-87c8-4370-816f-f0fab84a7084" providerId="ADAL" clId="{68700CD1-69FB-4911-9426-B5149B6B7D87}" dt="2021-02-21T22:45:58.385" v="1180" actId="26606"/>
          <ac:spMkLst>
            <pc:docMk/>
            <pc:sldMk cId="3243619326" sldId="266"/>
            <ac:spMk id="35" creationId="{69D47016-023F-44BD-981C-50E7A10A6609}"/>
          </ac:spMkLst>
        </pc:spChg>
        <pc:spChg chg="add del">
          <ac:chgData name="Thomas, Brennan (thoma2bm)" userId="4016b840-87c8-4370-816f-f0fab84a7084" providerId="ADAL" clId="{68700CD1-69FB-4911-9426-B5149B6B7D87}" dt="2021-02-21T22:45:58.385" v="1180" actId="26606"/>
          <ac:spMkLst>
            <pc:docMk/>
            <pc:sldMk cId="3243619326" sldId="266"/>
            <ac:spMk id="36" creationId="{6D8B37B0-0682-433E-BC8D-498C04ABD9A7}"/>
          </ac:spMkLst>
        </pc:spChg>
        <pc:spChg chg="add del">
          <ac:chgData name="Thomas, Brennan (thoma2bm)" userId="4016b840-87c8-4370-816f-f0fab84a7084" providerId="ADAL" clId="{68700CD1-69FB-4911-9426-B5149B6B7D87}" dt="2021-02-21T22:45:58.885" v="1182" actId="26606"/>
          <ac:spMkLst>
            <pc:docMk/>
            <pc:sldMk cId="3243619326" sldId="266"/>
            <ac:spMk id="38" creationId="{385E1BDC-A9B0-4A87-82E3-F3187F69A802}"/>
          </ac:spMkLst>
        </pc:spChg>
        <pc:spChg chg="add del">
          <ac:chgData name="Thomas, Brennan (thoma2bm)" userId="4016b840-87c8-4370-816f-f0fab84a7084" providerId="ADAL" clId="{68700CD1-69FB-4911-9426-B5149B6B7D87}" dt="2021-02-21T22:45:58.885" v="1182" actId="26606"/>
          <ac:spMkLst>
            <pc:docMk/>
            <pc:sldMk cId="3243619326" sldId="266"/>
            <ac:spMk id="39" creationId="{0990C621-3B8B-4820-8328-D47EF7CE823C}"/>
          </ac:spMkLst>
        </pc:spChg>
        <pc:spChg chg="add del">
          <ac:chgData name="Thomas, Brennan (thoma2bm)" userId="4016b840-87c8-4370-816f-f0fab84a7084" providerId="ADAL" clId="{68700CD1-69FB-4911-9426-B5149B6B7D87}" dt="2021-02-21T22:45:58.885" v="1182" actId="26606"/>
          <ac:spMkLst>
            <pc:docMk/>
            <pc:sldMk cId="3243619326" sldId="266"/>
            <ac:spMk id="40" creationId="{C1A2385B-1D2A-4E17-84FA-6CB7F0AAE473}"/>
          </ac:spMkLst>
        </pc:spChg>
        <pc:spChg chg="add del">
          <ac:chgData name="Thomas, Brennan (thoma2bm)" userId="4016b840-87c8-4370-816f-f0fab84a7084" providerId="ADAL" clId="{68700CD1-69FB-4911-9426-B5149B6B7D87}" dt="2021-02-21T22:45:58.885" v="1182" actId="26606"/>
          <ac:spMkLst>
            <pc:docMk/>
            <pc:sldMk cId="3243619326" sldId="266"/>
            <ac:spMk id="41" creationId="{5E791F2F-79DB-4CC0-9FA1-001E3E91E8B7}"/>
          </ac:spMkLst>
        </pc:spChg>
        <pc:spChg chg="add del">
          <ac:chgData name="Thomas, Brennan (thoma2bm)" userId="4016b840-87c8-4370-816f-f0fab84a7084" providerId="ADAL" clId="{68700CD1-69FB-4911-9426-B5149B6B7D87}" dt="2021-02-21T22:45:59.616" v="1184" actId="26606"/>
          <ac:spMkLst>
            <pc:docMk/>
            <pc:sldMk cId="3243619326" sldId="266"/>
            <ac:spMk id="43" creationId="{1022CA72-2A63-428F-B586-37BA5AB6D265}"/>
          </ac:spMkLst>
        </pc:spChg>
        <pc:spChg chg="add del">
          <ac:chgData name="Thomas, Brennan (thoma2bm)" userId="4016b840-87c8-4370-816f-f0fab84a7084" providerId="ADAL" clId="{68700CD1-69FB-4911-9426-B5149B6B7D87}" dt="2021-02-21T22:45:59.616" v="1184" actId="26606"/>
          <ac:spMkLst>
            <pc:docMk/>
            <pc:sldMk cId="3243619326" sldId="266"/>
            <ac:spMk id="44" creationId="{95C8260E-968F-44E8-A823-ABB431311926}"/>
          </ac:spMkLst>
        </pc:spChg>
        <pc:spChg chg="add del">
          <ac:chgData name="Thomas, Brennan (thoma2bm)" userId="4016b840-87c8-4370-816f-f0fab84a7084" providerId="ADAL" clId="{68700CD1-69FB-4911-9426-B5149B6B7D87}" dt="2021-02-21T22:45:59.616" v="1184" actId="26606"/>
          <ac:spMkLst>
            <pc:docMk/>
            <pc:sldMk cId="3243619326" sldId="266"/>
            <ac:spMk id="45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5:59.616" v="1184" actId="26606"/>
          <ac:spMkLst>
            <pc:docMk/>
            <pc:sldMk cId="3243619326" sldId="266"/>
            <ac:spMk id="46" creationId="{FE43805F-24A6-46A4-B19B-54F28347355C}"/>
          </ac:spMkLst>
        </pc:spChg>
        <pc:spChg chg="add del">
          <ac:chgData name="Thomas, Brennan (thoma2bm)" userId="4016b840-87c8-4370-816f-f0fab84a7084" providerId="ADAL" clId="{68700CD1-69FB-4911-9426-B5149B6B7D87}" dt="2021-02-21T22:46:00.771" v="1186" actId="26606"/>
          <ac:spMkLst>
            <pc:docMk/>
            <pc:sldMk cId="3243619326" sldId="266"/>
            <ac:spMk id="48" creationId="{1022CA72-2A63-428F-B586-37BA5AB6D265}"/>
          </ac:spMkLst>
        </pc:spChg>
        <pc:spChg chg="add del">
          <ac:chgData name="Thomas, Brennan (thoma2bm)" userId="4016b840-87c8-4370-816f-f0fab84a7084" providerId="ADAL" clId="{68700CD1-69FB-4911-9426-B5149B6B7D87}" dt="2021-02-21T22:46:00.771" v="1186" actId="26606"/>
          <ac:spMkLst>
            <pc:docMk/>
            <pc:sldMk cId="3243619326" sldId="266"/>
            <ac:spMk id="49" creationId="{95C8260E-968F-44E8-A823-ABB431311926}"/>
          </ac:spMkLst>
        </pc:spChg>
        <pc:spChg chg="add del">
          <ac:chgData name="Thomas, Brennan (thoma2bm)" userId="4016b840-87c8-4370-816f-f0fab84a7084" providerId="ADAL" clId="{68700CD1-69FB-4911-9426-B5149B6B7D87}" dt="2021-02-21T22:46:00.771" v="1186" actId="26606"/>
          <ac:spMkLst>
            <pc:docMk/>
            <pc:sldMk cId="3243619326" sldId="266"/>
            <ac:spMk id="50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6:00.771" v="1186" actId="26606"/>
          <ac:spMkLst>
            <pc:docMk/>
            <pc:sldMk cId="3243619326" sldId="266"/>
            <ac:spMk id="51" creationId="{FE43805F-24A6-46A4-B19B-54F28347355C}"/>
          </ac:spMkLst>
        </pc:spChg>
        <pc:spChg chg="add del">
          <ac:chgData name="Thomas, Brennan (thoma2bm)" userId="4016b840-87c8-4370-816f-f0fab84a7084" providerId="ADAL" clId="{68700CD1-69FB-4911-9426-B5149B6B7D87}" dt="2021-02-21T22:46:02.763" v="1188" actId="26606"/>
          <ac:spMkLst>
            <pc:docMk/>
            <pc:sldMk cId="3243619326" sldId="266"/>
            <ac:spMk id="53" creationId="{8761DDFE-071F-4200-B0AA-394476C2D2D6}"/>
          </ac:spMkLst>
        </pc:spChg>
        <pc:spChg chg="add del">
          <ac:chgData name="Thomas, Brennan (thoma2bm)" userId="4016b840-87c8-4370-816f-f0fab84a7084" providerId="ADAL" clId="{68700CD1-69FB-4911-9426-B5149B6B7D87}" dt="2021-02-21T22:46:04.500" v="1190" actId="26606"/>
          <ac:spMkLst>
            <pc:docMk/>
            <pc:sldMk cId="3243619326" sldId="266"/>
            <ac:spMk id="55" creationId="{69D47016-023F-44BD-981C-50E7A10A6609}"/>
          </ac:spMkLst>
        </pc:spChg>
        <pc:spChg chg="add del">
          <ac:chgData name="Thomas, Brennan (thoma2bm)" userId="4016b840-87c8-4370-816f-f0fab84a7084" providerId="ADAL" clId="{68700CD1-69FB-4911-9426-B5149B6B7D87}" dt="2021-02-21T22:46:04.500" v="1190" actId="26606"/>
          <ac:spMkLst>
            <pc:docMk/>
            <pc:sldMk cId="3243619326" sldId="266"/>
            <ac:spMk id="56" creationId="{6D8B37B0-0682-433E-BC8D-498C04ABD9A7}"/>
          </ac:spMkLst>
        </pc:spChg>
        <pc:spChg chg="add del">
          <ac:chgData name="Thomas, Brennan (thoma2bm)" userId="4016b840-87c8-4370-816f-f0fab84a7084" providerId="ADAL" clId="{68700CD1-69FB-4911-9426-B5149B6B7D87}" dt="2021-02-21T22:46:12.334" v="1192" actId="26606"/>
          <ac:spMkLst>
            <pc:docMk/>
            <pc:sldMk cId="3243619326" sldId="266"/>
            <ac:spMk id="58" creationId="{385E1BDC-A9B0-4A87-82E3-F3187F69A802}"/>
          </ac:spMkLst>
        </pc:spChg>
        <pc:spChg chg="add del">
          <ac:chgData name="Thomas, Brennan (thoma2bm)" userId="4016b840-87c8-4370-816f-f0fab84a7084" providerId="ADAL" clId="{68700CD1-69FB-4911-9426-B5149B6B7D87}" dt="2021-02-21T22:46:12.334" v="1192" actId="26606"/>
          <ac:spMkLst>
            <pc:docMk/>
            <pc:sldMk cId="3243619326" sldId="266"/>
            <ac:spMk id="59" creationId="{0990C621-3B8B-4820-8328-D47EF7CE823C}"/>
          </ac:spMkLst>
        </pc:spChg>
        <pc:spChg chg="add del">
          <ac:chgData name="Thomas, Brennan (thoma2bm)" userId="4016b840-87c8-4370-816f-f0fab84a7084" providerId="ADAL" clId="{68700CD1-69FB-4911-9426-B5149B6B7D87}" dt="2021-02-21T22:46:12.334" v="1192" actId="26606"/>
          <ac:spMkLst>
            <pc:docMk/>
            <pc:sldMk cId="3243619326" sldId="266"/>
            <ac:spMk id="60" creationId="{C1A2385B-1D2A-4E17-84FA-6CB7F0AAE473}"/>
          </ac:spMkLst>
        </pc:spChg>
        <pc:spChg chg="add del">
          <ac:chgData name="Thomas, Brennan (thoma2bm)" userId="4016b840-87c8-4370-816f-f0fab84a7084" providerId="ADAL" clId="{68700CD1-69FB-4911-9426-B5149B6B7D87}" dt="2021-02-21T22:46:12.334" v="1192" actId="26606"/>
          <ac:spMkLst>
            <pc:docMk/>
            <pc:sldMk cId="3243619326" sldId="266"/>
            <ac:spMk id="61" creationId="{5E791F2F-79DB-4CC0-9FA1-001E3E91E8B7}"/>
          </ac:spMkLst>
        </pc:spChg>
        <pc:spChg chg="add del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66" creationId="{1022CA72-2A63-428F-B586-37BA5AB6D265}"/>
          </ac:spMkLst>
        </pc:spChg>
        <pc:spChg chg="add del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68" creationId="{95C8260E-968F-44E8-A823-ABB431311926}"/>
          </ac:spMkLst>
        </pc:spChg>
        <pc:spChg chg="add del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70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72" creationId="{FE43805F-24A6-46A4-B19B-54F28347355C}"/>
          </ac:spMkLst>
        </pc:spChg>
        <pc:spChg chg="add del">
          <ac:chgData name="Thomas, Brennan (thoma2bm)" userId="4016b840-87c8-4370-816f-f0fab84a7084" providerId="ADAL" clId="{68700CD1-69FB-4911-9426-B5149B6B7D87}" dt="2021-02-21T22:47:05.073" v="1202" actId="26606"/>
          <ac:spMkLst>
            <pc:docMk/>
            <pc:sldMk cId="3243619326" sldId="266"/>
            <ac:spMk id="77" creationId="{385E1BDC-A9B0-4A87-82E3-F3187F69A802}"/>
          </ac:spMkLst>
        </pc:spChg>
        <pc:spChg chg="add del">
          <ac:chgData name="Thomas, Brennan (thoma2bm)" userId="4016b840-87c8-4370-816f-f0fab84a7084" providerId="ADAL" clId="{68700CD1-69FB-4911-9426-B5149B6B7D87}" dt="2021-02-21T22:47:05.073" v="1202" actId="26606"/>
          <ac:spMkLst>
            <pc:docMk/>
            <pc:sldMk cId="3243619326" sldId="266"/>
            <ac:spMk id="79" creationId="{0990C621-3B8B-4820-8328-D47EF7CE823C}"/>
          </ac:spMkLst>
        </pc:spChg>
        <pc:spChg chg="add del">
          <ac:chgData name="Thomas, Brennan (thoma2bm)" userId="4016b840-87c8-4370-816f-f0fab84a7084" providerId="ADAL" clId="{68700CD1-69FB-4911-9426-B5149B6B7D87}" dt="2021-02-21T22:47:05.073" v="1202" actId="26606"/>
          <ac:spMkLst>
            <pc:docMk/>
            <pc:sldMk cId="3243619326" sldId="266"/>
            <ac:spMk id="81" creationId="{C1A2385B-1D2A-4E17-84FA-6CB7F0AAE473}"/>
          </ac:spMkLst>
        </pc:spChg>
        <pc:spChg chg="add del">
          <ac:chgData name="Thomas, Brennan (thoma2bm)" userId="4016b840-87c8-4370-816f-f0fab84a7084" providerId="ADAL" clId="{68700CD1-69FB-4911-9426-B5149B6B7D87}" dt="2021-02-21T22:47:05.073" v="1202" actId="26606"/>
          <ac:spMkLst>
            <pc:docMk/>
            <pc:sldMk cId="3243619326" sldId="266"/>
            <ac:spMk id="83" creationId="{5E791F2F-79DB-4CC0-9FA1-001E3E91E8B7}"/>
          </ac:spMkLst>
        </pc:spChg>
        <pc:spChg chg="ad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85" creationId="{385E1BDC-A9B0-4A87-82E3-F3187F69A802}"/>
          </ac:spMkLst>
        </pc:spChg>
        <pc:spChg chg="ad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86" creationId="{0990C621-3B8B-4820-8328-D47EF7CE823C}"/>
          </ac:spMkLst>
        </pc:spChg>
        <pc:spChg chg="ad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87" creationId="{C1A2385B-1D2A-4E17-84FA-6CB7F0AAE473}"/>
          </ac:spMkLst>
        </pc:spChg>
        <pc:spChg chg="add">
          <ac:chgData name="Thomas, Brennan (thoma2bm)" userId="4016b840-87c8-4370-816f-f0fab84a7084" providerId="ADAL" clId="{68700CD1-69FB-4911-9426-B5149B6B7D87}" dt="2021-02-21T22:47:05.103" v="1203" actId="26606"/>
          <ac:spMkLst>
            <pc:docMk/>
            <pc:sldMk cId="3243619326" sldId="266"/>
            <ac:spMk id="88" creationId="{5E791F2F-79DB-4CC0-9FA1-001E3E91E8B7}"/>
          </ac:spMkLst>
        </pc:spChg>
        <pc:graphicFrameChg chg="add mod modGraphic">
          <ac:chgData name="Thomas, Brennan (thoma2bm)" userId="4016b840-87c8-4370-816f-f0fab84a7084" providerId="ADAL" clId="{68700CD1-69FB-4911-9426-B5149B6B7D87}" dt="2021-02-21T22:47:05.103" v="1203" actId="26606"/>
          <ac:graphicFrameMkLst>
            <pc:docMk/>
            <pc:sldMk cId="3243619326" sldId="266"/>
            <ac:graphicFrameMk id="5" creationId="{156154EE-2470-4E62-88B8-F1409877F60E}"/>
          </ac:graphicFrameMkLst>
        </pc:graphicFrameChg>
        <pc:picChg chg="mod ord">
          <ac:chgData name="Thomas, Brennan (thoma2bm)" userId="4016b840-87c8-4370-816f-f0fab84a7084" providerId="ADAL" clId="{68700CD1-69FB-4911-9426-B5149B6B7D87}" dt="2021-02-21T22:47:05.103" v="1203" actId="26606"/>
          <ac:picMkLst>
            <pc:docMk/>
            <pc:sldMk cId="3243619326" sldId="266"/>
            <ac:picMk id="4" creationId="{E969C590-A814-4166-B29E-6B27A54F0ECE}"/>
          </ac:picMkLst>
        </pc:picChg>
      </pc:sldChg>
      <pc:sldChg chg="addSp delSp modSp new mod setBg">
        <pc:chgData name="Thomas, Brennan (thoma2bm)" userId="4016b840-87c8-4370-816f-f0fab84a7084" providerId="ADAL" clId="{68700CD1-69FB-4911-9426-B5149B6B7D87}" dt="2021-02-21T22:43:56.278" v="1143" actId="1076"/>
        <pc:sldMkLst>
          <pc:docMk/>
          <pc:sldMk cId="645820926" sldId="267"/>
        </pc:sldMkLst>
        <pc:spChg chg="mo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2" creationId="{EDB3256B-FC64-4B3F-B0E6-1283110CDFC7}"/>
          </ac:spMkLst>
        </pc:spChg>
        <pc:spChg chg="add del mo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3" creationId="{D39E3CB2-06EE-459E-A370-F25E06D9A7A7}"/>
          </ac:spMkLst>
        </pc:spChg>
        <pc:spChg chg="add del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12" creationId="{201CC55D-ED54-4C5C-95E6-10947BD1103B}"/>
          </ac:spMkLst>
        </pc:spChg>
        <pc:spChg chg="add del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18" creationId="{3873B707-463F-40B0-8227-E8CC6C67EB25}"/>
          </ac:spMkLst>
        </pc:spChg>
        <pc:spChg chg="add del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20" creationId="{C13237C8-E62C-4F0D-A318-BD6FB6C2D138}"/>
          </ac:spMkLst>
        </pc:spChg>
        <pc:spChg chg="add del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22" creationId="{19C9EAEA-39D0-4B0E-A0EB-51E7B26740B1}"/>
          </ac:spMkLst>
        </pc:spChg>
        <pc:spChg chg="add del">
          <ac:chgData name="Thomas, Brennan (thoma2bm)" userId="4016b840-87c8-4370-816f-f0fab84a7084" providerId="ADAL" clId="{68700CD1-69FB-4911-9426-B5149B6B7D87}" dt="2021-02-21T22:43:18.455" v="1124" actId="26606"/>
          <ac:spMkLst>
            <pc:docMk/>
            <pc:sldMk cId="645820926" sldId="267"/>
            <ac:spMk id="27" creationId="{28D31E1B-0407-4223-9642-0B642CBF57D9}"/>
          </ac:spMkLst>
        </pc:spChg>
        <pc:spChg chg="add del">
          <ac:chgData name="Thomas, Brennan (thoma2bm)" userId="4016b840-87c8-4370-816f-f0fab84a7084" providerId="ADAL" clId="{68700CD1-69FB-4911-9426-B5149B6B7D87}" dt="2021-02-21T22:43:22.061" v="1128" actId="26606"/>
          <ac:spMkLst>
            <pc:docMk/>
            <pc:sldMk cId="645820926" sldId="267"/>
            <ac:spMk id="31" creationId="{E659831F-0D9A-4C63-9EBB-8435B85A440F}"/>
          </ac:spMkLst>
        </pc:spChg>
        <pc:spChg chg="add del">
          <ac:chgData name="Thomas, Brennan (thoma2bm)" userId="4016b840-87c8-4370-816f-f0fab84a7084" providerId="ADAL" clId="{68700CD1-69FB-4911-9426-B5149B6B7D87}" dt="2021-02-21T22:43:22.061" v="1128" actId="26606"/>
          <ac:spMkLst>
            <pc:docMk/>
            <pc:sldMk cId="645820926" sldId="267"/>
            <ac:spMk id="33" creationId="{E6995CE5-F890-4ABA-82A2-26507CE8D2A3}"/>
          </ac:spMkLst>
        </pc:spChg>
        <pc:spChg chg="add del">
          <ac:chgData name="Thomas, Brennan (thoma2bm)" userId="4016b840-87c8-4370-816f-f0fab84a7084" providerId="ADAL" clId="{68700CD1-69FB-4911-9426-B5149B6B7D87}" dt="2021-02-21T22:43:18.455" v="1124" actId="26606"/>
          <ac:spMkLst>
            <pc:docMk/>
            <pc:sldMk cId="645820926" sldId="267"/>
            <ac:spMk id="34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3:23.141" v="1130" actId="26606"/>
          <ac:spMkLst>
            <pc:docMk/>
            <pc:sldMk cId="645820926" sldId="267"/>
            <ac:spMk id="35" creationId="{2C1BBA94-3F40-40AA-8BB9-E69E25E537C1}"/>
          </ac:spMkLst>
        </pc:spChg>
        <pc:spChg chg="add del">
          <ac:chgData name="Thomas, Brennan (thoma2bm)" userId="4016b840-87c8-4370-816f-f0fab84a7084" providerId="ADAL" clId="{68700CD1-69FB-4911-9426-B5149B6B7D87}" dt="2021-02-21T22:43:18.455" v="1124" actId="26606"/>
          <ac:spMkLst>
            <pc:docMk/>
            <pc:sldMk cId="645820926" sldId="267"/>
            <ac:spMk id="36" creationId="{70E96339-907C-46C3-99AC-31179B6F0EBD}"/>
          </ac:spMkLst>
        </pc:spChg>
        <pc:spChg chg="add del">
          <ac:chgData name="Thomas, Brennan (thoma2bm)" userId="4016b840-87c8-4370-816f-f0fab84a7084" providerId="ADAL" clId="{68700CD1-69FB-4911-9426-B5149B6B7D87}" dt="2021-02-21T22:43:20.384" v="1126" actId="26606"/>
          <ac:spMkLst>
            <pc:docMk/>
            <pc:sldMk cId="645820926" sldId="267"/>
            <ac:spMk id="40" creationId="{B0B8DCBA-FEED-46EF-A140-35B904015B49}"/>
          </ac:spMkLst>
        </pc:spChg>
        <pc:spChg chg="add del">
          <ac:chgData name="Thomas, Brennan (thoma2bm)" userId="4016b840-87c8-4370-816f-f0fab84a7084" providerId="ADAL" clId="{68700CD1-69FB-4911-9426-B5149B6B7D87}" dt="2021-02-21T22:43:20.384" v="1126" actId="26606"/>
          <ac:spMkLst>
            <pc:docMk/>
            <pc:sldMk cId="645820926" sldId="267"/>
            <ac:spMk id="45" creationId="{D5B0017B-2ECA-49AF-B397-DC140825DF8D}"/>
          </ac:spMkLst>
        </pc:spChg>
        <pc:spChg chg="add del">
          <ac:chgData name="Thomas, Brennan (thoma2bm)" userId="4016b840-87c8-4370-816f-f0fab84a7084" providerId="ADAL" clId="{68700CD1-69FB-4911-9426-B5149B6B7D87}" dt="2021-02-21T22:43:22.061" v="1128" actId="26606"/>
          <ac:spMkLst>
            <pc:docMk/>
            <pc:sldMk cId="645820926" sldId="267"/>
            <ac:spMk id="48" creationId="{117AB3D3-3C9C-4DED-809A-78734805B895}"/>
          </ac:spMkLst>
        </pc:spChg>
        <pc:spChg chg="add del">
          <ac:chgData name="Thomas, Brennan (thoma2bm)" userId="4016b840-87c8-4370-816f-f0fab84a7084" providerId="ADAL" clId="{68700CD1-69FB-4911-9426-B5149B6B7D87}" dt="2021-02-21T22:43:22.061" v="1128" actId="26606"/>
          <ac:spMkLst>
            <pc:docMk/>
            <pc:sldMk cId="645820926" sldId="267"/>
            <ac:spMk id="49" creationId="{3A9A4357-BD1D-4622-A4FE-766E6AB8DE84}"/>
          </ac:spMkLst>
        </pc:spChg>
        <pc:spChg chg="add del">
          <ac:chgData name="Thomas, Brennan (thoma2bm)" userId="4016b840-87c8-4370-816f-f0fab84a7084" providerId="ADAL" clId="{68700CD1-69FB-4911-9426-B5149B6B7D87}" dt="2021-02-21T22:43:23.141" v="1130" actId="26606"/>
          <ac:spMkLst>
            <pc:docMk/>
            <pc:sldMk cId="645820926" sldId="267"/>
            <ac:spMk id="51" creationId="{2F687420-BEB4-45CD-8226-339BE553B8E6}"/>
          </ac:spMkLst>
        </pc:spChg>
        <pc:spChg chg="add del">
          <ac:chgData name="Thomas, Brennan (thoma2bm)" userId="4016b840-87c8-4370-816f-f0fab84a7084" providerId="ADAL" clId="{68700CD1-69FB-4911-9426-B5149B6B7D87}" dt="2021-02-21T22:43:23.141" v="1130" actId="26606"/>
          <ac:spMkLst>
            <pc:docMk/>
            <pc:sldMk cId="645820926" sldId="267"/>
            <ac:spMk id="52" creationId="{169CC832-2974-4E8D-90ED-3E2941BA7336}"/>
          </ac:spMkLst>
        </pc:spChg>
        <pc:spChg chg="add del">
          <ac:chgData name="Thomas, Brennan (thoma2bm)" userId="4016b840-87c8-4370-816f-f0fab84a7084" providerId="ADAL" clId="{68700CD1-69FB-4911-9426-B5149B6B7D87}" dt="2021-02-21T22:43:23.141" v="1130" actId="26606"/>
          <ac:spMkLst>
            <pc:docMk/>
            <pc:sldMk cId="645820926" sldId="267"/>
            <ac:spMk id="53" creationId="{55222F96-971A-4F90-B841-6BAB416C7AC1}"/>
          </ac:spMkLst>
        </pc:spChg>
        <pc:spChg chg="add del">
          <ac:chgData name="Thomas, Brennan (thoma2bm)" userId="4016b840-87c8-4370-816f-f0fab84a7084" providerId="ADAL" clId="{68700CD1-69FB-4911-9426-B5149B6B7D87}" dt="2021-02-21T22:43:23.141" v="1130" actId="26606"/>
          <ac:spMkLst>
            <pc:docMk/>
            <pc:sldMk cId="645820926" sldId="267"/>
            <ac:spMk id="54" creationId="{08980754-6F4B-43C9-B9BE-127B6BED6586}"/>
          </ac:spMkLst>
        </pc:spChg>
        <pc:spChg chg="add del">
          <ac:chgData name="Thomas, Brennan (thoma2bm)" userId="4016b840-87c8-4370-816f-f0fab84a7084" providerId="ADAL" clId="{68700CD1-69FB-4911-9426-B5149B6B7D87}" dt="2021-02-21T22:43:25.093" v="1132" actId="26606"/>
          <ac:spMkLst>
            <pc:docMk/>
            <pc:sldMk cId="645820926" sldId="267"/>
            <ac:spMk id="56" creationId="{DBC6133C-0615-4CE4-9132-37E609A9BDFA}"/>
          </ac:spMkLst>
        </pc:spChg>
        <pc:spChg chg="add del">
          <ac:chgData name="Thomas, Brennan (thoma2bm)" userId="4016b840-87c8-4370-816f-f0fab84a7084" providerId="ADAL" clId="{68700CD1-69FB-4911-9426-B5149B6B7D87}" dt="2021-02-21T22:43:25.093" v="1132" actId="26606"/>
          <ac:spMkLst>
            <pc:docMk/>
            <pc:sldMk cId="645820926" sldId="267"/>
            <ac:spMk id="57" creationId="{169CC832-2974-4E8D-90ED-3E2941BA7336}"/>
          </ac:spMkLst>
        </pc:spChg>
        <pc:spChg chg="add del">
          <ac:chgData name="Thomas, Brennan (thoma2bm)" userId="4016b840-87c8-4370-816f-f0fab84a7084" providerId="ADAL" clId="{68700CD1-69FB-4911-9426-B5149B6B7D87}" dt="2021-02-21T22:43:25.093" v="1132" actId="26606"/>
          <ac:spMkLst>
            <pc:docMk/>
            <pc:sldMk cId="645820926" sldId="267"/>
            <ac:spMk id="58" creationId="{55222F96-971A-4F90-B841-6BAB416C7AC1}"/>
          </ac:spMkLst>
        </pc:spChg>
        <pc:spChg chg="add del">
          <ac:chgData name="Thomas, Brennan (thoma2bm)" userId="4016b840-87c8-4370-816f-f0fab84a7084" providerId="ADAL" clId="{68700CD1-69FB-4911-9426-B5149B6B7D87}" dt="2021-02-21T22:43:25.093" v="1132" actId="26606"/>
          <ac:spMkLst>
            <pc:docMk/>
            <pc:sldMk cId="645820926" sldId="267"/>
            <ac:spMk id="59" creationId="{08980754-6F4B-43C9-B9BE-127B6BED6586}"/>
          </ac:spMkLst>
        </pc:spChg>
        <pc:spChg chg="add del">
          <ac:chgData name="Thomas, Brennan (thoma2bm)" userId="4016b840-87c8-4370-816f-f0fab84a7084" providerId="ADAL" clId="{68700CD1-69FB-4911-9426-B5149B6B7D87}" dt="2021-02-21T22:43:25.093" v="1132" actId="26606"/>
          <ac:spMkLst>
            <pc:docMk/>
            <pc:sldMk cId="645820926" sldId="267"/>
            <ac:spMk id="60" creationId="{2C1BBA94-3F40-40AA-8BB9-E69E25E537C1}"/>
          </ac:spMkLst>
        </pc:spChg>
        <pc:spChg chg="ad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62" creationId="{117AB3D3-3C9C-4DED-809A-78734805B895}"/>
          </ac:spMkLst>
        </pc:spChg>
        <pc:spChg chg="ad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63" creationId="{3A9A4357-BD1D-4622-A4FE-766E6AB8DE84}"/>
          </ac:spMkLst>
        </pc:spChg>
        <pc:spChg chg="ad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64" creationId="{E659831F-0D9A-4C63-9EBB-8435B85A440F}"/>
          </ac:spMkLst>
        </pc:spChg>
        <pc:spChg chg="add">
          <ac:chgData name="Thomas, Brennan (thoma2bm)" userId="4016b840-87c8-4370-816f-f0fab84a7084" providerId="ADAL" clId="{68700CD1-69FB-4911-9426-B5149B6B7D87}" dt="2021-02-21T22:43:25.104" v="1133" actId="26606"/>
          <ac:spMkLst>
            <pc:docMk/>
            <pc:sldMk cId="645820926" sldId="267"/>
            <ac:spMk id="65" creationId="{E6995CE5-F890-4ABA-82A2-26507CE8D2A3}"/>
          </ac:spMkLst>
        </pc:spChg>
        <pc:grpChg chg="add del">
          <ac:chgData name="Thomas, Brennan (thoma2bm)" userId="4016b840-87c8-4370-816f-f0fab84a7084" providerId="ADAL" clId="{68700CD1-69FB-4911-9426-B5149B6B7D87}" dt="2021-02-21T22:43:25.104" v="1133" actId="26606"/>
          <ac:grpSpMkLst>
            <pc:docMk/>
            <pc:sldMk cId="645820926" sldId="267"/>
            <ac:grpSpMk id="14" creationId="{1DE889C7-FAD6-4397-98E2-05D503484459}"/>
          </ac:grpSpMkLst>
        </pc:grpChg>
        <pc:grpChg chg="add del">
          <ac:chgData name="Thomas, Brennan (thoma2bm)" userId="4016b840-87c8-4370-816f-f0fab84a7084" providerId="ADAL" clId="{68700CD1-69FB-4911-9426-B5149B6B7D87}" dt="2021-02-21T22:43:18.455" v="1124" actId="26606"/>
          <ac:grpSpMkLst>
            <pc:docMk/>
            <pc:sldMk cId="645820926" sldId="267"/>
            <ac:grpSpMk id="29" creationId="{AE1C45F0-260A-458C-96ED-C1F6D2151219}"/>
          </ac:grpSpMkLst>
        </pc:grpChg>
        <pc:grpChg chg="add del">
          <ac:chgData name="Thomas, Brennan (thoma2bm)" userId="4016b840-87c8-4370-816f-f0fab84a7084" providerId="ADAL" clId="{68700CD1-69FB-4911-9426-B5149B6B7D87}" dt="2021-02-21T22:43:20.384" v="1126" actId="26606"/>
          <ac:grpSpMkLst>
            <pc:docMk/>
            <pc:sldMk cId="645820926" sldId="267"/>
            <ac:grpSpMk id="41" creationId="{AE1C45F0-260A-458C-96ED-C1F6D2151219}"/>
          </ac:grpSpMkLst>
        </pc:grpChg>
        <pc:picChg chg="add del mod">
          <ac:chgData name="Thomas, Brennan (thoma2bm)" userId="4016b840-87c8-4370-816f-f0fab84a7084" providerId="ADAL" clId="{68700CD1-69FB-4911-9426-B5149B6B7D87}" dt="2021-02-21T22:30:08.838" v="863"/>
          <ac:picMkLst>
            <pc:docMk/>
            <pc:sldMk cId="645820926" sldId="267"/>
            <ac:picMk id="5" creationId="{9205BCF1-C8C4-47D2-96AB-9276D131A6CF}"/>
          </ac:picMkLst>
        </pc:picChg>
        <pc:picChg chg="add mod modCrop">
          <ac:chgData name="Thomas, Brennan (thoma2bm)" userId="4016b840-87c8-4370-816f-f0fab84a7084" providerId="ADAL" clId="{68700CD1-69FB-4911-9426-B5149B6B7D87}" dt="2021-02-21T22:43:56.278" v="1143" actId="1076"/>
          <ac:picMkLst>
            <pc:docMk/>
            <pc:sldMk cId="645820926" sldId="267"/>
            <ac:picMk id="7" creationId="{E5A6E0D6-1346-4F57-A2D2-D2A55D174944}"/>
          </ac:picMkLst>
        </pc:picChg>
        <pc:cxnChg chg="add del">
          <ac:chgData name="Thomas, Brennan (thoma2bm)" userId="4016b840-87c8-4370-816f-f0fab84a7084" providerId="ADAL" clId="{68700CD1-69FB-4911-9426-B5149B6B7D87}" dt="2021-02-21T22:43:18.455" v="1124" actId="26606"/>
          <ac:cxnSpMkLst>
            <pc:docMk/>
            <pc:sldMk cId="645820926" sldId="267"/>
            <ac:cxnSpMk id="38" creationId="{6CF1BAF6-AD41-4082-B212-8A1F9A2E8779}"/>
          </ac:cxnSpMkLst>
        </pc:cxnChg>
        <pc:cxnChg chg="add del">
          <ac:chgData name="Thomas, Brennan (thoma2bm)" userId="4016b840-87c8-4370-816f-f0fab84a7084" providerId="ADAL" clId="{68700CD1-69FB-4911-9426-B5149B6B7D87}" dt="2021-02-21T22:43:20.384" v="1126" actId="26606"/>
          <ac:cxnSpMkLst>
            <pc:docMk/>
            <pc:sldMk cId="645820926" sldId="267"/>
            <ac:cxnSpMk id="46" creationId="{6CF1BAF6-AD41-4082-B212-8A1F9A2E8779}"/>
          </ac:cxnSpMkLst>
        </pc:cxnChg>
      </pc:sldChg>
      <pc:sldChg chg="addSp delSp modSp add mod setBg">
        <pc:chgData name="Thomas, Brennan (thoma2bm)" userId="4016b840-87c8-4370-816f-f0fab84a7084" providerId="ADAL" clId="{68700CD1-69FB-4911-9426-B5149B6B7D87}" dt="2021-02-21T22:44:44.328" v="1151" actId="1076"/>
        <pc:sldMkLst>
          <pc:docMk/>
          <pc:sldMk cId="3279502215" sldId="268"/>
        </pc:sldMkLst>
        <pc:spChg chg="mo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2" creationId="{EDB3256B-FC64-4B3F-B0E6-1283110CDFC7}"/>
          </ac:spMkLst>
        </pc:spChg>
        <pc:spChg chg="mo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3" creationId="{D39E3CB2-06EE-459E-A370-F25E06D9A7A7}"/>
          </ac:spMkLst>
        </pc:spChg>
        <pc:spChg chg="add del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10" creationId="{201CC55D-ED54-4C5C-95E6-10947BD1103B}"/>
          </ac:spMkLst>
        </pc:spChg>
        <pc:spChg chg="add del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16" creationId="{3873B707-463F-40B0-8227-E8CC6C67EB25}"/>
          </ac:spMkLst>
        </pc:spChg>
        <pc:spChg chg="add del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18" creationId="{C13237C8-E62C-4F0D-A318-BD6FB6C2D138}"/>
          </ac:spMkLst>
        </pc:spChg>
        <pc:spChg chg="add del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20" creationId="{19C9EAEA-39D0-4B0E-A0EB-51E7B26740B1}"/>
          </ac:spMkLst>
        </pc:spChg>
        <pc:spChg chg="ad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25" creationId="{117AB3D3-3C9C-4DED-809A-78734805B895}"/>
          </ac:spMkLst>
        </pc:spChg>
        <pc:spChg chg="ad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27" creationId="{3A9A4357-BD1D-4622-A4FE-766E6AB8DE84}"/>
          </ac:spMkLst>
        </pc:spChg>
        <pc:spChg chg="ad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29" creationId="{E659831F-0D9A-4C63-9EBB-8435B85A440F}"/>
          </ac:spMkLst>
        </pc:spChg>
        <pc:spChg chg="add">
          <ac:chgData name="Thomas, Brennan (thoma2bm)" userId="4016b840-87c8-4370-816f-f0fab84a7084" providerId="ADAL" clId="{68700CD1-69FB-4911-9426-B5149B6B7D87}" dt="2021-02-21T22:44:29.764" v="1148" actId="26606"/>
          <ac:spMkLst>
            <pc:docMk/>
            <pc:sldMk cId="3279502215" sldId="268"/>
            <ac:spMk id="31" creationId="{E6995CE5-F890-4ABA-82A2-26507CE8D2A3}"/>
          </ac:spMkLst>
        </pc:spChg>
        <pc:grpChg chg="add del">
          <ac:chgData name="Thomas, Brennan (thoma2bm)" userId="4016b840-87c8-4370-816f-f0fab84a7084" providerId="ADAL" clId="{68700CD1-69FB-4911-9426-B5149B6B7D87}" dt="2021-02-21T22:44:29.764" v="1148" actId="26606"/>
          <ac:grpSpMkLst>
            <pc:docMk/>
            <pc:sldMk cId="3279502215" sldId="268"/>
            <ac:grpSpMk id="12" creationId="{1DE889C7-FAD6-4397-98E2-05D503484459}"/>
          </ac:grpSpMkLst>
        </pc:grpChg>
        <pc:picChg chg="add mod modCrop">
          <ac:chgData name="Thomas, Brennan (thoma2bm)" userId="4016b840-87c8-4370-816f-f0fab84a7084" providerId="ADAL" clId="{68700CD1-69FB-4911-9426-B5149B6B7D87}" dt="2021-02-21T22:44:44.328" v="1151" actId="1076"/>
          <ac:picMkLst>
            <pc:docMk/>
            <pc:sldMk cId="3279502215" sldId="268"/>
            <ac:picMk id="5" creationId="{BE9DD40F-DA1E-406B-A8DA-18A885ED4378}"/>
          </ac:picMkLst>
        </pc:picChg>
        <pc:picChg chg="del">
          <ac:chgData name="Thomas, Brennan (thoma2bm)" userId="4016b840-87c8-4370-816f-f0fab84a7084" providerId="ADAL" clId="{68700CD1-69FB-4911-9426-B5149B6B7D87}" dt="2021-02-21T22:31:41.641" v="991" actId="478"/>
          <ac:picMkLst>
            <pc:docMk/>
            <pc:sldMk cId="3279502215" sldId="268"/>
            <ac:picMk id="7" creationId="{E5A6E0D6-1346-4F57-A2D2-D2A55D174944}"/>
          </ac:picMkLst>
        </pc:picChg>
      </pc:sldChg>
      <pc:sldChg chg="delSp modSp add del mod setBg delDesignElem">
        <pc:chgData name="Thomas, Brennan (thoma2bm)" userId="4016b840-87c8-4370-816f-f0fab84a7084" providerId="ADAL" clId="{68700CD1-69FB-4911-9426-B5149B6B7D87}" dt="2021-02-21T22:46:41.819" v="1198" actId="47"/>
        <pc:sldMkLst>
          <pc:docMk/>
          <pc:sldMk cId="3027295253" sldId="269"/>
        </pc:sldMkLst>
        <pc:spChg chg="del">
          <ac:chgData name="Thomas, Brennan (thoma2bm)" userId="4016b840-87c8-4370-816f-f0fab84a7084" providerId="ADAL" clId="{68700CD1-69FB-4911-9426-B5149B6B7D87}" dt="2021-02-21T22:46:25.896" v="1195"/>
          <ac:spMkLst>
            <pc:docMk/>
            <pc:sldMk cId="3027295253" sldId="269"/>
            <ac:spMk id="16" creationId="{D5B0017B-2ECA-49AF-B397-DC140825DF8D}"/>
          </ac:spMkLst>
        </pc:spChg>
        <pc:spChg chg="del">
          <ac:chgData name="Thomas, Brennan (thoma2bm)" userId="4016b840-87c8-4370-816f-f0fab84a7084" providerId="ADAL" clId="{68700CD1-69FB-4911-9426-B5149B6B7D87}" dt="2021-02-21T22:46:25.896" v="1195"/>
          <ac:spMkLst>
            <pc:docMk/>
            <pc:sldMk cId="3027295253" sldId="269"/>
            <ac:spMk id="17" creationId="{28D31E1B-0407-4223-9642-0B642CBF57D9}"/>
          </ac:spMkLst>
        </pc:spChg>
        <pc:spChg chg="del">
          <ac:chgData name="Thomas, Brennan (thoma2bm)" userId="4016b840-87c8-4370-816f-f0fab84a7084" providerId="ADAL" clId="{68700CD1-69FB-4911-9426-B5149B6B7D87}" dt="2021-02-21T22:46:25.896" v="1195"/>
          <ac:spMkLst>
            <pc:docMk/>
            <pc:sldMk cId="3027295253" sldId="269"/>
            <ac:spMk id="18" creationId="{70E96339-907C-46C3-99AC-31179B6F0EBD}"/>
          </ac:spMkLst>
        </pc:spChg>
        <pc:grpChg chg="del">
          <ac:chgData name="Thomas, Brennan (thoma2bm)" userId="4016b840-87c8-4370-816f-f0fab84a7084" providerId="ADAL" clId="{68700CD1-69FB-4911-9426-B5149B6B7D87}" dt="2021-02-21T22:46:25.896" v="1195"/>
          <ac:grpSpMkLst>
            <pc:docMk/>
            <pc:sldMk cId="3027295253" sldId="269"/>
            <ac:grpSpMk id="19" creationId="{AE1C45F0-260A-458C-96ED-C1F6D2151219}"/>
          </ac:grpSpMkLst>
        </pc:grpChg>
        <pc:picChg chg="mod">
          <ac:chgData name="Thomas, Brennan (thoma2bm)" userId="4016b840-87c8-4370-816f-f0fab84a7084" providerId="ADAL" clId="{68700CD1-69FB-4911-9426-B5149B6B7D87}" dt="2021-02-21T22:46:37.772" v="1197" actId="14826"/>
          <ac:picMkLst>
            <pc:docMk/>
            <pc:sldMk cId="3027295253" sldId="269"/>
            <ac:picMk id="4" creationId="{A73D8C11-A179-4C8D-9F89-C3EBF7BABCFF}"/>
          </ac:picMkLst>
        </pc:picChg>
        <pc:cxnChg chg="del">
          <ac:chgData name="Thomas, Brennan (thoma2bm)" userId="4016b840-87c8-4370-816f-f0fab84a7084" providerId="ADAL" clId="{68700CD1-69FB-4911-9426-B5149B6B7D87}" dt="2021-02-21T22:46:25.896" v="1195"/>
          <ac:cxnSpMkLst>
            <pc:docMk/>
            <pc:sldMk cId="3027295253" sldId="269"/>
            <ac:cxnSpMk id="20" creationId="{6CF1BAF6-AD41-4082-B212-8A1F9A2E8779}"/>
          </ac:cxnSpMkLst>
        </pc:cxnChg>
      </pc:sldChg>
      <pc:sldChg chg="addSp modSp add mod">
        <pc:chgData name="Thomas, Brennan (thoma2bm)" userId="4016b840-87c8-4370-816f-f0fab84a7084" providerId="ADAL" clId="{68700CD1-69FB-4911-9426-B5149B6B7D87}" dt="2021-02-21T22:49:32.852" v="1260" actId="20577"/>
        <pc:sldMkLst>
          <pc:docMk/>
          <pc:sldMk cId="3844738193" sldId="269"/>
        </pc:sldMkLst>
        <pc:spChg chg="mod">
          <ac:chgData name="Thomas, Brennan (thoma2bm)" userId="4016b840-87c8-4370-816f-f0fab84a7084" providerId="ADAL" clId="{68700CD1-69FB-4911-9426-B5149B6B7D87}" dt="2021-02-21T22:48:24.181" v="1239" actId="20577"/>
          <ac:spMkLst>
            <pc:docMk/>
            <pc:sldMk cId="3844738193" sldId="269"/>
            <ac:spMk id="2" creationId="{92C65141-994F-4583-9DCE-535C20B91870}"/>
          </ac:spMkLst>
        </pc:spChg>
        <pc:spChg chg="mod">
          <ac:chgData name="Thomas, Brennan (thoma2bm)" userId="4016b840-87c8-4370-816f-f0fab84a7084" providerId="ADAL" clId="{68700CD1-69FB-4911-9426-B5149B6B7D87}" dt="2021-02-21T22:49:32.852" v="1260" actId="20577"/>
          <ac:spMkLst>
            <pc:docMk/>
            <pc:sldMk cId="3844738193" sldId="269"/>
            <ac:spMk id="3" creationId="{3CEDB3A1-09A5-4B81-80C8-D40CEB9B39F4}"/>
          </ac:spMkLst>
        </pc:spChg>
        <pc:graphicFrameChg chg="add mod modGraphic">
          <ac:chgData name="Thomas, Brennan (thoma2bm)" userId="4016b840-87c8-4370-816f-f0fab84a7084" providerId="ADAL" clId="{68700CD1-69FB-4911-9426-B5149B6B7D87}" dt="2021-02-21T22:48:51.172" v="1249" actId="1076"/>
          <ac:graphicFrameMkLst>
            <pc:docMk/>
            <pc:sldMk cId="3844738193" sldId="269"/>
            <ac:graphicFrameMk id="13" creationId="{9C1246DE-DAA1-45ED-8A76-875E3543A755}"/>
          </ac:graphicFrameMkLst>
        </pc:graphicFrameChg>
        <pc:picChg chg="mod">
          <ac:chgData name="Thomas, Brennan (thoma2bm)" userId="4016b840-87c8-4370-816f-f0fab84a7084" providerId="ADAL" clId="{68700CD1-69FB-4911-9426-B5149B6B7D87}" dt="2021-02-21T22:46:51.879" v="1200" actId="14826"/>
          <ac:picMkLst>
            <pc:docMk/>
            <pc:sldMk cId="3844738193" sldId="269"/>
            <ac:picMk id="4" creationId="{A73D8C11-A179-4C8D-9F89-C3EBF7BAB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5D00-C1E6-4A26-B6E0-486C3D03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08F14-2F27-4B81-9D38-E66F8BDB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A253-1CDB-4998-817F-DF73DC5E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774C8-D6DD-4AE5-B2C9-0B7BE67A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9CE-B7B9-4C89-BE1A-ED451022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B267-9D63-4241-AF33-646EB842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C3584-306A-4209-A62C-6A9B02644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646B-5878-4587-BAED-58FDE905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D962-BFE5-478A-A550-F0BE2B38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2D30-C45B-4CA3-B8D5-5D46AE62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2685F-6FE5-453E-B896-5EDFC325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14F9E-677E-4D0E-883D-A509EF07A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0F5D-03B5-4733-AFFA-6154CD11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423A-F881-4772-8B2F-C7C9B1E2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9535-1E4D-4962-BC5D-CD65CFFF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3A59-2231-49C2-92AF-2FDB1E5F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FDA7-C740-4175-9FD1-9A884826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5433-FD3C-408F-9AA7-C4AB3FB1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C62E-EA83-41AF-B1B3-D07DF49F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A940-CA8F-431D-B8D6-8BD0FDE2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9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AA6E-BCF4-4217-8304-E80D4235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E4456-736C-4BAE-AE18-CA05CD6F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60F70-FA75-41DE-AA8C-D014F8F4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6288-7866-4976-86F5-C5F48B43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456D-F554-4123-AE3B-EA564EE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EC5B-5FFA-410B-9CE9-E5BEDF01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87BC-EDBE-40A1-AEFA-E79E68DA9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123DD-1215-4BC7-8447-30898DE2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FC0F7-009A-4449-912D-12B482C2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667BA-AF69-412B-852D-09BC78A1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0D03-BE31-4C95-ADB5-A0221C1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C5E8-4A89-403E-9F8E-155AA398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84D5-4842-4D7A-A7A8-E43AB18A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AFBBA-FA68-4282-B4DE-75AA1B0FE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C8C81-D863-4A03-9E12-DFA047600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099C6-F68B-4E58-A6C9-F56B23467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CA28A-B34A-4E6D-9C9E-B59C3454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3E4AC-1ED0-48DD-BDFE-D3E293F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BE233-9B86-49F2-993B-ED1E31DF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EE97-3FD8-4DCB-B130-B79ABB2F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C7E12-36CE-4320-B6AC-2ACBF4CA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8118-01CA-4ABD-BEF4-1FB108D6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EFC81-662A-4B47-B1C9-8C7B7DF8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E3F92-B6B8-4538-B8A9-FFE415C6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2C6B8-1B72-4E93-9773-ABAD3C5F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975E-75F8-468B-AB86-EB8EE6F4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13E4-0C53-43B6-978B-CCFC2293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72AC-5E6B-44BD-90F5-5756BAAE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1A09-7A1C-4D75-A64C-29BAA3EC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4A55-398F-44E8-8B40-B71BD1DB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9E42-B879-4355-BC00-17EC65F1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AB8F-9584-41F8-9AD6-3C67D0E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5252-34BB-4B01-886A-6C9ADD44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8D25E-F9E3-44E1-8213-8ADA190DC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A4A9-F672-43AC-94C6-727A4F29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5866-CEA2-4E66-9CCA-78271892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2DBC3-5EC3-4A7F-8029-4E61981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AC39-E861-4675-B532-99396D4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93BB2-5DD2-4C87-9A06-38E2591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AE5F-6952-4FD1-8625-99CCEDA2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FD7B-F3AD-4572-BE66-BBBFF434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B15B-F6DC-42CA-B5CC-72ADB0A57AB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096A-C848-4187-AFAE-5FF3A7AFC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9125-2CAD-4214-879F-E5E3E7321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9AB2-6D89-4C8C-82A0-FEA2BBB7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1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thoma2bm@mail.u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A7AF-22C6-4F56-973C-DC63DA2A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Deep Learning Methods for Lift Risk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D9DFB-20E6-4F71-9778-31C555BE7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500"/>
              <a:t>Brennan Thomas</a:t>
            </a:r>
          </a:p>
          <a:p>
            <a:r>
              <a:rPr lang="en-US" sz="1500"/>
              <a:t>Advisor: Dr. Rashmi Jha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8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72">
            <a:extLst>
              <a:ext uri="{FF2B5EF4-FFF2-40B4-BE49-F238E27FC236}">
                <a16:creationId xmlns:a16="http://schemas.microsoft.com/office/drawing/2014/main" id="{85861AFF-3522-4704-9245-9C78B694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7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3" name="Rectangle 7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465147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02D7F-D800-4033-8EF5-3E4BDA8A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2" y="873940"/>
            <a:ext cx="3951525" cy="1035781"/>
          </a:xfrm>
        </p:spPr>
        <p:txBody>
          <a:bodyPr anchor="ctr">
            <a:normAutofit/>
          </a:bodyPr>
          <a:lstStyle/>
          <a:p>
            <a:r>
              <a:rPr lang="en-US" sz="320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0F7A-26DB-42C9-88B3-4CE7153D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2524721"/>
            <a:ext cx="3943993" cy="3677123"/>
          </a:xfrm>
        </p:spPr>
        <p:txBody>
          <a:bodyPr anchor="ctr">
            <a:normAutofit/>
          </a:bodyPr>
          <a:lstStyle/>
          <a:p>
            <a:r>
              <a:rPr lang="en-US" sz="1500"/>
              <a:t>Code is written in Python</a:t>
            </a:r>
          </a:p>
          <a:p>
            <a:pPr lvl="1"/>
            <a:r>
              <a:rPr lang="en-US" sz="1500"/>
              <a:t>Tensorflow used for model implementations</a:t>
            </a:r>
          </a:p>
          <a:p>
            <a:pPr lvl="1"/>
            <a:r>
              <a:rPr lang="en-US" sz="1500"/>
              <a:t>Numpy and Pandas for data preprocessing</a:t>
            </a:r>
          </a:p>
          <a:p>
            <a:pPr lvl="1"/>
            <a:r>
              <a:rPr lang="en-US" sz="1500"/>
              <a:t>Scikit Learn for metrics</a:t>
            </a:r>
          </a:p>
          <a:p>
            <a:r>
              <a:rPr lang="en-US" sz="1500"/>
              <a:t>Machine Learning models</a:t>
            </a:r>
          </a:p>
          <a:p>
            <a:pPr lvl="1"/>
            <a:r>
              <a:rPr lang="en-US" sz="1500"/>
              <a:t>Both models are implementations of deep learning networks</a:t>
            </a:r>
          </a:p>
          <a:p>
            <a:pPr lvl="1"/>
            <a:r>
              <a:rPr lang="en-US" sz="1500"/>
              <a:t>Long Short-Term Memory Networks (LSTM) and convolutional layers form the core of the networks</a:t>
            </a:r>
          </a:p>
          <a:p>
            <a:r>
              <a:rPr lang="en-US" sz="1500"/>
              <a:t>IMU Sensors provide training and testing data</a:t>
            </a:r>
          </a:p>
        </p:txBody>
      </p:sp>
      <p:sp>
        <p:nvSpPr>
          <p:cNvPr id="1054" name="Rectangle 81">
            <a:extLst>
              <a:ext uri="{FF2B5EF4-FFF2-40B4-BE49-F238E27FC236}">
                <a16:creationId xmlns:a16="http://schemas.microsoft.com/office/drawing/2014/main" id="{DF909CAE-F41A-4061-A316-864DC2A71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7222" y="650055"/>
            <a:ext cx="5526578" cy="5634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numpy">
            <a:extLst>
              <a:ext uri="{FF2B5EF4-FFF2-40B4-BE49-F238E27FC236}">
                <a16:creationId xmlns:a16="http://schemas.microsoft.com/office/drawing/2014/main" id="{701D79D4-63F5-4689-A54F-9562DC96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85932"/>
            <a:ext cx="1599140" cy="15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ndas python logo">
            <a:extLst>
              <a:ext uri="{FF2B5EF4-FFF2-40B4-BE49-F238E27FC236}">
                <a16:creationId xmlns:a16="http://schemas.microsoft.com/office/drawing/2014/main" id="{85236C5D-93FC-4EC5-B9C0-34EDD90D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126" y="985937"/>
            <a:ext cx="1290062" cy="17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274DE-3A86-455D-95EA-883E1FF16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828" y="985931"/>
            <a:ext cx="1599141" cy="159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C6CCF-D7C5-455B-875D-015B7E2A0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78" y="2816738"/>
            <a:ext cx="3226615" cy="3226615"/>
          </a:xfrm>
          <a:prstGeom prst="rect">
            <a:avLst/>
          </a:prstGeom>
        </p:spPr>
      </p:pic>
      <p:cxnSp>
        <p:nvCxnSpPr>
          <p:cNvPr id="1055" name="Straight Connector 8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3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55E0C-5801-46C6-B7CE-67069F72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7FA3-77D7-4693-801D-B5C092DB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Preprocessing – Oct 26</a:t>
            </a:r>
            <a:r>
              <a:rPr lang="en-US" sz="1700" baseline="30000" dirty="0"/>
              <a:t>th</a:t>
            </a:r>
            <a:r>
              <a:rPr lang="en-US" sz="1700" dirty="0"/>
              <a:t>, 2020</a:t>
            </a:r>
          </a:p>
          <a:p>
            <a:pPr lvl="1"/>
            <a:r>
              <a:rPr lang="en-US" sz="1700" dirty="0"/>
              <a:t>Python code for preparing data for model consumption</a:t>
            </a:r>
          </a:p>
          <a:p>
            <a:r>
              <a:rPr lang="en-US" sz="1700" dirty="0"/>
              <a:t>Lift Detection – Dec 1</a:t>
            </a:r>
            <a:r>
              <a:rPr lang="en-US" sz="1700" baseline="30000" dirty="0"/>
              <a:t>st</a:t>
            </a:r>
            <a:r>
              <a:rPr lang="en-US" sz="1700" dirty="0"/>
              <a:t>, 2020</a:t>
            </a:r>
          </a:p>
          <a:p>
            <a:pPr lvl="1"/>
            <a:r>
              <a:rPr lang="en-US" sz="1700" dirty="0"/>
              <a:t>Python implementation of a machine learning model capable of detecting if a lift is occurring in a segment of IMU data</a:t>
            </a:r>
          </a:p>
          <a:p>
            <a:r>
              <a:rPr lang="en-US" sz="1700" dirty="0"/>
              <a:t>Lift Classification – Jan 5</a:t>
            </a:r>
            <a:r>
              <a:rPr lang="en-US" sz="1700" baseline="30000" dirty="0"/>
              <a:t>th</a:t>
            </a:r>
            <a:r>
              <a:rPr lang="en-US" sz="1700" dirty="0"/>
              <a:t>, 2021</a:t>
            </a:r>
          </a:p>
          <a:p>
            <a:pPr lvl="1"/>
            <a:r>
              <a:rPr lang="en-US" sz="1700" dirty="0"/>
              <a:t>Python implementation of a machine learning model capable of classifying a lift’s risk level from a segment of IMU data</a:t>
            </a:r>
          </a:p>
          <a:p>
            <a:r>
              <a:rPr lang="en-US" sz="1700" dirty="0"/>
              <a:t>Refinement – Feb 28</a:t>
            </a:r>
            <a:r>
              <a:rPr lang="en-US" sz="1700" baseline="30000" dirty="0"/>
              <a:t>th</a:t>
            </a:r>
            <a:r>
              <a:rPr lang="en-US" sz="1700" dirty="0"/>
              <a:t>, 2021</a:t>
            </a:r>
          </a:p>
          <a:p>
            <a:pPr lvl="1"/>
            <a:r>
              <a:rPr lang="en-US" sz="1700" dirty="0"/>
              <a:t>Modifications to previous milestones based on possible improvements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2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65141-994F-4583-9DCE-535C20B9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Results – Lift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B3A1-09A5-4B81-80C8-D40CEB9B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Balanced Accuracy (BAC): 89.5%</a:t>
            </a:r>
          </a:p>
          <a:p>
            <a:r>
              <a:rPr lang="en-US" sz="1800"/>
              <a:t>Slightly biased towards samples with more data</a:t>
            </a:r>
          </a:p>
          <a:p>
            <a:r>
              <a:rPr lang="en-US" sz="1800"/>
              <a:t>Very good at separating lift and non-lift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D8C11-A179-4C8D-9F89-C3EBF7BA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342223"/>
            <a:ext cx="4223252" cy="42338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65141-994F-4583-9DCE-535C20B9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 – Lift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B3A1-09A5-4B81-80C8-D40CEB9B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127511"/>
            <a:ext cx="4991629" cy="233018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BAC: 92.9%</a:t>
            </a:r>
          </a:p>
          <a:p>
            <a:r>
              <a:rPr lang="en-US" sz="1800" dirty="0"/>
              <a:t>Suffers from poor precision due to unbalanced dataset</a:t>
            </a:r>
          </a:p>
          <a:p>
            <a:pPr lvl="1"/>
            <a:r>
              <a:rPr lang="en-US" sz="1800" dirty="0"/>
              <a:t>F1 Score: 0.835</a:t>
            </a:r>
          </a:p>
          <a:p>
            <a:r>
              <a:rPr lang="en-US" sz="1800" dirty="0"/>
              <a:t>Positive predictions have around 50% chance to be negative</a:t>
            </a:r>
          </a:p>
          <a:p>
            <a:pPr lvl="1"/>
            <a:r>
              <a:rPr lang="en-US" sz="1800" dirty="0"/>
              <a:t>Must be caught by classification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D8C11-A179-4C8D-9F89-C3EBF7BAB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493" y="1343751"/>
            <a:ext cx="4223252" cy="4230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C1246DE-DAA1-45ED-8A76-875E3543A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48048"/>
              </p:ext>
            </p:extLst>
          </p:nvPr>
        </p:nvGraphicFramePr>
        <p:xfrm>
          <a:off x="450137" y="4530280"/>
          <a:ext cx="6052551" cy="166853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004103">
                  <a:extLst>
                    <a:ext uri="{9D8B030D-6E8A-4147-A177-3AD203B41FA5}">
                      <a16:colId xmlns:a16="http://schemas.microsoft.com/office/drawing/2014/main" val="3418649128"/>
                    </a:ext>
                  </a:extLst>
                </a:gridCol>
                <a:gridCol w="2024224">
                  <a:extLst>
                    <a:ext uri="{9D8B030D-6E8A-4147-A177-3AD203B41FA5}">
                      <a16:colId xmlns:a16="http://schemas.microsoft.com/office/drawing/2014/main" val="3606148567"/>
                    </a:ext>
                  </a:extLst>
                </a:gridCol>
                <a:gridCol w="2024224">
                  <a:extLst>
                    <a:ext uri="{9D8B030D-6E8A-4147-A177-3AD203B41FA5}">
                      <a16:colId xmlns:a16="http://schemas.microsoft.com/office/drawing/2014/main" val="39639768"/>
                    </a:ext>
                  </a:extLst>
                </a:gridCol>
              </a:tblGrid>
              <a:tr h="370777">
                <a:tc>
                  <a:txBody>
                    <a:bodyPr/>
                    <a:lstStyle/>
                    <a:p>
                      <a:endParaRPr lang="en-US" sz="18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96416" marR="218005" marT="151089" marB="1510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Predicted Negative</a:t>
                      </a:r>
                    </a:p>
                  </a:txBody>
                  <a:tcPr marL="196416" marR="218005" marT="151089" marB="1510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Predicted Positive</a:t>
                      </a:r>
                    </a:p>
                  </a:txBody>
                  <a:tcPr marL="196416" marR="218005" marT="151089" marB="1510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18985"/>
                  </a:ext>
                </a:extLst>
              </a:tr>
              <a:tr h="351174"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35791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3858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56507"/>
                  </a:ext>
                </a:extLst>
              </a:tr>
              <a:tr h="351174">
                <a:tc>
                  <a:txBody>
                    <a:bodyPr/>
                    <a:lstStyle/>
                    <a:p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185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4027</a:t>
                      </a:r>
                    </a:p>
                  </a:txBody>
                  <a:tcPr marL="196416" marR="218005" marT="151089" marB="15108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93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73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39391-B4C5-4757-AD1A-03C2CB90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FA58-608A-40B5-AFF0-82412E71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17381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Comparative tests show that deep learning is a valid strategy for lift risk detection</a:t>
            </a:r>
          </a:p>
          <a:p>
            <a:r>
              <a:rPr lang="en-US" sz="2400" dirty="0"/>
              <a:t>Proposed implementation outperforms baseline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9841457C-ABD7-4632-8434-69A76814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95718"/>
              </p:ext>
            </p:extLst>
          </p:nvPr>
        </p:nvGraphicFramePr>
        <p:xfrm>
          <a:off x="3362960" y="4602481"/>
          <a:ext cx="5818255" cy="164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77">
                  <a:extLst>
                    <a:ext uri="{9D8B030D-6E8A-4147-A177-3AD203B41FA5}">
                      <a16:colId xmlns:a16="http://schemas.microsoft.com/office/drawing/2014/main" val="2750890122"/>
                    </a:ext>
                  </a:extLst>
                </a:gridCol>
                <a:gridCol w="902651">
                  <a:extLst>
                    <a:ext uri="{9D8B030D-6E8A-4147-A177-3AD203B41FA5}">
                      <a16:colId xmlns:a16="http://schemas.microsoft.com/office/drawing/2014/main" val="1681708881"/>
                    </a:ext>
                  </a:extLst>
                </a:gridCol>
                <a:gridCol w="1674137">
                  <a:extLst>
                    <a:ext uri="{9D8B030D-6E8A-4147-A177-3AD203B41FA5}">
                      <a16:colId xmlns:a16="http://schemas.microsoft.com/office/drawing/2014/main" val="1666050000"/>
                    </a:ext>
                  </a:extLst>
                </a:gridCol>
                <a:gridCol w="1234990">
                  <a:extLst>
                    <a:ext uri="{9D8B030D-6E8A-4147-A177-3AD203B41FA5}">
                      <a16:colId xmlns:a16="http://schemas.microsoft.com/office/drawing/2014/main" val="1606689532"/>
                    </a:ext>
                  </a:extLst>
                </a:gridCol>
              </a:tblGrid>
              <a:tr h="54717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DeepConvLSTM</a:t>
                      </a:r>
                      <a:endParaRPr lang="en-US" sz="1600" dirty="0"/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Proposed</a:t>
                      </a:r>
                    </a:p>
                  </a:txBody>
                  <a:tcPr marL="112179" marR="112179" marT="56089" marB="56089" anchor="ctr"/>
                </a:tc>
                <a:extLst>
                  <a:ext uri="{0D108BD9-81ED-4DB2-BD59-A6C34878D82A}">
                    <a16:rowId xmlns:a16="http://schemas.microsoft.com/office/drawing/2014/main" val="1188159692"/>
                  </a:ext>
                </a:extLst>
              </a:tr>
              <a:tr h="5471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Classification (BAC)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0.609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0.832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0.895</a:t>
                      </a:r>
                    </a:p>
                  </a:txBody>
                  <a:tcPr marL="112179" marR="112179" marT="56089" marB="56089" anchor="ctr"/>
                </a:tc>
                <a:extLst>
                  <a:ext uri="{0D108BD9-81ED-4DB2-BD59-A6C34878D82A}">
                    <a16:rowId xmlns:a16="http://schemas.microsoft.com/office/drawing/2014/main" val="3487160304"/>
                  </a:ext>
                </a:extLst>
              </a:tr>
              <a:tr h="5471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Detection (F-score)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0.450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0.732</a:t>
                      </a:r>
                    </a:p>
                  </a:txBody>
                  <a:tcPr marL="112179" marR="112179" marT="56089" marB="560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0.835</a:t>
                      </a:r>
                    </a:p>
                  </a:txBody>
                  <a:tcPr marL="112179" marR="112179" marT="56089" marB="56089" anchor="ctr"/>
                </a:tc>
                <a:extLst>
                  <a:ext uri="{0D108BD9-81ED-4DB2-BD59-A6C34878D82A}">
                    <a16:rowId xmlns:a16="http://schemas.microsoft.com/office/drawing/2014/main" val="14188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9D40-2261-4D9B-B204-FFE2759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0829-0743-464B-82AD-16F5C5B6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Lift detection dataset is imbalanced</a:t>
            </a:r>
          </a:p>
          <a:p>
            <a:pPr lvl="1"/>
            <a:r>
              <a:rPr lang="en-US"/>
              <a:t>Lifting action happens significantly less often than other activities</a:t>
            </a:r>
          </a:p>
          <a:p>
            <a:pPr lvl="1"/>
            <a:r>
              <a:rPr lang="en-US"/>
              <a:t>Mitigated with rebalancing and data augmentation</a:t>
            </a:r>
          </a:p>
          <a:p>
            <a:r>
              <a:rPr lang="en-US" sz="2400"/>
              <a:t>Limited computing power and long train times</a:t>
            </a:r>
          </a:p>
          <a:p>
            <a:pPr lvl="1"/>
            <a:r>
              <a:rPr lang="en-US"/>
              <a:t>Limit complexity of models and plan ahead for testing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0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4AAA3-866F-4D4F-AEB6-BA507888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Thanks!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EFDEDB-C459-4679-A09A-9D88D99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thoma2bm@mail.uc.edu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5163F-68E0-4E9A-A1E6-AC0C991AE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" b="6055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572B-359A-415A-BBA8-2D5B6371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8E25-CF50-4C52-A1CC-BA3CCDEF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Determine if deep learning is a viable solution to detect risk of back pain caused by lifting heavy objects</a:t>
            </a:r>
          </a:p>
          <a:p>
            <a:r>
              <a:rPr lang="en-US" sz="2400" dirty="0"/>
              <a:t>Develop a machine learning approach to detecting the level of risk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9E138-4A8A-4C86-ADA3-40D42CF3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83AC-B6E3-4BCE-AED7-F77BEE49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Traditional human activity recognition systems focus on recognition of easily separable activities – walking, running, jumping, sitting, etc.</a:t>
            </a:r>
          </a:p>
          <a:p>
            <a:r>
              <a:rPr lang="en-US" sz="2400"/>
              <a:t>There is little research on different classes of similar activities</a:t>
            </a:r>
          </a:p>
          <a:p>
            <a:r>
              <a:rPr lang="en-US" sz="2400"/>
              <a:t>Provide insight into capabilities of machine learning for this use case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5C686-F5C5-444F-8D64-DEE68A59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4D56-3AF7-4B1E-B773-12E2CE3A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Workplace ergonomics is a very important field</a:t>
            </a:r>
          </a:p>
          <a:p>
            <a:pPr lvl="1"/>
            <a:r>
              <a:rPr lang="en-US" dirty="0"/>
              <a:t>Unsafe workplaces can have lasting impact on quality of life</a:t>
            </a:r>
          </a:p>
          <a:p>
            <a:r>
              <a:rPr lang="en-US" sz="2400" dirty="0"/>
              <a:t>Determining the usefulness of machine learning for monitoring workplace safety</a:t>
            </a:r>
          </a:p>
          <a:p>
            <a:r>
              <a:rPr lang="en-US" sz="2400" dirty="0"/>
              <a:t>Provides a framework for safer work environments using unintrusive wearable sensor monitoring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2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73E12-018B-4C29-91C8-408D25E9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374E-A90E-482C-A4CF-B57AB367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Consists of three components</a:t>
            </a:r>
          </a:p>
          <a:p>
            <a:pPr lvl="1"/>
            <a:r>
              <a:rPr lang="en-US" sz="1800"/>
              <a:t>Preprocessing</a:t>
            </a:r>
          </a:p>
          <a:p>
            <a:pPr lvl="2"/>
            <a:r>
              <a:rPr lang="en-US" sz="1800"/>
              <a:t>Prepares training/testing data </a:t>
            </a:r>
          </a:p>
          <a:p>
            <a:pPr lvl="1"/>
            <a:r>
              <a:rPr lang="en-US" sz="1800"/>
              <a:t>Lift Detection</a:t>
            </a:r>
          </a:p>
          <a:p>
            <a:pPr lvl="2"/>
            <a:r>
              <a:rPr lang="en-US" sz="1800"/>
              <a:t>Detects if a lift is occurring given a segment of IMU data</a:t>
            </a:r>
          </a:p>
          <a:p>
            <a:pPr lvl="1"/>
            <a:r>
              <a:rPr lang="en-US" sz="1800"/>
              <a:t>Lift Risk Classification</a:t>
            </a:r>
          </a:p>
          <a:p>
            <a:pPr lvl="2"/>
            <a:r>
              <a:rPr lang="en-US" sz="1800"/>
              <a:t>Classifies the risk level of a lift in a segment of IMU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A96FF48-D19C-4347-A314-18C05B4D6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 t="-4" r="-2694" b="7"/>
          <a:stretch/>
        </p:blipFill>
        <p:spPr>
          <a:xfrm>
            <a:off x="6407255" y="613147"/>
            <a:ext cx="5144665" cy="5593443"/>
          </a:xfrm>
          <a:prstGeom prst="rect">
            <a:avLst/>
          </a:prstGeom>
        </p:spPr>
      </p:pic>
      <p:cxnSp>
        <p:nvCxnSpPr>
          <p:cNvPr id="94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3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AEFA-D746-49DC-8B67-9044AD10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Data Specification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966A-233E-411E-8548-A252931F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collected by National Institute of Occupational Safety and Health (NIOSH)</a:t>
            </a:r>
          </a:p>
          <a:p>
            <a:r>
              <a:rPr lang="en-US" sz="2000" dirty="0"/>
              <a:t>Ten subjects, six lift trials in each zone defined by the American Conference of Governmental Industrial Hygienists (ACGIH) Threshold Limit Values (TLV) for lifting</a:t>
            </a:r>
          </a:p>
          <a:p>
            <a:r>
              <a:rPr lang="en-US" sz="2000" dirty="0"/>
              <a:t>Additional non-lifting trials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F55851-EE3B-48FE-B36B-12DAAE8F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225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6E4A-5660-4A96-B959-43EB7D88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/>
              <a:t>Design Specifications - Preprocessing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E3BE-B95C-4D2F-94C3-C668627F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split using leave-one-subject-out cross-validation</a:t>
            </a:r>
          </a:p>
          <a:p>
            <a:r>
              <a:rPr lang="en-US" sz="2400" dirty="0"/>
              <a:t>Samples segmented using sliding window for detection using binary labeling</a:t>
            </a:r>
          </a:p>
          <a:p>
            <a:r>
              <a:rPr lang="en-US" sz="2400" dirty="0"/>
              <a:t>Entire sample used as input for classification</a:t>
            </a:r>
          </a:p>
          <a:p>
            <a:r>
              <a:rPr lang="en-US" sz="2400" dirty="0"/>
              <a:t>No further preprocessing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2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2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256B-FC64-4B3F-B0E6-1283110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Design Specifications – Detection Model</a:t>
            </a:r>
          </a:p>
        </p:txBody>
      </p:sp>
      <p:sp>
        <p:nvSpPr>
          <p:cNvPr id="63" name="Rectangle 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CB2-06EE-459E-A370-F25E06D9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6 Residual Blocks</a:t>
            </a:r>
          </a:p>
          <a:p>
            <a:r>
              <a:rPr lang="en-US" sz="2000"/>
              <a:t>2 LSTM layers</a:t>
            </a:r>
          </a:p>
          <a:p>
            <a:r>
              <a:rPr lang="en-US" sz="2000"/>
              <a:t>Fully-connected layer</a:t>
            </a:r>
          </a:p>
          <a:p>
            <a:r>
              <a:rPr lang="en-US" sz="2000"/>
              <a:t>Sigmoid output</a:t>
            </a:r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6E0D6-1346-4F57-A2D2-D2A55D174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91" t="-17971" r="-12283" b="-5207"/>
          <a:stretch/>
        </p:blipFill>
        <p:spPr>
          <a:xfrm>
            <a:off x="4113550" y="1816784"/>
            <a:ext cx="7581531" cy="4575138"/>
          </a:xfrm>
          <a:prstGeom prst="rect">
            <a:avLst/>
          </a:prstGeom>
        </p:spPr>
      </p:pic>
      <p:sp>
        <p:nvSpPr>
          <p:cNvPr id="65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256B-FC64-4B3F-B0E6-1283110C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Design Specifications – Classification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3CB2-06EE-459E-A370-F25E06D9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Similar to detection</a:t>
            </a:r>
          </a:p>
          <a:p>
            <a:r>
              <a:rPr lang="en-US" sz="2000"/>
              <a:t>Softmax output</a:t>
            </a:r>
          </a:p>
          <a:p>
            <a:pPr lvl="1"/>
            <a:r>
              <a:rPr lang="en-US" sz="2000"/>
              <a:t>1 unit for each class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DD40F-DA1E-406B-A8DA-18A885ED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4" r="-2098"/>
          <a:stretch/>
        </p:blipFill>
        <p:spPr>
          <a:xfrm>
            <a:off x="4725840" y="2479952"/>
            <a:ext cx="6457949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575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Deep Learning Methods for Lift Risk Assessment</vt:lpstr>
      <vt:lpstr>Goals</vt:lpstr>
      <vt:lpstr>Intellectual Merits</vt:lpstr>
      <vt:lpstr>Broader Impacts</vt:lpstr>
      <vt:lpstr>Design Specifications</vt:lpstr>
      <vt:lpstr>Data Specification</vt:lpstr>
      <vt:lpstr>Design Specifications - Preprocessing</vt:lpstr>
      <vt:lpstr>Design Specifications – Detection Model</vt:lpstr>
      <vt:lpstr>Design Specifications – Classification Model</vt:lpstr>
      <vt:lpstr>Technologies</vt:lpstr>
      <vt:lpstr>Milestones</vt:lpstr>
      <vt:lpstr>Results – Lift Classification</vt:lpstr>
      <vt:lpstr>Results – Lift Detection</vt:lpstr>
      <vt:lpstr>Results</vt:lpstr>
      <vt:lpstr>Challenges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Lift Risk</dc:title>
  <dc:creator>Thomas, Brennan (thoma2bm)</dc:creator>
  <cp:lastModifiedBy>Thomas, Brennan (thoma2bm)</cp:lastModifiedBy>
  <cp:revision>8</cp:revision>
  <dcterms:created xsi:type="dcterms:W3CDTF">2021-02-21T22:52:44Z</dcterms:created>
  <dcterms:modified xsi:type="dcterms:W3CDTF">2021-03-21T23:19:44Z</dcterms:modified>
</cp:coreProperties>
</file>