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60"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9" orient="horz" pos="2898">
          <p15:clr>
            <a:srgbClr val="A4A3A4"/>
          </p15:clr>
        </p15:guide>
        <p15:guide id="10" pos="288" userDrawn="1">
          <p15:clr>
            <a:srgbClr val="A4A3A4"/>
          </p15:clr>
        </p15:guide>
        <p15:guide id="11" pos="27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D906"/>
    <a:srgbClr val="107A74"/>
    <a:srgbClr val="143161"/>
    <a:srgbClr val="A18616"/>
    <a:srgbClr val="FCE400"/>
    <a:srgbClr val="147B5F"/>
    <a:srgbClr val="0575AC"/>
    <a:srgbClr val="0C7693"/>
    <a:srgbClr val="14305F"/>
    <a:srgbClr val="F3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BA86C1-90A5-4188-968C-A2FAB35272B9}" v="88" dt="2021-03-02T00:01:26.2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00" autoAdjust="0"/>
    <p:restoredTop sz="94692" autoAdjust="0"/>
  </p:normalViewPr>
  <p:slideViewPr>
    <p:cSldViewPr snapToGrid="0" snapToObjects="1" showGuides="1">
      <p:cViewPr>
        <p:scale>
          <a:sx n="25" d="100"/>
          <a:sy n="25" d="100"/>
        </p:scale>
        <p:origin x="701" y="19"/>
      </p:cViewPr>
      <p:guideLst>
        <p:guide orient="horz" pos="2898"/>
        <p:guide pos="288"/>
        <p:guide pos="273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Brennan (thoma2bm)" userId="4016b840-87c8-4370-816f-f0fab84a7084" providerId="ADAL" clId="{94BA86C1-90A5-4188-968C-A2FAB35272B9}"/>
    <pc:docChg chg="undo custSel modSld modMainMaster">
      <pc:chgData name="Thomas, Brennan (thoma2bm)" userId="4016b840-87c8-4370-816f-f0fab84a7084" providerId="ADAL" clId="{94BA86C1-90A5-4188-968C-A2FAB35272B9}" dt="2021-03-02T00:04:36.342" v="6123" actId="1076"/>
      <pc:docMkLst>
        <pc:docMk/>
      </pc:docMkLst>
      <pc:sldChg chg="addSp delSp modSp mod">
        <pc:chgData name="Thomas, Brennan (thoma2bm)" userId="4016b840-87c8-4370-816f-f0fab84a7084" providerId="ADAL" clId="{94BA86C1-90A5-4188-968C-A2FAB35272B9}" dt="2021-03-02T00:04:36.342" v="6123" actId="1076"/>
        <pc:sldMkLst>
          <pc:docMk/>
          <pc:sldMk cId="1533444259" sldId="260"/>
        </pc:sldMkLst>
        <pc:spChg chg="add del mod">
          <ac:chgData name="Thomas, Brennan (thoma2bm)" userId="4016b840-87c8-4370-816f-f0fab84a7084" providerId="ADAL" clId="{94BA86C1-90A5-4188-968C-A2FAB35272B9}" dt="2021-03-01T23:36:20.307" v="5046" actId="478"/>
          <ac:spMkLst>
            <pc:docMk/>
            <pc:sldMk cId="1533444259" sldId="260"/>
            <ac:spMk id="11" creationId="{A192B237-38CF-487D-A578-6DFCA782C345}"/>
          </ac:spMkLst>
        </pc:spChg>
        <pc:spChg chg="del mod">
          <ac:chgData name="Thomas, Brennan (thoma2bm)" userId="4016b840-87c8-4370-816f-f0fab84a7084" providerId="ADAL" clId="{94BA86C1-90A5-4188-968C-A2FAB35272B9}" dt="2021-03-01T23:35:43.981" v="5038" actId="478"/>
          <ac:spMkLst>
            <pc:docMk/>
            <pc:sldMk cId="1533444259" sldId="260"/>
            <ac:spMk id="19" creationId="{B6912EF7-68E1-3C42-B83E-A6692A16780E}"/>
          </ac:spMkLst>
        </pc:spChg>
        <pc:spChg chg="mod">
          <ac:chgData name="Thomas, Brennan (thoma2bm)" userId="4016b840-87c8-4370-816f-f0fab84a7084" providerId="ADAL" clId="{94BA86C1-90A5-4188-968C-A2FAB35272B9}" dt="2021-03-01T23:31:46.347" v="4730" actId="20577"/>
          <ac:spMkLst>
            <pc:docMk/>
            <pc:sldMk cId="1533444259" sldId="260"/>
            <ac:spMk id="20" creationId="{E7A09CF7-89F9-634E-8CEE-738134309482}"/>
          </ac:spMkLst>
        </pc:spChg>
        <pc:spChg chg="del">
          <ac:chgData name="Thomas, Brennan (thoma2bm)" userId="4016b840-87c8-4370-816f-f0fab84a7084" providerId="ADAL" clId="{94BA86C1-90A5-4188-968C-A2FAB35272B9}" dt="2021-03-01T22:44:24.256" v="3216" actId="478"/>
          <ac:spMkLst>
            <pc:docMk/>
            <pc:sldMk cId="1533444259" sldId="260"/>
            <ac:spMk id="21" creationId="{AAD15F5F-8465-AF4A-B5A1-702C397D3501}"/>
          </ac:spMkLst>
        </pc:spChg>
        <pc:spChg chg="mod">
          <ac:chgData name="Thomas, Brennan (thoma2bm)" userId="4016b840-87c8-4370-816f-f0fab84a7084" providerId="ADAL" clId="{94BA86C1-90A5-4188-968C-A2FAB35272B9}" dt="2021-03-01T23:54:15.173" v="6000" actId="20577"/>
          <ac:spMkLst>
            <pc:docMk/>
            <pc:sldMk cId="1533444259" sldId="260"/>
            <ac:spMk id="22" creationId="{4D87EC12-EE74-7440-8AC9-97DC243E7FC0}"/>
          </ac:spMkLst>
        </pc:spChg>
        <pc:spChg chg="mod">
          <ac:chgData name="Thomas, Brennan (thoma2bm)" userId="4016b840-87c8-4370-816f-f0fab84a7084" providerId="ADAL" clId="{94BA86C1-90A5-4188-968C-A2FAB35272B9}" dt="2021-03-01T21:00:31.314" v="1645" actId="20577"/>
          <ac:spMkLst>
            <pc:docMk/>
            <pc:sldMk cId="1533444259" sldId="260"/>
            <ac:spMk id="23" creationId="{9FFEC1BB-96C6-4049-B95C-409F42DC4502}"/>
          </ac:spMkLst>
        </pc:spChg>
        <pc:spChg chg="mod">
          <ac:chgData name="Thomas, Brennan (thoma2bm)" userId="4016b840-87c8-4370-816f-f0fab84a7084" providerId="ADAL" clId="{94BA86C1-90A5-4188-968C-A2FAB35272B9}" dt="2021-03-01T23:54:24.657" v="6002" actId="20577"/>
          <ac:spMkLst>
            <pc:docMk/>
            <pc:sldMk cId="1533444259" sldId="260"/>
            <ac:spMk id="24" creationId="{EDF35C7D-2661-494F-BADC-424CD2B6E783}"/>
          </ac:spMkLst>
        </pc:spChg>
        <pc:spChg chg="mod">
          <ac:chgData name="Thomas, Brennan (thoma2bm)" userId="4016b840-87c8-4370-816f-f0fab84a7084" providerId="ADAL" clId="{94BA86C1-90A5-4188-968C-A2FAB35272B9}" dt="2021-03-01T21:01:10.007" v="1662" actId="20577"/>
          <ac:spMkLst>
            <pc:docMk/>
            <pc:sldMk cId="1533444259" sldId="260"/>
            <ac:spMk id="25" creationId="{742138F7-F9D9-3042-843E-FE1B1D8E4499}"/>
          </ac:spMkLst>
        </pc:spChg>
        <pc:spChg chg="mod">
          <ac:chgData name="Thomas, Brennan (thoma2bm)" userId="4016b840-87c8-4370-816f-f0fab84a7084" providerId="ADAL" clId="{94BA86C1-90A5-4188-968C-A2FAB35272B9}" dt="2021-03-01T21:35:36.998" v="1677" actId="403"/>
          <ac:spMkLst>
            <pc:docMk/>
            <pc:sldMk cId="1533444259" sldId="260"/>
            <ac:spMk id="26" creationId="{B95E0F09-980B-E840-9510-C2C66D5055A0}"/>
          </ac:spMkLst>
        </pc:spChg>
        <pc:spChg chg="mod">
          <ac:chgData name="Thomas, Brennan (thoma2bm)" userId="4016b840-87c8-4370-816f-f0fab84a7084" providerId="ADAL" clId="{94BA86C1-90A5-4188-968C-A2FAB35272B9}" dt="2021-03-02T00:03:56.066" v="6120" actId="20577"/>
          <ac:spMkLst>
            <pc:docMk/>
            <pc:sldMk cId="1533444259" sldId="260"/>
            <ac:spMk id="27" creationId="{AF7F2AEB-873F-634C-A33B-3EDA079E4543}"/>
          </ac:spMkLst>
        </pc:spChg>
        <pc:spChg chg="mod">
          <ac:chgData name="Thomas, Brennan (thoma2bm)" userId="4016b840-87c8-4370-816f-f0fab84a7084" providerId="ADAL" clId="{94BA86C1-90A5-4188-968C-A2FAB35272B9}" dt="2021-03-02T00:04:05.864" v="6122" actId="1076"/>
          <ac:spMkLst>
            <pc:docMk/>
            <pc:sldMk cId="1533444259" sldId="260"/>
            <ac:spMk id="28" creationId="{EC83434E-1637-0C40-9F5E-5C8D969A7443}"/>
          </ac:spMkLst>
        </pc:spChg>
        <pc:spChg chg="mod">
          <ac:chgData name="Thomas, Brennan (thoma2bm)" userId="4016b840-87c8-4370-816f-f0fab84a7084" providerId="ADAL" clId="{94BA86C1-90A5-4188-968C-A2FAB35272B9}" dt="2021-03-02T00:04:02.440" v="6121" actId="1076"/>
          <ac:spMkLst>
            <pc:docMk/>
            <pc:sldMk cId="1533444259" sldId="260"/>
            <ac:spMk id="29" creationId="{C7981D56-383D-3F43-9577-5751C5F44DFA}"/>
          </ac:spMkLst>
        </pc:spChg>
        <pc:spChg chg="mod">
          <ac:chgData name="Thomas, Brennan (thoma2bm)" userId="4016b840-87c8-4370-816f-f0fab84a7084" providerId="ADAL" clId="{94BA86C1-90A5-4188-968C-A2FAB35272B9}" dt="2021-03-02T00:04:36.342" v="6123" actId="1076"/>
          <ac:spMkLst>
            <pc:docMk/>
            <pc:sldMk cId="1533444259" sldId="260"/>
            <ac:spMk id="30" creationId="{F360E2D8-938D-A843-A8B5-ED241DE92148}"/>
          </ac:spMkLst>
        </pc:spChg>
        <pc:spChg chg="mod">
          <ac:chgData name="Thomas, Brennan (thoma2bm)" userId="4016b840-87c8-4370-816f-f0fab84a7084" providerId="ADAL" clId="{94BA86C1-90A5-4188-968C-A2FAB35272B9}" dt="2021-03-01T22:18:33.399" v="2745" actId="20577"/>
          <ac:spMkLst>
            <pc:docMk/>
            <pc:sldMk cId="1533444259" sldId="260"/>
            <ac:spMk id="31" creationId="{61201089-9F05-D44D-81D0-DAEFA12FABDA}"/>
          </ac:spMkLst>
        </pc:spChg>
        <pc:spChg chg="del">
          <ac:chgData name="Thomas, Brennan (thoma2bm)" userId="4016b840-87c8-4370-816f-f0fab84a7084" providerId="ADAL" clId="{94BA86C1-90A5-4188-968C-A2FAB35272B9}" dt="2021-03-01T22:44:26.407" v="3217" actId="478"/>
          <ac:spMkLst>
            <pc:docMk/>
            <pc:sldMk cId="1533444259" sldId="260"/>
            <ac:spMk id="32" creationId="{84672281-D95D-8F4C-BFA0-8E197E3AE6C3}"/>
          </ac:spMkLst>
        </pc:spChg>
        <pc:spChg chg="mod">
          <ac:chgData name="Thomas, Brennan (thoma2bm)" userId="4016b840-87c8-4370-816f-f0fab84a7084" providerId="ADAL" clId="{94BA86C1-90A5-4188-968C-A2FAB35272B9}" dt="2021-03-01T01:44:32.575" v="36" actId="20577"/>
          <ac:spMkLst>
            <pc:docMk/>
            <pc:sldMk cId="1533444259" sldId="260"/>
            <ac:spMk id="33" creationId="{6FF79728-6C18-9D44-93DD-EE2A355BD243}"/>
          </ac:spMkLst>
        </pc:spChg>
        <pc:spChg chg="mod">
          <ac:chgData name="Thomas, Brennan (thoma2bm)" userId="4016b840-87c8-4370-816f-f0fab84a7084" providerId="ADAL" clId="{94BA86C1-90A5-4188-968C-A2FAB35272B9}" dt="2021-03-01T01:44:26.500" v="13" actId="20577"/>
          <ac:spMkLst>
            <pc:docMk/>
            <pc:sldMk cId="1533444259" sldId="260"/>
            <ac:spMk id="34" creationId="{AF5002B2-4C08-024E-839B-AD15ED54A6EE}"/>
          </ac:spMkLst>
        </pc:spChg>
        <pc:spChg chg="mod">
          <ac:chgData name="Thomas, Brennan (thoma2bm)" userId="4016b840-87c8-4370-816f-f0fab84a7084" providerId="ADAL" clId="{94BA86C1-90A5-4188-968C-A2FAB35272B9}" dt="2021-03-01T22:08:54.924" v="2488" actId="20577"/>
          <ac:spMkLst>
            <pc:docMk/>
            <pc:sldMk cId="1533444259" sldId="260"/>
            <ac:spMk id="35" creationId="{07C63782-837D-0941-A7B3-BA20C905AE9C}"/>
          </ac:spMkLst>
        </pc:spChg>
        <pc:spChg chg="add mod">
          <ac:chgData name="Thomas, Brennan (thoma2bm)" userId="4016b840-87c8-4370-816f-f0fab84a7084" providerId="ADAL" clId="{94BA86C1-90A5-4188-968C-A2FAB35272B9}" dt="2021-03-02T00:01:50.664" v="6037" actId="20577"/>
          <ac:spMkLst>
            <pc:docMk/>
            <pc:sldMk cId="1533444259" sldId="260"/>
            <ac:spMk id="36" creationId="{ECC9ADA6-6834-4339-8D49-A7342DC3237E}"/>
          </ac:spMkLst>
        </pc:spChg>
        <pc:spChg chg="add mod">
          <ac:chgData name="Thomas, Brennan (thoma2bm)" userId="4016b840-87c8-4370-816f-f0fab84a7084" providerId="ADAL" clId="{94BA86C1-90A5-4188-968C-A2FAB35272B9}" dt="2021-03-01T23:37:32.490" v="5058" actId="14100"/>
          <ac:spMkLst>
            <pc:docMk/>
            <pc:sldMk cId="1533444259" sldId="260"/>
            <ac:spMk id="37" creationId="{2D2150D0-8409-418B-BA61-D9E9274CA15A}"/>
          </ac:spMkLst>
        </pc:spChg>
        <pc:spChg chg="add del mod">
          <ac:chgData name="Thomas, Brennan (thoma2bm)" userId="4016b840-87c8-4370-816f-f0fab84a7084" providerId="ADAL" clId="{94BA86C1-90A5-4188-968C-A2FAB35272B9}" dt="2021-03-01T23:10:59.014" v="3586"/>
          <ac:spMkLst>
            <pc:docMk/>
            <pc:sldMk cId="1533444259" sldId="260"/>
            <ac:spMk id="38" creationId="{CED62079-55E6-444A-9198-8F33F2E2385B}"/>
          </ac:spMkLst>
        </pc:spChg>
        <pc:spChg chg="add mod">
          <ac:chgData name="Thomas, Brennan (thoma2bm)" userId="4016b840-87c8-4370-816f-f0fab84a7084" providerId="ADAL" clId="{94BA86C1-90A5-4188-968C-A2FAB35272B9}" dt="2021-03-01T23:36:12.360" v="5045" actId="14100"/>
          <ac:spMkLst>
            <pc:docMk/>
            <pc:sldMk cId="1533444259" sldId="260"/>
            <ac:spMk id="39" creationId="{A4D1BFAB-0A0C-4FCC-AF55-9BDDB03A59D6}"/>
          </ac:spMkLst>
        </pc:spChg>
        <pc:graphicFrameChg chg="add mod modGraphic">
          <ac:chgData name="Thomas, Brennan (thoma2bm)" userId="4016b840-87c8-4370-816f-f0fab84a7084" providerId="ADAL" clId="{94BA86C1-90A5-4188-968C-A2FAB35272B9}" dt="2021-03-01T22:42:15.659" v="3203" actId="20577"/>
          <ac:graphicFrameMkLst>
            <pc:docMk/>
            <pc:sldMk cId="1533444259" sldId="260"/>
            <ac:graphicFrameMk id="9" creationId="{E3C0F645-5B65-4DD9-9433-0A1D390ADEA8}"/>
          </ac:graphicFrameMkLst>
        </pc:graphicFrameChg>
        <pc:picChg chg="add del mod">
          <ac:chgData name="Thomas, Brennan (thoma2bm)" userId="4016b840-87c8-4370-816f-f0fab84a7084" providerId="ADAL" clId="{94BA86C1-90A5-4188-968C-A2FAB35272B9}" dt="2021-03-01T02:07:51.439" v="95" actId="478"/>
          <ac:picMkLst>
            <pc:docMk/>
            <pc:sldMk cId="1533444259" sldId="260"/>
            <ac:picMk id="2" creationId="{D9C60974-EFCE-4413-9181-FBD518ACE37F}"/>
          </ac:picMkLst>
        </pc:picChg>
        <pc:picChg chg="add del mod">
          <ac:chgData name="Thomas, Brennan (thoma2bm)" userId="4016b840-87c8-4370-816f-f0fab84a7084" providerId="ADAL" clId="{94BA86C1-90A5-4188-968C-A2FAB35272B9}" dt="2021-03-01T02:19:19.666" v="105"/>
          <ac:picMkLst>
            <pc:docMk/>
            <pc:sldMk cId="1533444259" sldId="260"/>
            <ac:picMk id="3" creationId="{540C24B1-8350-4CDA-999C-E39C621B3DB2}"/>
          </ac:picMkLst>
        </pc:picChg>
        <pc:picChg chg="add del mod">
          <ac:chgData name="Thomas, Brennan (thoma2bm)" userId="4016b840-87c8-4370-816f-f0fab84a7084" providerId="ADAL" clId="{94BA86C1-90A5-4188-968C-A2FAB35272B9}" dt="2021-03-01T20:58:59.106" v="1606" actId="478"/>
          <ac:picMkLst>
            <pc:docMk/>
            <pc:sldMk cId="1533444259" sldId="260"/>
            <ac:picMk id="3" creationId="{F079FA7A-3CCF-4460-82B0-48893A2EA7C4}"/>
          </ac:picMkLst>
        </pc:picChg>
        <pc:picChg chg="add mod">
          <ac:chgData name="Thomas, Brennan (thoma2bm)" userId="4016b840-87c8-4370-816f-f0fab84a7084" providerId="ADAL" clId="{94BA86C1-90A5-4188-968C-A2FAB35272B9}" dt="2021-03-01T02:21:27.412" v="121" actId="1076"/>
          <ac:picMkLst>
            <pc:docMk/>
            <pc:sldMk cId="1533444259" sldId="260"/>
            <ac:picMk id="5" creationId="{4DC4AF96-68D8-4C74-BE75-7FE402190336}"/>
          </ac:picMkLst>
        </pc:picChg>
        <pc:picChg chg="add mod">
          <ac:chgData name="Thomas, Brennan (thoma2bm)" userId="4016b840-87c8-4370-816f-f0fab84a7084" providerId="ADAL" clId="{94BA86C1-90A5-4188-968C-A2FAB35272B9}" dt="2021-03-01T20:59:30.110" v="1613" actId="1076"/>
          <ac:picMkLst>
            <pc:docMk/>
            <pc:sldMk cId="1533444259" sldId="260"/>
            <ac:picMk id="6" creationId="{AE462832-0613-417C-8231-11C8E0F79618}"/>
          </ac:picMkLst>
        </pc:picChg>
        <pc:picChg chg="add mod">
          <ac:chgData name="Thomas, Brennan (thoma2bm)" userId="4016b840-87c8-4370-816f-f0fab84a7084" providerId="ADAL" clId="{94BA86C1-90A5-4188-968C-A2FAB35272B9}" dt="2021-03-01T22:17:39.044" v="2664" actId="1076"/>
          <ac:picMkLst>
            <pc:docMk/>
            <pc:sldMk cId="1533444259" sldId="260"/>
            <ac:picMk id="7" creationId="{1E86D148-96DD-406C-9883-BCB02D02D213}"/>
          </ac:picMkLst>
        </pc:picChg>
        <pc:picChg chg="add mod">
          <ac:chgData name="Thomas, Brennan (thoma2bm)" userId="4016b840-87c8-4370-816f-f0fab84a7084" providerId="ADAL" clId="{94BA86C1-90A5-4188-968C-A2FAB35272B9}" dt="2021-03-01T22:27:30.979" v="3101" actId="1076"/>
          <ac:picMkLst>
            <pc:docMk/>
            <pc:sldMk cId="1533444259" sldId="260"/>
            <ac:picMk id="8" creationId="{0FA93C10-C9B1-4C9E-9C5E-B151E90D806B}"/>
          </ac:picMkLst>
        </pc:picChg>
        <pc:picChg chg="add del mod">
          <ac:chgData name="Thomas, Brennan (thoma2bm)" userId="4016b840-87c8-4370-816f-f0fab84a7084" providerId="ADAL" clId="{94BA86C1-90A5-4188-968C-A2FAB35272B9}" dt="2021-03-01T02:07:24.031" v="43"/>
          <ac:picMkLst>
            <pc:docMk/>
            <pc:sldMk cId="1533444259" sldId="260"/>
            <ac:picMk id="36" creationId="{3E46C89B-6DD3-40E6-9EBF-E902D2F472CF}"/>
          </ac:picMkLst>
        </pc:picChg>
      </pc:sldChg>
      <pc:sldMasterChg chg="modSp mod modSldLayout">
        <pc:chgData name="Thomas, Brennan (thoma2bm)" userId="4016b840-87c8-4370-816f-f0fab84a7084" providerId="ADAL" clId="{94BA86C1-90A5-4188-968C-A2FAB35272B9}" dt="2021-03-01T20:58:08.227" v="1600" actId="14100"/>
        <pc:sldMasterMkLst>
          <pc:docMk/>
          <pc:sldMasterMk cId="910171083" sldId="2147483659"/>
        </pc:sldMasterMkLst>
        <pc:spChg chg="mod">
          <ac:chgData name="Thomas, Brennan (thoma2bm)" userId="4016b840-87c8-4370-816f-f0fab84a7084" providerId="ADAL" clId="{94BA86C1-90A5-4188-968C-A2FAB35272B9}" dt="2021-03-01T20:58:05.401" v="1599" actId="14100"/>
          <ac:spMkLst>
            <pc:docMk/>
            <pc:sldMasterMk cId="910171083" sldId="2147483659"/>
            <ac:spMk id="40" creationId="{00000000-0000-0000-0000-000000000000}"/>
          </ac:spMkLst>
        </pc:spChg>
        <pc:spChg chg="mod">
          <ac:chgData name="Thomas, Brennan (thoma2bm)" userId="4016b840-87c8-4370-816f-f0fab84a7084" providerId="ADAL" clId="{94BA86C1-90A5-4188-968C-A2FAB35272B9}" dt="2021-03-01T20:58:08.227" v="1600" actId="14100"/>
          <ac:spMkLst>
            <pc:docMk/>
            <pc:sldMasterMk cId="910171083" sldId="2147483659"/>
            <ac:spMk id="42" creationId="{00000000-0000-0000-0000-000000000000}"/>
          </ac:spMkLst>
        </pc:spChg>
        <pc:sldLayoutChg chg="modSp mod">
          <pc:chgData name="Thomas, Brennan (thoma2bm)" userId="4016b840-87c8-4370-816f-f0fab84a7084" providerId="ADAL" clId="{94BA86C1-90A5-4188-968C-A2FAB35272B9}" dt="2021-03-01T02:19:19.013" v="102" actId="1076"/>
          <pc:sldLayoutMkLst>
            <pc:docMk/>
            <pc:sldMasterMk cId="910171083" sldId="2147483659"/>
            <pc:sldLayoutMk cId="698419601" sldId="2147483660"/>
          </pc:sldLayoutMkLst>
          <pc:spChg chg="mod">
            <ac:chgData name="Thomas, Brennan (thoma2bm)" userId="4016b840-87c8-4370-816f-f0fab84a7084" providerId="ADAL" clId="{94BA86C1-90A5-4188-968C-A2FAB35272B9}" dt="2021-03-01T02:19:19.013" v="102" actId="1076"/>
            <ac:spMkLst>
              <pc:docMk/>
              <pc:sldMasterMk cId="910171083" sldId="2147483659"/>
              <pc:sldLayoutMk cId="698419601" sldId="2147483660"/>
              <ac:spMk id="28"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3/21/2021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3/21/2021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503831"/>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3337863"/>
            <a:ext cx="100386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8411"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48845"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40906" y="467409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422043" y="467409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422043" y="5503831"/>
            <a:ext cx="10047018"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422043" y="1339808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422043" y="14136752"/>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422043" y="2480475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422043" y="25558796"/>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076902"/>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073871"/>
            <a:ext cx="31998968" cy="811493"/>
          </a:xfrm>
          <a:prstGeom prst="rect">
            <a:avLst/>
          </a:prstGeom>
        </p:spPr>
        <p:txBody>
          <a:bodyPr>
            <a:norm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864506"/>
            <a:ext cx="31998968" cy="1133677"/>
          </a:xfrm>
          <a:prstGeom prst="rect">
            <a:avLst/>
          </a:prstGeom>
        </p:spPr>
        <p:txBody>
          <a:bodyPr anchor="t" anchorCtr="1">
            <a:normAutofit/>
          </a:bodyPr>
          <a:lstStyle>
            <a:lvl1pPr marL="0" indent="0" algn="ctr">
              <a:buFontTx/>
              <a:buNone/>
              <a:defRPr sz="60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389601"/>
            <a:ext cx="31998968" cy="1327233"/>
          </a:xfrm>
          <a:prstGeom prst="rect">
            <a:avLst/>
          </a:prstGeom>
        </p:spPr>
        <p:txBody>
          <a:bodyPr anchor="t" anchorCtr="1">
            <a:norm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503831"/>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3337863"/>
            <a:ext cx="100386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8411"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48845"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40906" y="467409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422043" y="467409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422043" y="5503831"/>
            <a:ext cx="10047018"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422043" y="1339808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422043" y="14136752"/>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422043" y="2480475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422043" y="25558796"/>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076902"/>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76E875DB-924A-7E40-BC3B-C78A241B7941}"/>
              </a:ext>
            </a:extLst>
          </p:cNvPr>
          <p:cNvSpPr>
            <a:spLocks noGrp="1"/>
          </p:cNvSpPr>
          <p:nvPr>
            <p:ph type="body" sz="quarter" idx="150" hasCustomPrompt="1"/>
          </p:nvPr>
        </p:nvSpPr>
        <p:spPr>
          <a:xfrm>
            <a:off x="5932593" y="3073871"/>
            <a:ext cx="31998968" cy="811493"/>
          </a:xfrm>
          <a:prstGeom prst="rect">
            <a:avLst/>
          </a:prstGeom>
        </p:spPr>
        <p:txBody>
          <a:bodyPr>
            <a:norm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1" name="Text Placeholder 76">
            <a:extLst>
              <a:ext uri="{FF2B5EF4-FFF2-40B4-BE49-F238E27FC236}">
                <a16:creationId xmlns:a16="http://schemas.microsoft.com/office/drawing/2014/main" id="{83D8C485-82D1-A04A-AA78-C554A9ECB43D}"/>
              </a:ext>
            </a:extLst>
          </p:cNvPr>
          <p:cNvSpPr>
            <a:spLocks noGrp="1"/>
          </p:cNvSpPr>
          <p:nvPr>
            <p:ph type="body" sz="quarter" idx="151" hasCustomPrompt="1"/>
          </p:nvPr>
        </p:nvSpPr>
        <p:spPr>
          <a:xfrm>
            <a:off x="5932593" y="1864506"/>
            <a:ext cx="31998968" cy="1133677"/>
          </a:xfrm>
          <a:prstGeom prst="rect">
            <a:avLst/>
          </a:prstGeom>
        </p:spPr>
        <p:txBody>
          <a:bodyPr anchor="t" anchorCtr="1">
            <a:normAutofit/>
          </a:bodyPr>
          <a:lstStyle>
            <a:lvl1pPr marL="0" indent="0" algn="ctr">
              <a:buFontTx/>
              <a:buNone/>
              <a:defRPr sz="60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2" name="Text Placeholder 76">
            <a:extLst>
              <a:ext uri="{FF2B5EF4-FFF2-40B4-BE49-F238E27FC236}">
                <a16:creationId xmlns:a16="http://schemas.microsoft.com/office/drawing/2014/main" id="{CBC470FB-9A4D-1549-9DD0-8846678DDA54}"/>
              </a:ext>
            </a:extLst>
          </p:cNvPr>
          <p:cNvSpPr>
            <a:spLocks noGrp="1"/>
          </p:cNvSpPr>
          <p:nvPr>
            <p:ph type="body" sz="quarter" idx="153" hasCustomPrompt="1"/>
          </p:nvPr>
        </p:nvSpPr>
        <p:spPr>
          <a:xfrm>
            <a:off x="5932593" y="389601"/>
            <a:ext cx="31998968" cy="1327233"/>
          </a:xfrm>
          <a:prstGeom prst="rect">
            <a:avLst/>
          </a:prstGeom>
        </p:spPr>
        <p:txBody>
          <a:bodyPr anchor="t" anchorCtr="1">
            <a:norm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698419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5717837"/>
            <a:ext cx="13591277"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4854479"/>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7662962"/>
            <a:ext cx="1359286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6831713"/>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01756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162147"/>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571783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4854479"/>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4854479"/>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5717837"/>
            <a:ext cx="13576029"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6799606"/>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7579834"/>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268141"/>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048371"/>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37" name="Text Placeholder 76">
            <a:extLst>
              <a:ext uri="{FF2B5EF4-FFF2-40B4-BE49-F238E27FC236}">
                <a16:creationId xmlns:a16="http://schemas.microsoft.com/office/drawing/2014/main" id="{4CE62234-A8B9-5C42-BEE6-9B7A16254231}"/>
              </a:ext>
            </a:extLst>
          </p:cNvPr>
          <p:cNvSpPr>
            <a:spLocks noGrp="1"/>
          </p:cNvSpPr>
          <p:nvPr>
            <p:ph type="body" sz="quarter" idx="150" hasCustomPrompt="1"/>
          </p:nvPr>
        </p:nvSpPr>
        <p:spPr>
          <a:xfrm>
            <a:off x="5932593" y="3073871"/>
            <a:ext cx="31998968" cy="811493"/>
          </a:xfrm>
          <a:prstGeom prst="rect">
            <a:avLst/>
          </a:prstGeom>
        </p:spPr>
        <p:txBody>
          <a:bodyPr>
            <a:norm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8" name="Text Placeholder 76">
            <a:extLst>
              <a:ext uri="{FF2B5EF4-FFF2-40B4-BE49-F238E27FC236}">
                <a16:creationId xmlns:a16="http://schemas.microsoft.com/office/drawing/2014/main" id="{06F7B857-2D87-4040-9ECD-A0EA5C772BFA}"/>
              </a:ext>
            </a:extLst>
          </p:cNvPr>
          <p:cNvSpPr>
            <a:spLocks noGrp="1"/>
          </p:cNvSpPr>
          <p:nvPr>
            <p:ph type="body" sz="quarter" idx="151" hasCustomPrompt="1"/>
          </p:nvPr>
        </p:nvSpPr>
        <p:spPr>
          <a:xfrm>
            <a:off x="5932593" y="1864506"/>
            <a:ext cx="31998968" cy="1133677"/>
          </a:xfrm>
          <a:prstGeom prst="rect">
            <a:avLst/>
          </a:prstGeom>
        </p:spPr>
        <p:txBody>
          <a:bodyPr anchor="t" anchorCtr="1">
            <a:normAutofit/>
          </a:bodyPr>
          <a:lstStyle>
            <a:lvl1pPr marL="0" indent="0" algn="ctr">
              <a:buFontTx/>
              <a:buNone/>
              <a:defRPr sz="60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9" name="Text Placeholder 76">
            <a:extLst>
              <a:ext uri="{FF2B5EF4-FFF2-40B4-BE49-F238E27FC236}">
                <a16:creationId xmlns:a16="http://schemas.microsoft.com/office/drawing/2014/main" id="{DEF6F92D-C8EB-CA42-94FA-569F2966890A}"/>
              </a:ext>
            </a:extLst>
          </p:cNvPr>
          <p:cNvSpPr>
            <a:spLocks noGrp="1"/>
          </p:cNvSpPr>
          <p:nvPr>
            <p:ph type="body" sz="quarter" idx="153" hasCustomPrompt="1"/>
          </p:nvPr>
        </p:nvSpPr>
        <p:spPr>
          <a:xfrm>
            <a:off x="5932593" y="389601"/>
            <a:ext cx="31998968" cy="1327233"/>
          </a:xfrm>
          <a:prstGeom prst="rect">
            <a:avLst/>
          </a:prstGeom>
        </p:spPr>
        <p:txBody>
          <a:bodyPr anchor="t" anchorCtr="1">
            <a:norm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ifold - Wide Center">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5276" y="5627417"/>
            <a:ext cx="10056813"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483429" y="476405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463686" y="14458954"/>
            <a:ext cx="1005840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483427" y="13627705"/>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5574635"/>
            <a:ext cx="2072004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4719215"/>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587164" y="21266886"/>
            <a:ext cx="20720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0445094"/>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3355721" y="471921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3355721" y="5582573"/>
            <a:ext cx="1004701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3355721" y="1364308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3355721" y="14381750"/>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3355721" y="25040224"/>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3355721" y="25807122"/>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31" name="Text Placeholder 76">
            <a:extLst>
              <a:ext uri="{FF2B5EF4-FFF2-40B4-BE49-F238E27FC236}">
                <a16:creationId xmlns:a16="http://schemas.microsoft.com/office/drawing/2014/main" id="{B6DE2136-7A06-9640-AC63-608DDA9A8053}"/>
              </a:ext>
            </a:extLst>
          </p:cNvPr>
          <p:cNvSpPr>
            <a:spLocks noGrp="1"/>
          </p:cNvSpPr>
          <p:nvPr>
            <p:ph type="body" sz="quarter" idx="150" hasCustomPrompt="1"/>
          </p:nvPr>
        </p:nvSpPr>
        <p:spPr>
          <a:xfrm>
            <a:off x="10972800" y="2998183"/>
            <a:ext cx="21945602" cy="887181"/>
          </a:xfrm>
          <a:prstGeom prst="rect">
            <a:avLst/>
          </a:prstGeom>
        </p:spPr>
        <p:txBody>
          <a:bodyPr>
            <a:norm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2" name="Text Placeholder 76">
            <a:extLst>
              <a:ext uri="{FF2B5EF4-FFF2-40B4-BE49-F238E27FC236}">
                <a16:creationId xmlns:a16="http://schemas.microsoft.com/office/drawing/2014/main" id="{A84C77E4-7E5C-1143-834F-F3FC329197F1}"/>
              </a:ext>
            </a:extLst>
          </p:cNvPr>
          <p:cNvSpPr>
            <a:spLocks noGrp="1"/>
          </p:cNvSpPr>
          <p:nvPr>
            <p:ph type="body" sz="quarter" idx="151" hasCustomPrompt="1"/>
          </p:nvPr>
        </p:nvSpPr>
        <p:spPr>
          <a:xfrm>
            <a:off x="10972799" y="1864506"/>
            <a:ext cx="21907501" cy="1133677"/>
          </a:xfrm>
          <a:prstGeom prst="rect">
            <a:avLst/>
          </a:prstGeom>
        </p:spPr>
        <p:txBody>
          <a:bodyPr anchor="t" anchorCtr="1">
            <a:normAutofit/>
          </a:bodyPr>
          <a:lstStyle>
            <a:lvl1pPr marL="0" indent="0" algn="ctr">
              <a:buFontTx/>
              <a:buNone/>
              <a:defRPr sz="60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3" name="Text Placeholder 76">
            <a:extLst>
              <a:ext uri="{FF2B5EF4-FFF2-40B4-BE49-F238E27FC236}">
                <a16:creationId xmlns:a16="http://schemas.microsoft.com/office/drawing/2014/main" id="{2FB55FAA-40D2-C542-AD36-F712E24983F2}"/>
              </a:ext>
            </a:extLst>
          </p:cNvPr>
          <p:cNvSpPr>
            <a:spLocks noGrp="1"/>
          </p:cNvSpPr>
          <p:nvPr>
            <p:ph type="body" sz="quarter" idx="153" hasCustomPrompt="1"/>
          </p:nvPr>
        </p:nvSpPr>
        <p:spPr>
          <a:xfrm>
            <a:off x="10972799" y="389601"/>
            <a:ext cx="21907501" cy="1327233"/>
          </a:xfrm>
          <a:prstGeom prst="rect">
            <a:avLst/>
          </a:prstGeom>
        </p:spPr>
        <p:txBody>
          <a:bodyPr anchor="t" anchorCtr="1">
            <a:norm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6" name="Group 5">
            <a:extLst>
              <a:ext uri="{FF2B5EF4-FFF2-40B4-BE49-F238E27FC236}">
                <a16:creationId xmlns:a16="http://schemas.microsoft.com/office/drawing/2014/main" id="{D94EDD1F-4B42-4F45-B0C1-C160AF13FA7C}"/>
              </a:ext>
            </a:extLst>
          </p:cNvPr>
          <p:cNvGrpSpPr/>
          <p:nvPr userDrawn="1"/>
        </p:nvGrpSpPr>
        <p:grpSpPr>
          <a:xfrm>
            <a:off x="-43304" y="11286"/>
            <a:ext cx="43905392" cy="4120075"/>
            <a:chOff x="-43304" y="11286"/>
            <a:chExt cx="43905392" cy="4120075"/>
          </a:xfrm>
        </p:grpSpPr>
        <p:sp>
          <p:nvSpPr>
            <p:cNvPr id="5" name="Rectangle 4">
              <a:extLst>
                <a:ext uri="{FF2B5EF4-FFF2-40B4-BE49-F238E27FC236}">
                  <a16:creationId xmlns:a16="http://schemas.microsoft.com/office/drawing/2014/main" id="{97302FB6-4FEE-7344-8AB3-832C3327102F}"/>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p:nvPr userDrawn="1"/>
          </p:nvGrpSpPr>
          <p:grpSpPr>
            <a:xfrm>
              <a:off x="-43304" y="11286"/>
              <a:ext cx="43905392" cy="4036528"/>
              <a:chOff x="-14192" y="1382"/>
              <a:chExt cx="27451941" cy="4572641"/>
            </a:xfrm>
          </p:grpSpPr>
          <p:sp>
            <p:nvSpPr>
              <p:cNvPr id="71"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graphicFrame>
        <p:nvGraphicFramePr>
          <p:cNvPr id="74" name="Table 73">
            <a:extLst>
              <a:ext uri="{FF2B5EF4-FFF2-40B4-BE49-F238E27FC236}">
                <a16:creationId xmlns:a16="http://schemas.microsoft.com/office/drawing/2014/main" id="{5F218D9D-7B98-FE45-89BA-6D5959DC2A34}"/>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7" name="Table 16">
            <a:extLst>
              <a:ext uri="{FF2B5EF4-FFF2-40B4-BE49-F238E27FC236}">
                <a16:creationId xmlns:a16="http://schemas.microsoft.com/office/drawing/2014/main" id="{73A943FF-505A-4C07-86EE-86D3E7A89CCA}"/>
              </a:ext>
            </a:extLst>
          </p:cNvPr>
          <p:cNvGraphicFramePr>
            <a:graphicFrameLocks noGrp="1"/>
          </p:cNvGraphicFramePr>
          <p:nvPr userDrawn="1">
            <p:extLst>
              <p:ext uri="{D42A27DB-BD31-4B8C-83A1-F6EECF244321}">
                <p14:modId xmlns:p14="http://schemas.microsoft.com/office/powerpoint/2010/main" val="35683781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4639110"/>
            <a:ext cx="10058400" cy="2096409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4639112"/>
            <a:ext cx="10058400" cy="20964088"/>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21" name="Group 20">
            <a:extLst>
              <a:ext uri="{FF2B5EF4-FFF2-40B4-BE49-F238E27FC236}">
                <a16:creationId xmlns:a16="http://schemas.microsoft.com/office/drawing/2014/main" id="{57415EED-75C2-AE43-A5EF-4E2ABB3FB76B}"/>
              </a:ext>
            </a:extLst>
          </p:cNvPr>
          <p:cNvGrpSpPr/>
          <p:nvPr userDrawn="1"/>
        </p:nvGrpSpPr>
        <p:grpSpPr>
          <a:xfrm>
            <a:off x="-43304" y="11286"/>
            <a:ext cx="43905392" cy="4120075"/>
            <a:chOff x="-43304" y="11286"/>
            <a:chExt cx="43905392" cy="4120075"/>
          </a:xfrm>
        </p:grpSpPr>
        <p:sp>
          <p:nvSpPr>
            <p:cNvPr id="22" name="Rectangle 21">
              <a:extLst>
                <a:ext uri="{FF2B5EF4-FFF2-40B4-BE49-F238E27FC236}">
                  <a16:creationId xmlns:a16="http://schemas.microsoft.com/office/drawing/2014/main" id="{406D62EB-FE0C-0140-83E4-ED5A9E10203A}"/>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8F4220B3-A831-9C4F-9226-C23361689523}"/>
                </a:ext>
              </a:extLst>
            </p:cNvPr>
            <p:cNvGrpSpPr/>
            <p:nvPr userDrawn="1"/>
          </p:nvGrpSpPr>
          <p:grpSpPr>
            <a:xfrm>
              <a:off x="-43304" y="11286"/>
              <a:ext cx="43905392" cy="4036528"/>
              <a:chOff x="-14192" y="1382"/>
              <a:chExt cx="27451941" cy="4572641"/>
            </a:xfrm>
          </p:grpSpPr>
          <p:sp>
            <p:nvSpPr>
              <p:cNvPr id="24" name="Rectangle 16">
                <a:extLst>
                  <a:ext uri="{FF2B5EF4-FFF2-40B4-BE49-F238E27FC236}">
                    <a16:creationId xmlns:a16="http://schemas.microsoft.com/office/drawing/2014/main" id="{4376B7FE-11A5-384D-A302-91A839CAE7D7}"/>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16">
                <a:extLst>
                  <a:ext uri="{FF2B5EF4-FFF2-40B4-BE49-F238E27FC236}">
                    <a16:creationId xmlns:a16="http://schemas.microsoft.com/office/drawing/2014/main" id="{730BC0D8-BF0E-1E48-A5BA-DBE5EFF446CB}"/>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7CF719AE-E434-D547-8086-492C8B3F521B}"/>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extLst>
      <p:ext uri="{BB962C8B-B14F-4D97-AF65-F5344CB8AC3E}">
        <p14:creationId xmlns:p14="http://schemas.microsoft.com/office/powerpoint/2010/main" val="910171083"/>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1" name="Rounded Rectangle 40"/>
          <p:cNvSpPr/>
          <p:nvPr userDrawn="1"/>
        </p:nvSpPr>
        <p:spPr>
          <a:xfrm>
            <a:off x="29342871" y="4770782"/>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17125" y="4749583"/>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91379" y="4791981"/>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3" name="Text Box 14"/>
          <p:cNvSpPr txBox="1">
            <a:spLocks noChangeArrowheads="1"/>
          </p:cNvSpPr>
          <p:nvPr userDrawn="1"/>
        </p:nvSpPr>
        <p:spPr bwMode="auto">
          <a:xfrm>
            <a:off x="1003118" y="32156325"/>
            <a:ext cx="3786383"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aphicFrame>
        <p:nvGraphicFramePr>
          <p:cNvPr id="78" name="Table 77">
            <a:extLst>
              <a:ext uri="{FF2B5EF4-FFF2-40B4-BE49-F238E27FC236}">
                <a16:creationId xmlns:a16="http://schemas.microsoft.com/office/drawing/2014/main" id="{5373C3A2-708A-CA45-9DA9-BCEAB1E0E126}"/>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7" name="Table 16">
            <a:extLst>
              <a:ext uri="{FF2B5EF4-FFF2-40B4-BE49-F238E27FC236}">
                <a16:creationId xmlns:a16="http://schemas.microsoft.com/office/drawing/2014/main" id="{A4D0F77F-6F82-47F2-B14E-3B9B3E495843}"/>
              </a:ext>
            </a:extLst>
          </p:cNvPr>
          <p:cNvGraphicFramePr>
            <a:graphicFrameLocks noGrp="1"/>
          </p:cNvGraphicFramePr>
          <p:nvPr userDrawn="1">
            <p:extLst>
              <p:ext uri="{D42A27DB-BD31-4B8C-83A1-F6EECF244321}">
                <p14:modId xmlns:p14="http://schemas.microsoft.com/office/powerpoint/2010/main" val="35683781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grpSp>
        <p:nvGrpSpPr>
          <p:cNvPr id="24" name="Group 23">
            <a:extLst>
              <a:ext uri="{FF2B5EF4-FFF2-40B4-BE49-F238E27FC236}">
                <a16:creationId xmlns:a16="http://schemas.microsoft.com/office/drawing/2014/main" id="{B1E7C499-DC71-C947-A6B6-EB19BA774C6A}"/>
              </a:ext>
            </a:extLst>
          </p:cNvPr>
          <p:cNvGrpSpPr/>
          <p:nvPr userDrawn="1"/>
        </p:nvGrpSpPr>
        <p:grpSpPr>
          <a:xfrm>
            <a:off x="-43304" y="11286"/>
            <a:ext cx="43905392" cy="4120075"/>
            <a:chOff x="-43304" y="11286"/>
            <a:chExt cx="43905392" cy="4120075"/>
          </a:xfrm>
        </p:grpSpPr>
        <p:sp>
          <p:nvSpPr>
            <p:cNvPr id="25" name="Rectangle 24">
              <a:extLst>
                <a:ext uri="{FF2B5EF4-FFF2-40B4-BE49-F238E27FC236}">
                  <a16:creationId xmlns:a16="http://schemas.microsoft.com/office/drawing/2014/main" id="{6943A4C9-462C-4248-AA91-7B6B4581B716}"/>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765D9DA6-06BB-E34C-908B-960C1E52E1C3}"/>
                </a:ext>
              </a:extLst>
            </p:cNvPr>
            <p:cNvGrpSpPr/>
            <p:nvPr userDrawn="1"/>
          </p:nvGrpSpPr>
          <p:grpSpPr>
            <a:xfrm>
              <a:off x="-43304" y="11286"/>
              <a:ext cx="43905392" cy="4036528"/>
              <a:chOff x="-14192" y="1382"/>
              <a:chExt cx="27451941" cy="4572641"/>
            </a:xfrm>
          </p:grpSpPr>
          <p:sp>
            <p:nvSpPr>
              <p:cNvPr id="27" name="Rectangle 16">
                <a:extLst>
                  <a:ext uri="{FF2B5EF4-FFF2-40B4-BE49-F238E27FC236}">
                    <a16:creationId xmlns:a16="http://schemas.microsoft.com/office/drawing/2014/main" id="{EC8A9FF7-CCDD-0F43-A972-ADC3A60A8878}"/>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16">
                <a:extLst>
                  <a:ext uri="{FF2B5EF4-FFF2-40B4-BE49-F238E27FC236}">
                    <a16:creationId xmlns:a16="http://schemas.microsoft.com/office/drawing/2014/main" id="{2B58685C-5C24-BB42-BBEC-9D0F1A445A14}"/>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DBC536C-5EEE-AF48-B458-69E40A47597E}"/>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90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ounded Rectangle 36"/>
          <p:cNvSpPr/>
          <p:nvPr userDrawn="1"/>
        </p:nvSpPr>
        <p:spPr>
          <a:xfrm>
            <a:off x="483426"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33320262"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11442847" y="4691266"/>
            <a:ext cx="20978625" cy="26518273"/>
          </a:xfrm>
          <a:prstGeom prst="roundRect">
            <a:avLst>
              <a:gd name="adj" fmla="val 95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8" name="Text Box 14"/>
          <p:cNvSpPr txBox="1">
            <a:spLocks noChangeArrowheads="1"/>
          </p:cNvSpPr>
          <p:nvPr userDrawn="1"/>
        </p:nvSpPr>
        <p:spPr bwMode="auto">
          <a:xfrm>
            <a:off x="1003118" y="32156325"/>
            <a:ext cx="3786383"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aphicFrame>
        <p:nvGraphicFramePr>
          <p:cNvPr id="79" name="Table 78">
            <a:extLst>
              <a:ext uri="{FF2B5EF4-FFF2-40B4-BE49-F238E27FC236}">
                <a16:creationId xmlns:a16="http://schemas.microsoft.com/office/drawing/2014/main" id="{95944D7C-C179-0F4A-B420-E9093CD11D4C}"/>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6" name="Table 15">
            <a:extLst>
              <a:ext uri="{FF2B5EF4-FFF2-40B4-BE49-F238E27FC236}">
                <a16:creationId xmlns:a16="http://schemas.microsoft.com/office/drawing/2014/main" id="{38AC10A7-F1A6-46DA-969C-3A6C399D99F4}"/>
              </a:ext>
            </a:extLst>
          </p:cNvPr>
          <p:cNvGraphicFramePr>
            <a:graphicFrameLocks noGrp="1"/>
          </p:cNvGraphicFramePr>
          <p:nvPr userDrawn="1">
            <p:extLst>
              <p:ext uri="{D42A27DB-BD31-4B8C-83A1-F6EECF244321}">
                <p14:modId xmlns:p14="http://schemas.microsoft.com/office/powerpoint/2010/main" val="35683781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grpSp>
        <p:nvGrpSpPr>
          <p:cNvPr id="23" name="Group 22">
            <a:extLst>
              <a:ext uri="{FF2B5EF4-FFF2-40B4-BE49-F238E27FC236}">
                <a16:creationId xmlns:a16="http://schemas.microsoft.com/office/drawing/2014/main" id="{88AEE462-59D9-BC48-B1CD-C78EEF40212C}"/>
              </a:ext>
            </a:extLst>
          </p:cNvPr>
          <p:cNvGrpSpPr/>
          <p:nvPr userDrawn="1"/>
        </p:nvGrpSpPr>
        <p:grpSpPr>
          <a:xfrm>
            <a:off x="-43304" y="11286"/>
            <a:ext cx="43905392" cy="4120075"/>
            <a:chOff x="-43304" y="11286"/>
            <a:chExt cx="43905392" cy="4120075"/>
          </a:xfrm>
        </p:grpSpPr>
        <p:sp>
          <p:nvSpPr>
            <p:cNvPr id="24" name="Rectangle 23">
              <a:extLst>
                <a:ext uri="{FF2B5EF4-FFF2-40B4-BE49-F238E27FC236}">
                  <a16:creationId xmlns:a16="http://schemas.microsoft.com/office/drawing/2014/main" id="{31DAC20A-9B7F-7A4C-88ED-929E01D223C9}"/>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B8F40EC8-624E-234C-A5E5-CC7794589EA0}"/>
                </a:ext>
              </a:extLst>
            </p:cNvPr>
            <p:cNvGrpSpPr/>
            <p:nvPr userDrawn="1"/>
          </p:nvGrpSpPr>
          <p:grpSpPr>
            <a:xfrm>
              <a:off x="-43304" y="11286"/>
              <a:ext cx="43905392" cy="4036528"/>
              <a:chOff x="-14192" y="1382"/>
              <a:chExt cx="27451941" cy="4572641"/>
            </a:xfrm>
          </p:grpSpPr>
          <p:sp>
            <p:nvSpPr>
              <p:cNvPr id="26" name="Rectangle 16">
                <a:extLst>
                  <a:ext uri="{FF2B5EF4-FFF2-40B4-BE49-F238E27FC236}">
                    <a16:creationId xmlns:a16="http://schemas.microsoft.com/office/drawing/2014/main" id="{B0D06FD9-1BB8-8649-9A78-C78934370C9B}"/>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16">
                <a:extLst>
                  <a:ext uri="{FF2B5EF4-FFF2-40B4-BE49-F238E27FC236}">
                    <a16:creationId xmlns:a16="http://schemas.microsoft.com/office/drawing/2014/main" id="{2F081DFA-F21A-9E41-911A-1B69711D97EE}"/>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15">
                <a:extLst>
                  <a:ext uri="{FF2B5EF4-FFF2-40B4-BE49-F238E27FC236}">
                    <a16:creationId xmlns:a16="http://schemas.microsoft.com/office/drawing/2014/main" id="{5425DB9E-358C-EE4C-8D75-8947C8800C66}"/>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F26B43"/>
          </p15:clr>
        </p15:guide>
        <p15:guide id="2" pos="6912" userDrawn="1">
          <p15:clr>
            <a:srgbClr val="F26B43"/>
          </p15:clr>
        </p15:guide>
        <p15:guide id="3" pos="20712"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hyperlink" Target="https://doi.org/10.1177/1071181319631367" TargetMode="External"/><Relationship Id="rId7" Type="http://schemas.openxmlformats.org/officeDocument/2006/relationships/image" Target="../media/image10.png"/><Relationship Id="rId2" Type="http://schemas.openxmlformats.org/officeDocument/2006/relationships/hyperlink" Target="https://doi.org/10.26616/nioshpub81122" TargetMode="Externa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hyperlink" Target="mailto:thoma2bm@mail.uc.edu" TargetMode="External"/><Relationship Id="rId10" Type="http://schemas.openxmlformats.org/officeDocument/2006/relationships/image" Target="../media/image12.png"/><Relationship Id="rId4" Type="http://schemas.openxmlformats.org/officeDocument/2006/relationships/hyperlink" Target="https://doi.org/10.3390/s16010115" TargetMode="Externa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7A09CF7-89F9-634E-8CEE-738134309482}"/>
              </a:ext>
            </a:extLst>
          </p:cNvPr>
          <p:cNvSpPr>
            <a:spLocks noGrp="1"/>
          </p:cNvSpPr>
          <p:nvPr>
            <p:ph type="body" sz="quarter" idx="11"/>
          </p:nvPr>
        </p:nvSpPr>
        <p:spPr>
          <a:xfrm>
            <a:off x="477827" y="4589461"/>
            <a:ext cx="10048875" cy="923322"/>
          </a:xfrm>
        </p:spPr>
        <p:txBody>
          <a:bodyPr/>
          <a:lstStyle/>
          <a:p>
            <a:r>
              <a:rPr lang="en-US" sz="4800" dirty="0"/>
              <a:t>INTRODUCTION</a:t>
            </a:r>
            <a:endParaRPr lang="en-US" dirty="0"/>
          </a:p>
        </p:txBody>
      </p:sp>
      <p:sp>
        <p:nvSpPr>
          <p:cNvPr id="22" name="Text Placeholder 21">
            <a:extLst>
              <a:ext uri="{FF2B5EF4-FFF2-40B4-BE49-F238E27FC236}">
                <a16:creationId xmlns:a16="http://schemas.microsoft.com/office/drawing/2014/main" id="{4D87EC12-EE74-7440-8AC9-97DC243E7FC0}"/>
              </a:ext>
            </a:extLst>
          </p:cNvPr>
          <p:cNvSpPr>
            <a:spLocks noGrp="1"/>
          </p:cNvSpPr>
          <p:nvPr>
            <p:ph type="body" sz="quarter" idx="21"/>
          </p:nvPr>
        </p:nvSpPr>
        <p:spPr>
          <a:xfrm>
            <a:off x="11428410" y="5170218"/>
            <a:ext cx="10048874" cy="20682563"/>
          </a:xfrm>
        </p:spPr>
        <p:txBody>
          <a:bodyPr/>
          <a:lstStyle/>
          <a:p>
            <a:r>
              <a:rPr lang="en-US" sz="3000" dirty="0"/>
              <a:t>The data used in this project were collected in a previous study performed by NIOSH</a:t>
            </a:r>
            <a:r>
              <a:rPr lang="en-US" sz="3000" baseline="30000" dirty="0"/>
              <a:t>3</a:t>
            </a:r>
            <a:r>
              <a:rPr lang="en-US" sz="3000" dirty="0"/>
              <a:t>. Sensor data for two-handed lifting motion were collected from ten subjects (five male and five female) fitted with six IMU sensors on the dominant thigh, dominant upper arm, waist, upper back, and each wrist. Each IMU sensor sampled tri-axial accelerometer and gyroscope data at 25 Hz. Lifts were performed in one of the 12 zones defined by the ACGIH TLV for lifting. Each zone corresponds to a specific level of risk, defined as low, medium, and high risk. </a:t>
            </a:r>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r>
              <a:rPr lang="en-US" sz="3000" dirty="0"/>
              <a:t>The model developed for both detection and classification is a modification of the </a:t>
            </a:r>
            <a:r>
              <a:rPr lang="en-US" sz="3000" dirty="0" err="1"/>
              <a:t>DeepConvLSTM</a:t>
            </a:r>
            <a:r>
              <a:rPr lang="en-US" sz="3000" dirty="0"/>
              <a:t> architecture</a:t>
            </a:r>
            <a:r>
              <a:rPr lang="en-US" sz="3000" baseline="30000" dirty="0"/>
              <a:t>4</a:t>
            </a:r>
            <a:r>
              <a:rPr lang="en-US" sz="3000" dirty="0"/>
              <a:t>, which utilizes convolutional and long short-term memory layers to act as an automatic feature extractor and classifier, so that raw data can be used as input without any preprocessing. The architecture was modified using residual skip-connections to reduce gradient problems and allow for a deeper network. A leave-one-subject-out cross-validation was employed to reduce variation in performance due to the small size of the dataset. Classification was performed on full samples, detection was performed using a sliding window to segment samples into lift or non-lift segments.</a:t>
            </a:r>
          </a:p>
        </p:txBody>
      </p:sp>
      <p:sp>
        <p:nvSpPr>
          <p:cNvPr id="23" name="Text Placeholder 22">
            <a:extLst>
              <a:ext uri="{FF2B5EF4-FFF2-40B4-BE49-F238E27FC236}">
                <a16:creationId xmlns:a16="http://schemas.microsoft.com/office/drawing/2014/main" id="{9FFEC1BB-96C6-4049-B95C-409F42DC4502}"/>
              </a:ext>
            </a:extLst>
          </p:cNvPr>
          <p:cNvSpPr>
            <a:spLocks noGrp="1"/>
          </p:cNvSpPr>
          <p:nvPr>
            <p:ph type="body" sz="quarter" idx="22"/>
          </p:nvPr>
        </p:nvSpPr>
        <p:spPr>
          <a:xfrm>
            <a:off x="11428411" y="4589461"/>
            <a:ext cx="10048875" cy="923322"/>
          </a:xfrm>
        </p:spPr>
        <p:txBody>
          <a:bodyPr/>
          <a:lstStyle/>
          <a:p>
            <a:r>
              <a:rPr lang="en-US" sz="4800" dirty="0"/>
              <a:t>METHODS</a:t>
            </a:r>
            <a:endParaRPr lang="en-US" dirty="0"/>
          </a:p>
        </p:txBody>
      </p:sp>
      <p:sp>
        <p:nvSpPr>
          <p:cNvPr id="24" name="Text Placeholder 23">
            <a:extLst>
              <a:ext uri="{FF2B5EF4-FFF2-40B4-BE49-F238E27FC236}">
                <a16:creationId xmlns:a16="http://schemas.microsoft.com/office/drawing/2014/main" id="{EDF35C7D-2661-494F-BADC-424CD2B6E783}"/>
              </a:ext>
            </a:extLst>
          </p:cNvPr>
          <p:cNvSpPr>
            <a:spLocks noGrp="1"/>
          </p:cNvSpPr>
          <p:nvPr>
            <p:ph type="body" sz="quarter" idx="23"/>
          </p:nvPr>
        </p:nvSpPr>
        <p:spPr>
          <a:xfrm>
            <a:off x="22448845" y="5503831"/>
            <a:ext cx="10048874" cy="16527579"/>
          </a:xfrm>
        </p:spPr>
        <p:txBody>
          <a:bodyPr/>
          <a:lstStyle/>
          <a:p>
            <a:r>
              <a:rPr lang="en-US" sz="3000" dirty="0"/>
              <a:t>The classification model achieved impressive results, with greater than 80% recall in all classes and an overall balanced accuracy (BAC)</a:t>
            </a:r>
            <a:r>
              <a:rPr lang="en-US" sz="3000" baseline="30000" dirty="0"/>
              <a:t>5</a:t>
            </a:r>
            <a:r>
              <a:rPr lang="en-US" sz="3000" dirty="0"/>
              <a:t> of 89.5%. The model showed a slight bias towards higher-risk lifts, likely because there is a larger proportion of high-risk zones compared to low-risk zones in the ACGIH TLV for lifting. This bias is acceptable because there is a higher cost penalty for misclassifying a high-risk lift compared to a low-risk lift. </a:t>
            </a:r>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r>
              <a:rPr lang="en-US" sz="3000" dirty="0"/>
              <a:t>Lift detection achieved similar recall values, but suffered from slightly lower precision due to the unbalanced dataset caused by the relative rarity of lifting action compared to other activities. The overall performance of the lift detection model was measured using the f-score, with a value of 0.835. </a:t>
            </a:r>
          </a:p>
        </p:txBody>
      </p:sp>
      <p:sp>
        <p:nvSpPr>
          <p:cNvPr id="25" name="Text Placeholder 24">
            <a:extLst>
              <a:ext uri="{FF2B5EF4-FFF2-40B4-BE49-F238E27FC236}">
                <a16:creationId xmlns:a16="http://schemas.microsoft.com/office/drawing/2014/main" id="{742138F7-F9D9-3042-843E-FE1B1D8E4499}"/>
              </a:ext>
            </a:extLst>
          </p:cNvPr>
          <p:cNvSpPr>
            <a:spLocks noGrp="1"/>
          </p:cNvSpPr>
          <p:nvPr>
            <p:ph type="body" sz="quarter" idx="24"/>
          </p:nvPr>
        </p:nvSpPr>
        <p:spPr>
          <a:xfrm>
            <a:off x="22440906" y="4589461"/>
            <a:ext cx="10058400" cy="923322"/>
          </a:xfrm>
        </p:spPr>
        <p:txBody>
          <a:bodyPr/>
          <a:lstStyle/>
          <a:p>
            <a:r>
              <a:rPr lang="en-US" sz="4800" dirty="0"/>
              <a:t>RESULTS</a:t>
            </a:r>
          </a:p>
        </p:txBody>
      </p:sp>
      <p:sp>
        <p:nvSpPr>
          <p:cNvPr id="26" name="Text Placeholder 25">
            <a:extLst>
              <a:ext uri="{FF2B5EF4-FFF2-40B4-BE49-F238E27FC236}">
                <a16:creationId xmlns:a16="http://schemas.microsoft.com/office/drawing/2014/main" id="{B95E0F09-980B-E840-9510-C2C66D5055A0}"/>
              </a:ext>
            </a:extLst>
          </p:cNvPr>
          <p:cNvSpPr>
            <a:spLocks noGrp="1"/>
          </p:cNvSpPr>
          <p:nvPr>
            <p:ph type="body" sz="quarter" idx="25"/>
          </p:nvPr>
        </p:nvSpPr>
        <p:spPr>
          <a:xfrm>
            <a:off x="33422043" y="4589461"/>
            <a:ext cx="10047018" cy="923322"/>
          </a:xfrm>
        </p:spPr>
        <p:txBody>
          <a:bodyPr/>
          <a:lstStyle/>
          <a:p>
            <a:r>
              <a:rPr lang="en-US" sz="4800" dirty="0"/>
              <a:t>CONCLUSION</a:t>
            </a:r>
          </a:p>
        </p:txBody>
      </p:sp>
      <p:sp>
        <p:nvSpPr>
          <p:cNvPr id="27" name="Text Placeholder 26">
            <a:extLst>
              <a:ext uri="{FF2B5EF4-FFF2-40B4-BE49-F238E27FC236}">
                <a16:creationId xmlns:a16="http://schemas.microsoft.com/office/drawing/2014/main" id="{AF7F2AEB-873F-634C-A33B-3EDA079E4543}"/>
              </a:ext>
            </a:extLst>
          </p:cNvPr>
          <p:cNvSpPr>
            <a:spLocks noGrp="1"/>
          </p:cNvSpPr>
          <p:nvPr>
            <p:ph type="body" sz="quarter" idx="26"/>
          </p:nvPr>
        </p:nvSpPr>
        <p:spPr>
          <a:xfrm>
            <a:off x="33422043" y="5503831"/>
            <a:ext cx="10047018" cy="7848280"/>
          </a:xfrm>
        </p:spPr>
        <p:txBody>
          <a:bodyPr/>
          <a:lstStyle/>
          <a:p>
            <a:r>
              <a:rPr lang="en-US" sz="3000" dirty="0"/>
              <a:t>The results show that deep learning is a valid approach to the lift classification problem, as the deep learning methods greatly outperform the statistical SVM method. The proposed model also outperforms the baseline </a:t>
            </a:r>
            <a:r>
              <a:rPr lang="en-US" sz="3000" dirty="0" err="1"/>
              <a:t>DeepConvLSTM</a:t>
            </a:r>
            <a:r>
              <a:rPr lang="en-US" sz="3000" dirty="0"/>
              <a:t> model it is derived from. Both the detection and classification models achieve high performance based on the objectives, meaning they are able to detect and classify high risk lifting action based on IMU data, despite the relatively small size of the dataset compared to other HAR problems. These models could be implemented in a real-time classification system to help protect workers from dangerous lifting activity in the workplace. Future work includes improving the precision of the detection model for better performance, determining memory usage and requirements of an in-place system, and identifying optimal sensor configurations for minimally intrusive recognition systems.</a:t>
            </a:r>
          </a:p>
        </p:txBody>
      </p:sp>
      <p:sp>
        <p:nvSpPr>
          <p:cNvPr id="28" name="Text Placeholder 27">
            <a:extLst>
              <a:ext uri="{FF2B5EF4-FFF2-40B4-BE49-F238E27FC236}">
                <a16:creationId xmlns:a16="http://schemas.microsoft.com/office/drawing/2014/main" id="{EC83434E-1637-0C40-9F5E-5C8D969A7443}"/>
              </a:ext>
            </a:extLst>
          </p:cNvPr>
          <p:cNvSpPr>
            <a:spLocks noGrp="1"/>
          </p:cNvSpPr>
          <p:nvPr>
            <p:ph type="body" sz="quarter" idx="27"/>
          </p:nvPr>
        </p:nvSpPr>
        <p:spPr>
          <a:xfrm>
            <a:off x="33422043" y="13359162"/>
            <a:ext cx="10047018" cy="923322"/>
          </a:xfrm>
        </p:spPr>
        <p:txBody>
          <a:bodyPr/>
          <a:lstStyle/>
          <a:p>
            <a:r>
              <a:rPr lang="en-US" sz="4800" dirty="0"/>
              <a:t>REFERENCES</a:t>
            </a:r>
            <a:endParaRPr lang="en-US" dirty="0"/>
          </a:p>
        </p:txBody>
      </p:sp>
      <p:sp>
        <p:nvSpPr>
          <p:cNvPr id="29" name="Text Placeholder 28">
            <a:extLst>
              <a:ext uri="{FF2B5EF4-FFF2-40B4-BE49-F238E27FC236}">
                <a16:creationId xmlns:a16="http://schemas.microsoft.com/office/drawing/2014/main" id="{C7981D56-383D-3F43-9577-5751C5F44DFA}"/>
              </a:ext>
            </a:extLst>
          </p:cNvPr>
          <p:cNvSpPr>
            <a:spLocks noGrp="1"/>
          </p:cNvSpPr>
          <p:nvPr>
            <p:ph type="body" sz="quarter" idx="28"/>
          </p:nvPr>
        </p:nvSpPr>
        <p:spPr>
          <a:xfrm>
            <a:off x="33422043" y="14058980"/>
            <a:ext cx="10052050" cy="10156604"/>
          </a:xfrm>
        </p:spPr>
        <p:txBody>
          <a:bodyPr/>
          <a:lstStyle/>
          <a:p>
            <a:r>
              <a:rPr lang="en-US" sz="3000" dirty="0"/>
              <a:t>[1] 1981. Work practices guide for manual lifting. Technical Report. </a:t>
            </a:r>
            <a:r>
              <a:rPr lang="en-US" sz="3000" dirty="0">
                <a:hlinkClick r:id="rId2"/>
              </a:rPr>
              <a:t>https://doi.org/10.26616/nioshpub81122</a:t>
            </a:r>
            <a:endParaRPr lang="en-US" sz="3000" dirty="0"/>
          </a:p>
          <a:p>
            <a:r>
              <a:rPr lang="en-US" sz="3000" dirty="0"/>
              <a:t>[2] R. </a:t>
            </a:r>
            <a:r>
              <a:rPr lang="en-US" sz="3000" dirty="0" err="1"/>
              <a:t>Splittstoesser</a:t>
            </a:r>
            <a:r>
              <a:rPr lang="en-US" sz="3000" dirty="0"/>
              <a:t>, D. O’Farrell, J. Hill, T. McMahon, N. Sastry, and M. </a:t>
            </a:r>
            <a:r>
              <a:rPr lang="en-US" sz="3000" dirty="0" err="1"/>
              <a:t>Tiemeier</a:t>
            </a:r>
            <a:r>
              <a:rPr lang="en-US" sz="3000" dirty="0"/>
              <a:t>. [n.d.]. 2005 ACGIH Lifting TLV:</a:t>
            </a:r>
          </a:p>
          <a:p>
            <a:r>
              <a:rPr lang="en-US" sz="3000" dirty="0"/>
              <a:t>Employee-Friendly Presentation and Guidance for Professional Judgment. Energy Facility Contractor’s Group ([n. d.]).</a:t>
            </a:r>
          </a:p>
          <a:p>
            <a:r>
              <a:rPr lang="en-US" sz="3000" dirty="0"/>
              <a:t>[3] </a:t>
            </a:r>
            <a:r>
              <a:rPr lang="en-US" sz="3000" dirty="0" err="1"/>
              <a:t>Menekse</a:t>
            </a:r>
            <a:r>
              <a:rPr lang="en-US" sz="3000" dirty="0"/>
              <a:t> </a:t>
            </a:r>
            <a:r>
              <a:rPr lang="en-US" sz="3000" dirty="0" err="1"/>
              <a:t>Barim</a:t>
            </a:r>
            <a:r>
              <a:rPr lang="en-US" sz="3000" dirty="0"/>
              <a:t>, Ming-</a:t>
            </a:r>
            <a:r>
              <a:rPr lang="en-US" sz="3000" dirty="0" err="1"/>
              <a:t>Lun</a:t>
            </a:r>
            <a:r>
              <a:rPr lang="en-US" sz="3000" dirty="0"/>
              <a:t> Lu, </a:t>
            </a:r>
            <a:r>
              <a:rPr lang="en-US" sz="3000" dirty="0" err="1"/>
              <a:t>Shuo</a:t>
            </a:r>
            <a:r>
              <a:rPr lang="en-US" sz="3000" dirty="0"/>
              <a:t> Feng, Grant Hughes, Marie Hayden, and Dwight </a:t>
            </a:r>
            <a:r>
              <a:rPr lang="en-US" sz="3000" dirty="0" err="1"/>
              <a:t>Werren</a:t>
            </a:r>
            <a:r>
              <a:rPr lang="en-US" sz="3000" dirty="0"/>
              <a:t>. 2019. Accuracy of An Algorithm Using Motion Data Of Five Wearable IMU Sensors For Estimating Lifting Duration And Lifting Risk Factors. Proceedings of the Human Factors and Ergonomics Society Annual Meeting 63 (11 2019), 1105–1111. </a:t>
            </a:r>
            <a:r>
              <a:rPr lang="en-US" sz="3000" dirty="0">
                <a:hlinkClick r:id="rId3"/>
              </a:rPr>
              <a:t>https://doi.org/10.1177/1071181319631367</a:t>
            </a:r>
            <a:endParaRPr lang="en-US" sz="3000" dirty="0"/>
          </a:p>
          <a:p>
            <a:r>
              <a:rPr lang="en-US" sz="3000" dirty="0"/>
              <a:t>[4] Francisco </a:t>
            </a:r>
            <a:r>
              <a:rPr lang="en-US" sz="3000" dirty="0" err="1"/>
              <a:t>Ordóñez</a:t>
            </a:r>
            <a:r>
              <a:rPr lang="en-US" sz="3000" dirty="0"/>
              <a:t> and Daniel </a:t>
            </a:r>
            <a:r>
              <a:rPr lang="en-US" sz="3000" dirty="0" err="1"/>
              <a:t>Roggen</a:t>
            </a:r>
            <a:r>
              <a:rPr lang="en-US" sz="3000" dirty="0"/>
              <a:t>. 2016. Deep Convolutional and LSTM Recurrent Neural Networks for Multimodal Wearable Activity Recognition. Sensors 16, 1 (Jan. 2016), 115. </a:t>
            </a:r>
            <a:r>
              <a:rPr lang="en-US" sz="3000" dirty="0">
                <a:hlinkClick r:id="rId4"/>
              </a:rPr>
              <a:t>https://doi.org/10.3390/s16010115</a:t>
            </a:r>
            <a:r>
              <a:rPr lang="en-US" sz="3000" dirty="0"/>
              <a:t> </a:t>
            </a:r>
          </a:p>
          <a:p>
            <a:r>
              <a:rPr lang="en-US" sz="3000" dirty="0"/>
              <a:t>[5] L. Mosley. [n.d.]. A balanced approach to the multi-class imbalance problem.</a:t>
            </a:r>
          </a:p>
        </p:txBody>
      </p:sp>
      <p:sp>
        <p:nvSpPr>
          <p:cNvPr id="30" name="Text Placeholder 29">
            <a:extLst>
              <a:ext uri="{FF2B5EF4-FFF2-40B4-BE49-F238E27FC236}">
                <a16:creationId xmlns:a16="http://schemas.microsoft.com/office/drawing/2014/main" id="{F360E2D8-938D-A843-A8B5-ED241DE92148}"/>
              </a:ext>
            </a:extLst>
          </p:cNvPr>
          <p:cNvSpPr>
            <a:spLocks noGrp="1"/>
          </p:cNvSpPr>
          <p:nvPr>
            <p:ph type="body" sz="quarter" idx="29"/>
          </p:nvPr>
        </p:nvSpPr>
        <p:spPr>
          <a:xfrm>
            <a:off x="33422043" y="23912807"/>
            <a:ext cx="10047018" cy="923322"/>
          </a:xfrm>
        </p:spPr>
        <p:txBody>
          <a:bodyPr/>
          <a:lstStyle/>
          <a:p>
            <a:r>
              <a:rPr lang="en-US" sz="4800" dirty="0"/>
              <a:t>CONTACT</a:t>
            </a:r>
          </a:p>
        </p:txBody>
      </p:sp>
      <p:sp>
        <p:nvSpPr>
          <p:cNvPr id="31" name="Text Placeholder 30">
            <a:extLst>
              <a:ext uri="{FF2B5EF4-FFF2-40B4-BE49-F238E27FC236}">
                <a16:creationId xmlns:a16="http://schemas.microsoft.com/office/drawing/2014/main" id="{61201089-9F05-D44D-81D0-DAEFA12FABDA}"/>
              </a:ext>
            </a:extLst>
          </p:cNvPr>
          <p:cNvSpPr>
            <a:spLocks noGrp="1"/>
          </p:cNvSpPr>
          <p:nvPr>
            <p:ph type="body" sz="quarter" idx="30"/>
          </p:nvPr>
        </p:nvSpPr>
        <p:spPr>
          <a:xfrm>
            <a:off x="38579678" y="24922453"/>
            <a:ext cx="4678327" cy="3693297"/>
          </a:xfrm>
        </p:spPr>
        <p:txBody>
          <a:bodyPr/>
          <a:lstStyle/>
          <a:p>
            <a:endParaRPr lang="en-US" sz="3000" dirty="0"/>
          </a:p>
          <a:p>
            <a:endParaRPr lang="en-US" sz="3000" dirty="0"/>
          </a:p>
          <a:p>
            <a:endParaRPr lang="en-US" sz="3000" dirty="0"/>
          </a:p>
          <a:p>
            <a:r>
              <a:rPr lang="en-US" sz="3000" dirty="0"/>
              <a:t>Brennan Thomas</a:t>
            </a:r>
          </a:p>
          <a:p>
            <a:r>
              <a:rPr lang="en-US" sz="3000" dirty="0"/>
              <a:t>Computer Science ‘21</a:t>
            </a:r>
          </a:p>
          <a:p>
            <a:r>
              <a:rPr lang="en-US" sz="3000" dirty="0">
                <a:hlinkClick r:id="rId5"/>
              </a:rPr>
              <a:t>thoma2bm@mail.uc.edu</a:t>
            </a:r>
            <a:r>
              <a:rPr lang="en-US" sz="3000" dirty="0"/>
              <a:t> </a:t>
            </a:r>
          </a:p>
        </p:txBody>
      </p:sp>
      <p:sp>
        <p:nvSpPr>
          <p:cNvPr id="33" name="Text Placeholder 32">
            <a:extLst>
              <a:ext uri="{FF2B5EF4-FFF2-40B4-BE49-F238E27FC236}">
                <a16:creationId xmlns:a16="http://schemas.microsoft.com/office/drawing/2014/main" id="{6FF79728-6C18-9D44-93DD-EE2A355BD243}"/>
              </a:ext>
            </a:extLst>
          </p:cNvPr>
          <p:cNvSpPr>
            <a:spLocks noGrp="1"/>
          </p:cNvSpPr>
          <p:nvPr>
            <p:ph type="body" sz="quarter" idx="150"/>
          </p:nvPr>
        </p:nvSpPr>
        <p:spPr/>
        <p:txBody>
          <a:bodyPr/>
          <a:lstStyle/>
          <a:p>
            <a:r>
              <a:rPr lang="en-US" dirty="0"/>
              <a:t>Advisor: Dr. Rashmi Jha</a:t>
            </a:r>
          </a:p>
        </p:txBody>
      </p:sp>
      <p:sp>
        <p:nvSpPr>
          <p:cNvPr id="34" name="Text Placeholder 33">
            <a:extLst>
              <a:ext uri="{FF2B5EF4-FFF2-40B4-BE49-F238E27FC236}">
                <a16:creationId xmlns:a16="http://schemas.microsoft.com/office/drawing/2014/main" id="{AF5002B2-4C08-024E-839B-AD15ED54A6EE}"/>
              </a:ext>
            </a:extLst>
          </p:cNvPr>
          <p:cNvSpPr>
            <a:spLocks noGrp="1"/>
          </p:cNvSpPr>
          <p:nvPr>
            <p:ph type="body" sz="quarter" idx="151"/>
          </p:nvPr>
        </p:nvSpPr>
        <p:spPr/>
        <p:txBody>
          <a:bodyPr/>
          <a:lstStyle/>
          <a:p>
            <a:r>
              <a:rPr lang="en-US" dirty="0"/>
              <a:t>Brennan Thomas</a:t>
            </a:r>
          </a:p>
        </p:txBody>
      </p:sp>
      <p:sp>
        <p:nvSpPr>
          <p:cNvPr id="35" name="Text Placeholder 34">
            <a:extLst>
              <a:ext uri="{FF2B5EF4-FFF2-40B4-BE49-F238E27FC236}">
                <a16:creationId xmlns:a16="http://schemas.microsoft.com/office/drawing/2014/main" id="{07C63782-837D-0941-A7B3-BA20C905AE9C}"/>
              </a:ext>
            </a:extLst>
          </p:cNvPr>
          <p:cNvSpPr>
            <a:spLocks noGrp="1"/>
          </p:cNvSpPr>
          <p:nvPr>
            <p:ph type="body" sz="quarter" idx="153"/>
          </p:nvPr>
        </p:nvSpPr>
        <p:spPr/>
        <p:txBody>
          <a:bodyPr>
            <a:normAutofit lnSpcReduction="10000"/>
          </a:bodyPr>
          <a:lstStyle/>
          <a:p>
            <a:r>
              <a:rPr lang="en-US" dirty="0"/>
              <a:t>Deep Learning Methods for Lift Risk Assessment</a:t>
            </a:r>
          </a:p>
        </p:txBody>
      </p:sp>
      <p:pic>
        <p:nvPicPr>
          <p:cNvPr id="5" name="Picture 4">
            <a:extLst>
              <a:ext uri="{FF2B5EF4-FFF2-40B4-BE49-F238E27FC236}">
                <a16:creationId xmlns:a16="http://schemas.microsoft.com/office/drawing/2014/main" id="{4DC4AF96-68D8-4C74-BE75-7FE4021903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988001" y="24915402"/>
            <a:ext cx="4457551" cy="5943401"/>
          </a:xfrm>
          <a:prstGeom prst="rect">
            <a:avLst/>
          </a:prstGeom>
        </p:spPr>
      </p:pic>
      <p:pic>
        <p:nvPicPr>
          <p:cNvPr id="7" name="Picture 6" descr="Diagram&#10;&#10;Description automatically generated">
            <a:extLst>
              <a:ext uri="{FF2B5EF4-FFF2-40B4-BE49-F238E27FC236}">
                <a16:creationId xmlns:a16="http://schemas.microsoft.com/office/drawing/2014/main" id="{1E86D148-96DD-406C-9883-BCB02D02D213}"/>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643" b="95688" l="5297" r="97881">
                        <a14:foregroundMark x1="19068" y1="4928" x2="14195" y2="2669"/>
                        <a14:foregroundMark x1="14195" y1="2669" x2="9746" y2="5339"/>
                        <a14:foregroundMark x1="9746" y1="5339" x2="2542" y2="23409"/>
                        <a14:foregroundMark x1="2542" y1="23409" x2="2331" y2="88501"/>
                        <a14:foregroundMark x1="2331" y1="88501" x2="3814" y2="93634"/>
                        <a14:foregroundMark x1="3814" y1="93634" x2="8898" y2="95688"/>
                        <a14:foregroundMark x1="8898" y1="95688" x2="21186" y2="95893"/>
                        <a14:foregroundMark x1="21186" y1="95893" x2="26695" y2="94045"/>
                        <a14:foregroundMark x1="26695" y1="94045" x2="29237" y2="86448"/>
                        <a14:foregroundMark x1="29237" y1="86448" x2="25636" y2="12526"/>
                        <a14:foregroundMark x1="25636" y1="12526" x2="23517" y2="7392"/>
                        <a14:foregroundMark x1="23517" y1="7392" x2="18432" y2="3696"/>
                        <a14:foregroundMark x1="9110" y1="14374" x2="8898" y2="15195"/>
                        <a14:foregroundMark x1="9322" y1="11294" x2="6992" y2="16632"/>
                        <a14:foregroundMark x1="6992" y1="16632" x2="10593" y2="13552"/>
                        <a14:foregroundMark x1="10593" y1="13552" x2="8686" y2="9856"/>
                        <a14:foregroundMark x1="9534" y1="12526" x2="6992" y2="17454"/>
                        <a14:foregroundMark x1="6992" y1="17454" x2="5720" y2="23203"/>
                        <a14:foregroundMark x1="5720" y1="23203" x2="11441" y2="25667"/>
                        <a14:foregroundMark x1="11441" y1="25667" x2="15678" y2="21355"/>
                        <a14:foregroundMark x1="15678" y1="21355" x2="15890" y2="16016"/>
                        <a14:foregroundMark x1="15890" y1="16016" x2="11864" y2="12731"/>
                        <a14:foregroundMark x1="11864" y1="12731" x2="8263" y2="12731"/>
                        <a14:foregroundMark x1="16949" y1="3901" x2="12076" y2="5339"/>
                        <a14:foregroundMark x1="12076" y1="5339" x2="8475" y2="10883"/>
                        <a14:foregroundMark x1="8475" y1="10883" x2="10381" y2="16427"/>
                        <a14:foregroundMark x1="10381" y1="16427" x2="15466" y2="17043"/>
                        <a14:foregroundMark x1="15466" y1="17043" x2="19915" y2="13552"/>
                        <a14:foregroundMark x1="19915" y1="13552" x2="21186" y2="8830"/>
                        <a14:foregroundMark x1="21186" y1="8830" x2="16102" y2="3491"/>
                        <a14:foregroundMark x1="19068" y1="4723" x2="14195" y2="3901"/>
                        <a14:foregroundMark x1="14195" y1="3901" x2="9746" y2="7803"/>
                        <a14:foregroundMark x1="9746" y1="7803" x2="8051" y2="13347"/>
                        <a14:foregroundMark x1="8051" y1="13347" x2="11017" y2="17043"/>
                        <a14:foregroundMark x1="11017" y1="17043" x2="15466" y2="14784"/>
                        <a14:foregroundMark x1="15466" y1="14784" x2="19068" y2="10472"/>
                        <a14:foregroundMark x1="19068" y1="10472" x2="20339" y2="5749"/>
                        <a14:foregroundMark x1="20339" y1="5749" x2="19068" y2="4517"/>
                        <a14:foregroundMark x1="15678" y1="6366" x2="13136" y2="9651"/>
                        <a14:foregroundMark x1="11864" y1="21355" x2="11864" y2="18891"/>
                        <a14:foregroundMark x1="6992" y1="22177" x2="6780" y2="28747"/>
                        <a14:foregroundMark x1="6780" y1="28747" x2="10381" y2="34086"/>
                        <a14:foregroundMark x1="10381" y1="34086" x2="17161" y2="31828"/>
                        <a14:foregroundMark x1="17161" y1="31828" x2="15254" y2="22382"/>
                        <a14:foregroundMark x1="15254" y1="22382" x2="10805" y2="23819"/>
                        <a14:foregroundMark x1="10805" y1="23819" x2="6780" y2="27926"/>
                        <a14:foregroundMark x1="6780" y1="27926" x2="10169" y2="37372"/>
                        <a14:foregroundMark x1="10169" y1="37372" x2="9534" y2="43121"/>
                        <a14:foregroundMark x1="9534" y1="43121" x2="12288" y2="47844"/>
                        <a14:foregroundMark x1="12288" y1="47844" x2="9322" y2="58932"/>
                        <a14:foregroundMark x1="9322" y1="58932" x2="12500" y2="63450"/>
                        <a14:foregroundMark x1="12500" y1="63450" x2="10381" y2="58111"/>
                        <a14:foregroundMark x1="10381" y1="58111" x2="5297" y2="57084"/>
                        <a14:foregroundMark x1="5297" y1="57084" x2="8051" y2="64476"/>
                        <a14:foregroundMark x1="8051" y1="64476" x2="12712" y2="66940"/>
                        <a14:foregroundMark x1="12712" y1="66940" x2="12076" y2="71663"/>
                        <a14:foregroundMark x1="12076" y1="71663" x2="7627" y2="73306"/>
                        <a14:foregroundMark x1="7627" y1="73306" x2="7203" y2="79671"/>
                        <a14:foregroundMark x1="7203" y1="79671" x2="11229" y2="84805"/>
                        <a14:foregroundMark x1="11229" y1="84805" x2="11864" y2="89938"/>
                        <a14:foregroundMark x1="11864" y1="89938" x2="6992" y2="90965"/>
                        <a14:foregroundMark x1="6992" y1="90965" x2="7839" y2="92402"/>
                        <a14:foregroundMark x1="5720" y1="56263" x2="6144" y2="45380"/>
                        <a14:foregroundMark x1="6144" y1="45380" x2="7203" y2="43121"/>
                        <a14:foregroundMark x1="10381" y1="44148" x2="12924" y2="26899"/>
                        <a14:foregroundMark x1="12924" y1="26899" x2="14195" y2="25051"/>
                        <a14:foregroundMark x1="13347" y1="30595" x2="13136" y2="35113"/>
                        <a14:foregroundMark x1="13136" y1="35113" x2="15254" y2="38809"/>
                        <a14:foregroundMark x1="14407" y1="40862" x2="13136" y2="51951"/>
                        <a14:foregroundMark x1="6356" y1="78850" x2="6568" y2="85421"/>
                        <a14:foregroundMark x1="6568" y1="85421" x2="10593" y2="87269"/>
                        <a14:foregroundMark x1="12500" y1="84189" x2="14619" y2="79466"/>
                        <a14:foregroundMark x1="14619" y1="79466" x2="14619" y2="79466"/>
                        <a14:foregroundMark x1="12500" y1="83984" x2="11653" y2="77207"/>
                        <a14:foregroundMark x1="11653" y1="77207" x2="9958" y2="82341"/>
                        <a14:foregroundMark x1="9958" y1="82341" x2="12500" y2="88296"/>
                        <a14:foregroundMark x1="12500" y1="88296" x2="16525" y2="86448"/>
                        <a14:foregroundMark x1="8263" y1="90965" x2="17797" y2="95072"/>
                        <a14:foregroundMark x1="17797" y1="95072" x2="22669" y2="94456"/>
                        <a14:foregroundMark x1="25000" y1="93840" x2="37712" y2="95483"/>
                        <a14:foregroundMark x1="37712" y1="95483" x2="53178" y2="90965"/>
                        <a14:foregroundMark x1="53178" y1="90965" x2="60169" y2="93224"/>
                        <a14:foregroundMark x1="60169" y1="93224" x2="74788" y2="86448"/>
                        <a14:foregroundMark x1="74788" y1="86448" x2="80932" y2="86242"/>
                        <a14:foregroundMark x1="80932" y1="86242" x2="84110" y2="79055"/>
                        <a14:foregroundMark x1="84110" y1="79055" x2="81568" y2="72895"/>
                        <a14:foregroundMark x1="81568" y1="72895" x2="77754" y2="68994"/>
                        <a14:foregroundMark x1="77754" y1="68994" x2="73093" y2="67146"/>
                        <a14:foregroundMark x1="73093" y1="67146" x2="66525" y2="67762"/>
                        <a14:foregroundMark x1="66525" y1="67762" x2="61017" y2="64476"/>
                        <a14:foregroundMark x1="61017" y1="64476" x2="60805" y2="54825"/>
                        <a14:foregroundMark x1="60805" y1="54825" x2="62924" y2="49487"/>
                        <a14:foregroundMark x1="62924" y1="49487" x2="73729" y2="40452"/>
                        <a14:foregroundMark x1="73729" y1="40452" x2="78178" y2="37988"/>
                        <a14:foregroundMark x1="78178" y1="37988" x2="67161" y2="36961"/>
                        <a14:foregroundMark x1="67161" y1="36961" x2="61229" y2="28747"/>
                        <a14:foregroundMark x1="61229" y1="28747" x2="59322" y2="22998"/>
                        <a14:foregroundMark x1="59322" y1="22998" x2="64195" y2="12731"/>
                        <a14:foregroundMark x1="64195" y1="12731" x2="84958" y2="16427"/>
                        <a14:foregroundMark x1="84958" y1="16427" x2="90678" y2="14784"/>
                        <a14:foregroundMark x1="90678" y1="14784" x2="90890" y2="14784"/>
                        <a14:foregroundMark x1="58051" y1="85626" x2="81144" y2="86653"/>
                        <a14:foregroundMark x1="81144" y1="86653" x2="86864" y2="85626"/>
                        <a14:foregroundMark x1="86864" y1="85626" x2="88983" y2="85832"/>
                        <a14:foregroundMark x1="89831" y1="85626" x2="83686" y2="82957"/>
                        <a14:foregroundMark x1="83686" y1="82957" x2="65678" y2="82752"/>
                        <a14:foregroundMark x1="65678" y1="82752" x2="80508" y2="87269"/>
                        <a14:foregroundMark x1="80508" y1="87269" x2="86653" y2="87474"/>
                        <a14:foregroundMark x1="86653" y1="87474" x2="80932" y2="86037"/>
                        <a14:foregroundMark x1="80932" y1="86037" x2="61229" y2="88090"/>
                        <a14:foregroundMark x1="61229" y1="88090" x2="60593" y2="89322"/>
                        <a14:foregroundMark x1="65466" y1="83984" x2="58898" y2="83984"/>
                        <a14:foregroundMark x1="67797" y1="88706" x2="87500" y2="87885"/>
                        <a14:foregroundMark x1="87500" y1="87885" x2="87924" y2="83984"/>
                        <a14:foregroundMark x1="88136" y1="85832" x2="89619" y2="88912"/>
                        <a14:foregroundMark x1="89831" y1="87474" x2="90254" y2="85626"/>
                        <a14:foregroundMark x1="80085" y1="66735" x2="67373" y2="65503"/>
                        <a14:foregroundMark x1="67373" y1="65503" x2="77119" y2="66119"/>
                        <a14:foregroundMark x1="77119" y1="66119" x2="59322" y2="67351"/>
                        <a14:foregroundMark x1="59322" y1="67351" x2="76059" y2="68172"/>
                        <a14:foregroundMark x1="76059" y1="68172" x2="69280" y2="68789"/>
                        <a14:foregroundMark x1="69280" y1="68789" x2="64195" y2="67762"/>
                        <a14:foregroundMark x1="64195" y1="67762" x2="75847" y2="67762"/>
                        <a14:foregroundMark x1="75847" y1="67762" x2="68220" y2="67146"/>
                        <a14:foregroundMark x1="68220" y1="67146" x2="73093" y2="66530"/>
                        <a14:foregroundMark x1="73093" y1="66530" x2="62076" y2="67146"/>
                        <a14:foregroundMark x1="62076" y1="67146" x2="76059" y2="67146"/>
                        <a14:foregroundMark x1="76059" y1="67146" x2="82203" y2="67762"/>
                        <a14:foregroundMark x1="82203" y1="67762" x2="77119" y2="62012"/>
                        <a14:foregroundMark x1="77119" y1="62012" x2="77966" y2="67351"/>
                        <a14:foregroundMark x1="77966" y1="67351" x2="79661" y2="67351"/>
                        <a14:foregroundMark x1="77119" y1="67146" x2="66314" y2="65503"/>
                        <a14:foregroundMark x1="66314" y1="65503" x2="62924" y2="63655"/>
                        <a14:foregroundMark x1="56356" y1="69199" x2="65466" y2="75359"/>
                        <a14:foregroundMark x1="65466" y1="75359" x2="68008" y2="80903"/>
                        <a14:foregroundMark x1="68008" y1="80903" x2="68008" y2="82752"/>
                        <a14:foregroundMark x1="62076" y1="79055" x2="63559" y2="68583"/>
                        <a14:foregroundMark x1="63559" y1="68583" x2="70339" y2="67967"/>
                        <a14:foregroundMark x1="70339" y1="67967" x2="75000" y2="72074"/>
                        <a14:foregroundMark x1="75000" y1="72074" x2="74364" y2="79055"/>
                        <a14:foregroundMark x1="74364" y1="79055" x2="68644" y2="80698"/>
                        <a14:foregroundMark x1="68644" y1="80698" x2="68856" y2="76181"/>
                        <a14:foregroundMark x1="68856" y1="76181" x2="73729" y2="73922"/>
                        <a14:foregroundMark x1="73729" y1="73922" x2="78602" y2="78029"/>
                        <a14:foregroundMark x1="78602" y1="78029" x2="78814" y2="79466"/>
                        <a14:foregroundMark x1="61017" y1="52361" x2="62076" y2="39425"/>
                        <a14:foregroundMark x1="62076" y1="39425" x2="66737" y2="36756"/>
                        <a14:foregroundMark x1="66737" y1="36756" x2="72669" y2="36961"/>
                        <a14:foregroundMark x1="72669" y1="36961" x2="83475" y2="40657"/>
                        <a14:foregroundMark x1="83475" y1="40657" x2="70127" y2="40862"/>
                        <a14:foregroundMark x1="70127" y1="40862" x2="77754" y2="38193"/>
                        <a14:foregroundMark x1="77754" y1="38193" x2="68856" y2="37782"/>
                        <a14:foregroundMark x1="66102" y1="37577" x2="71398" y2="36961"/>
                        <a14:foregroundMark x1="71398" y1="36961" x2="81568" y2="36961"/>
                        <a14:foregroundMark x1="81568" y1="36961" x2="80932" y2="38398"/>
                        <a14:foregroundMark x1="80508" y1="37372" x2="81356" y2="37988"/>
                        <a14:foregroundMark x1="77542" y1="37577" x2="83686" y2="37782"/>
                        <a14:foregroundMark x1="97034" y1="15400" x2="63136" y2="16222"/>
                        <a14:foregroundMark x1="63136" y1="16222" x2="63136" y2="16222"/>
                        <a14:foregroundMark x1="66525" y1="13758" x2="93220" y2="14784"/>
                        <a14:foregroundMark x1="93220" y1="14784" x2="86864" y2="17043"/>
                        <a14:foregroundMark x1="86864" y1="17043" x2="84746" y2="17043"/>
                        <a14:foregroundMark x1="87924" y1="15400" x2="93644" y2="16838"/>
                        <a14:foregroundMark x1="93644" y1="16838" x2="90042" y2="13552"/>
                        <a14:foregroundMark x1="90042" y1="13552" x2="84958" y2="13758"/>
                        <a14:foregroundMark x1="90678" y1="14784" x2="95551" y2="13963"/>
                        <a14:foregroundMark x1="95551" y1="13963" x2="94068" y2="17659"/>
                        <a14:foregroundMark x1="94703" y1="16016" x2="95975" y2="17043"/>
                        <a14:foregroundMark x1="95975" y1="15606" x2="96822" y2="13758"/>
                        <a14:foregroundMark x1="96822" y1="14168" x2="97246" y2="14784"/>
                        <a14:foregroundMark x1="95975" y1="15811" x2="97669" y2="11910"/>
                        <a14:foregroundMark x1="96610" y1="15606" x2="96822" y2="19097"/>
                        <a14:foregroundMark x1="96822" y1="14990" x2="98305" y2="17248"/>
                        <a14:foregroundMark x1="93644" y1="14784" x2="88771" y2="12936"/>
                        <a14:foregroundMark x1="88771" y1="12936" x2="87924" y2="13552"/>
                        <a14:foregroundMark x1="85805" y1="15195" x2="76059" y2="13552"/>
                        <a14:foregroundMark x1="76059" y1="13552" x2="68644" y2="13552"/>
                        <a14:foregroundMark x1="65890" y1="17659" x2="77966" y2="18070"/>
                        <a14:foregroundMark x1="77966" y1="18070" x2="87924" y2="15811"/>
                        <a14:foregroundMark x1="61864" y1="15606" x2="61017" y2="9856"/>
                        <a14:foregroundMark x1="61017" y1="9856" x2="58051" y2="5749"/>
                        <a14:foregroundMark x1="58051" y1="5749" x2="52966" y2="5133"/>
                        <a14:foregroundMark x1="52966" y1="5133" x2="52754" y2="5133"/>
                        <a14:foregroundMark x1="56992" y1="5955" x2="16102" y2="8008"/>
                        <a14:foregroundMark x1="16102" y1="5133" x2="35805" y2="2259"/>
                        <a14:foregroundMark x1="35805" y1="2259" x2="40678" y2="2259"/>
                        <a14:foregroundMark x1="40678" y1="2259" x2="45551" y2="2259"/>
                        <a14:foregroundMark x1="45551" y1="2259" x2="57203" y2="1643"/>
                        <a14:foregroundMark x1="57203" y1="1643" x2="59110" y2="2259"/>
                        <a14:foregroundMark x1="33898" y1="2259" x2="16525" y2="2464"/>
                        <a14:foregroundMark x1="11441" y1="70842" x2="15466" y2="80287"/>
                        <a14:foregroundMark x1="41737" y1="94661" x2="47669" y2="95688"/>
                        <a14:foregroundMark x1="47669" y1="95688" x2="60169" y2="94045"/>
                        <a14:foregroundMark x1="60169" y1="94045" x2="60169" y2="94045"/>
                      </a14:backgroundRemoval>
                    </a14:imgEffect>
                  </a14:imgLayer>
                </a14:imgProps>
              </a:ext>
              <a:ext uri="{28A0092B-C50C-407E-A947-70E740481C1C}">
                <a14:useLocalDpi xmlns:a14="http://schemas.microsoft.com/office/drawing/2010/main" val="0"/>
              </a:ext>
            </a:extLst>
          </a:blip>
          <a:stretch>
            <a:fillRect/>
          </a:stretch>
        </p:blipFill>
        <p:spPr>
          <a:xfrm>
            <a:off x="11420471" y="10082813"/>
            <a:ext cx="10056813" cy="10376416"/>
          </a:xfrm>
          <a:prstGeom prst="rect">
            <a:avLst/>
          </a:prstGeom>
        </p:spPr>
      </p:pic>
      <p:pic>
        <p:nvPicPr>
          <p:cNvPr id="6" name="Picture 5" descr="Icon&#10;&#10;Description automatically generated">
            <a:extLst>
              <a:ext uri="{FF2B5EF4-FFF2-40B4-BE49-F238E27FC236}">
                <a16:creationId xmlns:a16="http://schemas.microsoft.com/office/drawing/2014/main" id="{AE462832-0613-417C-8231-11C8E0F7961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28411" y="25852781"/>
            <a:ext cx="21070895" cy="5943401"/>
          </a:xfrm>
          <a:prstGeom prst="rect">
            <a:avLst/>
          </a:prstGeom>
        </p:spPr>
      </p:pic>
      <p:pic>
        <p:nvPicPr>
          <p:cNvPr id="8" name="Picture 7">
            <a:extLst>
              <a:ext uri="{FF2B5EF4-FFF2-40B4-BE49-F238E27FC236}">
                <a16:creationId xmlns:a16="http://schemas.microsoft.com/office/drawing/2014/main" id="{0FA93C10-C9B1-4C9E-9C5E-B151E90D806B}"/>
              </a:ext>
            </a:extLst>
          </p:cNvPr>
          <p:cNvPicPr>
            <a:picLocks noChangeAspect="1"/>
          </p:cNvPicPr>
          <p:nvPr/>
        </p:nvPicPr>
        <p:blipFill>
          <a:blip r:embed="rId10"/>
          <a:stretch>
            <a:fillRect/>
          </a:stretch>
        </p:blipFill>
        <p:spPr>
          <a:xfrm>
            <a:off x="22681222" y="9613478"/>
            <a:ext cx="9577768" cy="9246587"/>
          </a:xfrm>
          <a:prstGeom prst="rect">
            <a:avLst/>
          </a:prstGeom>
        </p:spPr>
      </p:pic>
      <p:graphicFrame>
        <p:nvGraphicFramePr>
          <p:cNvPr id="9" name="Table 9">
            <a:extLst>
              <a:ext uri="{FF2B5EF4-FFF2-40B4-BE49-F238E27FC236}">
                <a16:creationId xmlns:a16="http://schemas.microsoft.com/office/drawing/2014/main" id="{E3C0F645-5B65-4DD9-9433-0A1D390ADEA8}"/>
              </a:ext>
            </a:extLst>
          </p:cNvPr>
          <p:cNvGraphicFramePr>
            <a:graphicFrameLocks noGrp="1"/>
          </p:cNvGraphicFramePr>
          <p:nvPr>
            <p:extLst>
              <p:ext uri="{D42A27DB-BD31-4B8C-83A1-F6EECF244321}">
                <p14:modId xmlns:p14="http://schemas.microsoft.com/office/powerpoint/2010/main" val="1145214343"/>
              </p:ext>
            </p:extLst>
          </p:nvPr>
        </p:nvGraphicFramePr>
        <p:xfrm>
          <a:off x="22681222" y="22016192"/>
          <a:ext cx="9577768" cy="2949408"/>
        </p:xfrm>
        <a:graphic>
          <a:graphicData uri="http://schemas.openxmlformats.org/drawingml/2006/table">
            <a:tbl>
              <a:tblPr firstRow="1" bandRow="1">
                <a:tableStyleId>{5C22544A-7EE6-4342-B048-85BDC9FD1C3A}</a:tableStyleId>
              </a:tblPr>
              <a:tblGrid>
                <a:gridCol w="3302978">
                  <a:extLst>
                    <a:ext uri="{9D8B030D-6E8A-4147-A177-3AD203B41FA5}">
                      <a16:colId xmlns:a16="http://schemas.microsoft.com/office/drawing/2014/main" val="2750890122"/>
                    </a:ext>
                  </a:extLst>
                </a:gridCol>
                <a:gridCol w="1485906">
                  <a:extLst>
                    <a:ext uri="{9D8B030D-6E8A-4147-A177-3AD203B41FA5}">
                      <a16:colId xmlns:a16="http://schemas.microsoft.com/office/drawing/2014/main" val="1681708881"/>
                    </a:ext>
                  </a:extLst>
                </a:gridCol>
                <a:gridCol w="2755894">
                  <a:extLst>
                    <a:ext uri="{9D8B030D-6E8A-4147-A177-3AD203B41FA5}">
                      <a16:colId xmlns:a16="http://schemas.microsoft.com/office/drawing/2014/main" val="1666050000"/>
                    </a:ext>
                  </a:extLst>
                </a:gridCol>
                <a:gridCol w="2032990">
                  <a:extLst>
                    <a:ext uri="{9D8B030D-6E8A-4147-A177-3AD203B41FA5}">
                      <a16:colId xmlns:a16="http://schemas.microsoft.com/office/drawing/2014/main" val="1606689532"/>
                    </a:ext>
                  </a:extLst>
                </a:gridCol>
              </a:tblGrid>
              <a:tr h="983136">
                <a:tc>
                  <a:txBody>
                    <a:bodyPr/>
                    <a:lstStyle/>
                    <a:p>
                      <a:pPr algn="ctr"/>
                      <a:endParaRPr lang="en-US" sz="3000"/>
                    </a:p>
                  </a:txBody>
                  <a:tcPr anchor="ctr"/>
                </a:tc>
                <a:tc>
                  <a:txBody>
                    <a:bodyPr/>
                    <a:lstStyle/>
                    <a:p>
                      <a:pPr algn="ctr"/>
                      <a:r>
                        <a:rPr lang="en-US" sz="3000" dirty="0"/>
                        <a:t>SVM</a:t>
                      </a:r>
                    </a:p>
                  </a:txBody>
                  <a:tcPr anchor="ctr"/>
                </a:tc>
                <a:tc>
                  <a:txBody>
                    <a:bodyPr/>
                    <a:lstStyle/>
                    <a:p>
                      <a:pPr algn="ctr"/>
                      <a:r>
                        <a:rPr lang="en-US" sz="3000" dirty="0" err="1"/>
                        <a:t>DeepConvLSTM</a:t>
                      </a:r>
                      <a:endParaRPr lang="en-US" sz="3000" dirty="0"/>
                    </a:p>
                  </a:txBody>
                  <a:tcPr anchor="ctr"/>
                </a:tc>
                <a:tc>
                  <a:txBody>
                    <a:bodyPr/>
                    <a:lstStyle/>
                    <a:p>
                      <a:pPr algn="ctr"/>
                      <a:r>
                        <a:rPr lang="en-US" sz="3000" dirty="0"/>
                        <a:t>Proposed</a:t>
                      </a:r>
                    </a:p>
                  </a:txBody>
                  <a:tcPr anchor="ctr"/>
                </a:tc>
                <a:extLst>
                  <a:ext uri="{0D108BD9-81ED-4DB2-BD59-A6C34878D82A}">
                    <a16:rowId xmlns:a16="http://schemas.microsoft.com/office/drawing/2014/main" val="1188159692"/>
                  </a:ext>
                </a:extLst>
              </a:tr>
              <a:tr h="983136">
                <a:tc>
                  <a:txBody>
                    <a:bodyPr/>
                    <a:lstStyle/>
                    <a:p>
                      <a:pPr algn="ctr"/>
                      <a:r>
                        <a:rPr lang="en-US" sz="3000" dirty="0"/>
                        <a:t>Classification (BAC)</a:t>
                      </a:r>
                    </a:p>
                  </a:txBody>
                  <a:tcPr anchor="ctr"/>
                </a:tc>
                <a:tc>
                  <a:txBody>
                    <a:bodyPr/>
                    <a:lstStyle/>
                    <a:p>
                      <a:pPr algn="ctr"/>
                      <a:r>
                        <a:rPr lang="en-US" sz="3000" dirty="0"/>
                        <a:t>0.609</a:t>
                      </a:r>
                    </a:p>
                  </a:txBody>
                  <a:tcPr anchor="ctr"/>
                </a:tc>
                <a:tc>
                  <a:txBody>
                    <a:bodyPr/>
                    <a:lstStyle/>
                    <a:p>
                      <a:pPr algn="ctr"/>
                      <a:r>
                        <a:rPr lang="en-US" sz="3000" dirty="0"/>
                        <a:t>0.832</a:t>
                      </a:r>
                    </a:p>
                  </a:txBody>
                  <a:tcPr anchor="ctr"/>
                </a:tc>
                <a:tc>
                  <a:txBody>
                    <a:bodyPr/>
                    <a:lstStyle/>
                    <a:p>
                      <a:pPr algn="ctr"/>
                      <a:r>
                        <a:rPr lang="en-US" sz="3000" dirty="0"/>
                        <a:t>0.895</a:t>
                      </a:r>
                    </a:p>
                  </a:txBody>
                  <a:tcPr anchor="ctr"/>
                </a:tc>
                <a:extLst>
                  <a:ext uri="{0D108BD9-81ED-4DB2-BD59-A6C34878D82A}">
                    <a16:rowId xmlns:a16="http://schemas.microsoft.com/office/drawing/2014/main" val="3487160304"/>
                  </a:ext>
                </a:extLst>
              </a:tr>
              <a:tr h="983136">
                <a:tc>
                  <a:txBody>
                    <a:bodyPr/>
                    <a:lstStyle/>
                    <a:p>
                      <a:pPr algn="ctr"/>
                      <a:r>
                        <a:rPr lang="en-US" sz="3000" dirty="0"/>
                        <a:t>Detection (F-score)</a:t>
                      </a:r>
                    </a:p>
                  </a:txBody>
                  <a:tcPr anchor="ctr"/>
                </a:tc>
                <a:tc>
                  <a:txBody>
                    <a:bodyPr/>
                    <a:lstStyle/>
                    <a:p>
                      <a:pPr algn="ctr"/>
                      <a:r>
                        <a:rPr lang="en-US" sz="3000" dirty="0"/>
                        <a:t>0.450</a:t>
                      </a:r>
                    </a:p>
                  </a:txBody>
                  <a:tcPr anchor="ctr"/>
                </a:tc>
                <a:tc>
                  <a:txBody>
                    <a:bodyPr/>
                    <a:lstStyle/>
                    <a:p>
                      <a:pPr algn="ctr"/>
                      <a:r>
                        <a:rPr lang="en-US" sz="3000" dirty="0"/>
                        <a:t>0.732</a:t>
                      </a:r>
                    </a:p>
                  </a:txBody>
                  <a:tcPr anchor="ctr"/>
                </a:tc>
                <a:tc>
                  <a:txBody>
                    <a:bodyPr/>
                    <a:lstStyle/>
                    <a:p>
                      <a:pPr algn="ctr"/>
                      <a:r>
                        <a:rPr lang="en-US" sz="3000" dirty="0"/>
                        <a:t>0.835</a:t>
                      </a:r>
                    </a:p>
                  </a:txBody>
                  <a:tcPr anchor="ctr"/>
                </a:tc>
                <a:extLst>
                  <a:ext uri="{0D108BD9-81ED-4DB2-BD59-A6C34878D82A}">
                    <a16:rowId xmlns:a16="http://schemas.microsoft.com/office/drawing/2014/main" val="1418847851"/>
                  </a:ext>
                </a:extLst>
              </a:tr>
            </a:tbl>
          </a:graphicData>
        </a:graphic>
      </p:graphicFrame>
      <p:sp>
        <p:nvSpPr>
          <p:cNvPr id="36" name="Text Placeholder 18">
            <a:extLst>
              <a:ext uri="{FF2B5EF4-FFF2-40B4-BE49-F238E27FC236}">
                <a16:creationId xmlns:a16="http://schemas.microsoft.com/office/drawing/2014/main" id="{ECC9ADA6-6834-4339-8D49-A7342DC3237E}"/>
              </a:ext>
            </a:extLst>
          </p:cNvPr>
          <p:cNvSpPr txBox="1">
            <a:spLocks/>
          </p:cNvSpPr>
          <p:nvPr/>
        </p:nvSpPr>
        <p:spPr>
          <a:xfrm>
            <a:off x="477828" y="5353899"/>
            <a:ext cx="10056813" cy="1902056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000" dirty="0"/>
              <a:t>Repeated lifting of heavy objects has been shown to create increased risk for incidences of lower back pain. While lifting objects cannot be entirely avoided in daily life, proper technique mitigates these risks. Determining when a person is lifting in a risky way can help a worker learn to avoid dangerous lifts and help the employer determine if the workplace layout is prone to requiring them. Common safety guidelines suggest workers keep backs straight while lifting with their legs (i.e., squat lifting technique). However, it is difficult to ensure that guidelines are followed consistently in all situations, and a worker may be unable to lift a heavy object following these guidelines due to strength limitations imposed by the squat lifting technique. Additionally, lifting a large object in this manner may place additional strain on the lower back if it cannot fit between the knees</a:t>
            </a:r>
            <a:r>
              <a:rPr lang="en-US" sz="3000" baseline="30000" dirty="0"/>
              <a:t>1</a:t>
            </a:r>
            <a:r>
              <a:rPr lang="en-US" sz="3000" dirty="0"/>
              <a:t>. Several guidelines exist for measuring risk levels and acceptable lifting conditions, such as the American Conference of Governmental Industrial Hygienists (ACGIH) Threshold Limit Values (TLV) for lifting</a:t>
            </a:r>
            <a:r>
              <a:rPr lang="en-US" sz="3000" baseline="30000" dirty="0"/>
              <a:t>2</a:t>
            </a:r>
            <a:r>
              <a:rPr lang="en-US" sz="3000" dirty="0"/>
              <a:t>, but these are difficult for a worker to calculate and use in real time. Ultimately, guidelines such as these are useful as planning tools for designing ergonomic workspaces, but are impractical for use in real-time working conditions. Currently, observing the worker’s lifting postures throughout the shift is a common risk assessment method. This type of assessment, however, is labor-intensive and prone to bias due to the subjective observations. Additionally, the observation method can only be applied to shorter observation periods for avoiding observational fatigue and high cost for long observations. An automated system that provides real-time feedback on lifting would alert the worker to any risk and help prevent health complications that could be caused by high-risk activities, and scale easily to many workers. While human activity recognition is a well-studied field, it is more difficult to differentiate similar activities (such as different types of lifting) compared to distinct activities (such as running, walking, and sitting). The goal of this project is to develop a machine learning approach for detecting the risk level of an individual lift based on accelerometer and gyroscope data from various sensors placed on a worker’s body.</a:t>
            </a:r>
          </a:p>
        </p:txBody>
      </p:sp>
      <p:sp>
        <p:nvSpPr>
          <p:cNvPr id="37" name="Text Placeholder 19">
            <a:extLst>
              <a:ext uri="{FF2B5EF4-FFF2-40B4-BE49-F238E27FC236}">
                <a16:creationId xmlns:a16="http://schemas.microsoft.com/office/drawing/2014/main" id="{2D2150D0-8409-418B-BA61-D9E9274CA15A}"/>
              </a:ext>
            </a:extLst>
          </p:cNvPr>
          <p:cNvSpPr txBox="1">
            <a:spLocks/>
          </p:cNvSpPr>
          <p:nvPr/>
        </p:nvSpPr>
        <p:spPr>
          <a:xfrm>
            <a:off x="477827" y="24215584"/>
            <a:ext cx="10048874" cy="923322"/>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800" dirty="0"/>
              <a:t>OBJECTIVES</a:t>
            </a:r>
            <a:endParaRPr lang="en-US" dirty="0"/>
          </a:p>
        </p:txBody>
      </p:sp>
      <p:sp>
        <p:nvSpPr>
          <p:cNvPr id="39" name="Text Placeholder 18">
            <a:extLst>
              <a:ext uri="{FF2B5EF4-FFF2-40B4-BE49-F238E27FC236}">
                <a16:creationId xmlns:a16="http://schemas.microsoft.com/office/drawing/2014/main" id="{A4D1BFAB-0A0C-4FCC-AF55-9BDDB03A59D6}"/>
              </a:ext>
            </a:extLst>
          </p:cNvPr>
          <p:cNvSpPr txBox="1">
            <a:spLocks/>
          </p:cNvSpPr>
          <p:nvPr/>
        </p:nvSpPr>
        <p:spPr>
          <a:xfrm>
            <a:off x="477829" y="25052273"/>
            <a:ext cx="10048874" cy="600162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000" dirty="0"/>
              <a:t>This project targeted deep learning as a possible solution for lift detection and classification. A lift classification system must have two major components, a lift detection model and a lift classification model. The detection model determines when a lift is occurring in the input data and passes the detected lift data to the classification model for the final classification. The overall objective of this project is to determine if deep learning is a valid approach to the problem, and if so, to develop deep learning models that are able to perform this task with a high degree of accuracy. For this project, “high accuracy” was determined to be greater than 80%. </a:t>
            </a:r>
          </a:p>
        </p:txBody>
      </p:sp>
    </p:spTree>
    <p:extLst>
      <p:ext uri="{BB962C8B-B14F-4D97-AF65-F5344CB8AC3E}">
        <p14:creationId xmlns:p14="http://schemas.microsoft.com/office/powerpoint/2010/main" val="1533444259"/>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thout Quick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rifold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1579</TotalTime>
  <Words>1280</Words>
  <Application>Microsoft Office PowerPoint</Application>
  <PresentationFormat>Custom</PresentationFormat>
  <Paragraphs>76</Paragraphs>
  <Slides>1</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Arial</vt:lpstr>
      <vt:lpstr>Arial Black</vt:lpstr>
      <vt:lpstr>Calibri</vt:lpstr>
      <vt:lpstr>Times New Roman</vt:lpstr>
      <vt:lpstr>Trebuchet MS</vt:lpstr>
      <vt:lpstr>36x48-Template-V2b</vt:lpstr>
      <vt:lpstr>Without Quick Guides</vt:lpstr>
      <vt:lpstr>Classic 3 Columns</vt:lpstr>
      <vt:lpstr>Trifold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Thomas, Brennan (thoma2bm)</cp:lastModifiedBy>
  <cp:revision>80</cp:revision>
  <cp:lastPrinted>2015-06-29T17:31:11Z</cp:lastPrinted>
  <dcterms:created xsi:type="dcterms:W3CDTF">2012-02-03T19:11:35Z</dcterms:created>
  <dcterms:modified xsi:type="dcterms:W3CDTF">2021-03-22T00:11:49Z</dcterms:modified>
</cp:coreProperties>
</file>