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967D7-E623-354D-B2B4-44B3607A7B4D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A155E-4FAA-DA43-A0E7-4138D099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155E-4FAA-DA43-A0E7-4138D0992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6-5C3D-1346-B512-5B6FC02C8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63BFF-3AF2-FE4C-B3C2-6E5BA9702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661F-F83D-2B40-8875-4FD59E83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69D4-4A15-5B4B-B0DB-F8E8B67D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7216-0BAB-6540-8B00-4AAE23AC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0210-B445-2F44-A532-2A389F9D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43AF4-4464-244D-8C38-D9D039B6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90B9-6FBB-3B41-911D-E5B30977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037F-97FC-DA49-977C-9853EFF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437F-F9EE-5A48-AAA3-2DCBF14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BAB5B-26C9-D541-A3D8-CCC4A6CE7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AA16-3580-F04B-8355-D7066A2A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8899-D05A-994F-9F6B-1FE6D11F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5E75-0646-ED46-BE62-AB885CE3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7C78-1152-EB46-A6B6-CC24538D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034F-DB14-D44B-BE84-89F5E370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8C09-404A-A444-B140-C1A9B022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99E5-CFA7-5E46-8AA0-B254A8DF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0540-22EA-9645-9993-1A6D2C07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297B-BCB3-164A-B963-F09ACB77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B568-2FEA-8C45-87DD-C3BE07A4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998E-1455-3E44-8BFE-3FF2529E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3B2C-9BA2-EB49-833B-22492AF0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265B-209B-0F4E-A70F-0FA42487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4E1-782F-7A41-855E-40931863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B983-A9D9-3D42-80AE-FA5B4745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EA32-52B4-9F42-BCEC-38112BE2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B3BC8-5F7E-D14F-AEC3-B112452B8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DAB82-ED7E-8D49-A57B-09BE61B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BACB-0BF5-8B43-83DA-CAD45E9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9EA4-DE6F-A040-87FA-01C3D6E0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4307-16FA-3F41-9B3E-8A8328FE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019E-FCC3-1D43-8D58-489C5ACB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9F7FE-37B0-7D4B-B93E-E7BEA474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C5770-E7EC-584B-8BE8-51088C10C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E2A82-EF5E-9F45-A8EF-30A3F047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6C32A-7FE2-514C-B64B-90284FE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F9FF1-4E02-A141-9D42-C795F4C7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C9C34-F7C6-7F4B-B862-32DB4920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8397-B380-AF4B-9129-1CDEEEE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E5215-ECC7-F540-B82B-BE17BABF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C67FF-F889-FF4E-A0CC-76AE1E29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0899-09CE-4548-B0DB-AD9EBE95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8A36-6ECC-6747-90EE-7CF8A3A1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ABB1A-3E9B-8047-9588-28A95CB4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B8C4-5AAC-B247-AD92-0ECCBF31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8674-D881-794B-9EDF-9943BCB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77F3-70E7-A947-8DDD-C7867CCC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D12F1-5F2A-164B-9E3E-B5031F6E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CA46-CE22-7744-B049-18F28FD7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9139F-B836-9143-9F1C-CE059B16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DF94E-27EE-5B4D-93FC-FFDE11E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F8A1-DF6C-8D42-BBC1-F388D4A2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E43EA-D2FF-FD40-9C0D-7778CF61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76F7-A870-AE4C-954D-CEC73709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78F3-1225-844C-9F54-F88139AF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D634-6ACE-E341-B60C-F7171C24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C61B-3020-B14C-BC84-0DD5CDC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E8B8D-F759-8140-820F-66B9E9BC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F9757-1E4B-2842-B246-446E4ACC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4D5F-A311-2547-BF3D-7EC02F072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3647-9F6D-BD4C-A831-36736C7EC75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9437-EB74-3D40-8817-04D3C1D42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B0F8-B719-F14C-B2A6-CD772AE46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F253-DE24-C442-A895-3F546576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mathworks.com/help/parallel-computing/scale-up-from-desktop-to-cluster.html" TargetMode="External"/><Relationship Id="rId2" Type="http://schemas.openxmlformats.org/officeDocument/2006/relationships/hyperlink" Target="https://de.mathworks.com/help/parallel-computing/discover-clusters-and-use-cluster-profi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mathworks.com/help/matlab-parallel-server/troubleshoot-common-problems.html#f0-17622" TargetMode="External"/><Relationship Id="rId5" Type="http://schemas.openxmlformats.org/officeDocument/2006/relationships/hyperlink" Target="https://de.mathworks.com/help/compiler_sdk/cxx/use-the-parallel-computing-toolbox.html" TargetMode="External"/><Relationship Id="rId4" Type="http://schemas.openxmlformats.org/officeDocument/2006/relationships/hyperlink" Target="https://de.mathworks.com/help/compiler/use-the-parallel-computing-toolbox.html#bt1v68z-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8014-7A87-3248-99BD-B742BAEBF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THBI on ERI nodes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5F3A7-BEC1-9B41-A07A-6D1859620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B3C4-FE7C-B348-96B2-CC7991A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/parallel pool method – not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3682-C307-E649-A0F5-95A7E514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bar </a:t>
            </a:r>
            <a:r>
              <a:rPr lang="en-US" dirty="0">
                <a:sym typeface="Wingdings" pitchFamily="2" charset="2"/>
              </a:rPr>
              <a:t> parallel  create or manage cluster</a:t>
            </a:r>
          </a:p>
          <a:p>
            <a:r>
              <a:rPr lang="en-US" dirty="0">
                <a:sym typeface="Wingdings" pitchFamily="2" charset="2"/>
              </a:rPr>
              <a:t>Add cluster profile  </a:t>
            </a:r>
            <a:r>
              <a:rPr lang="en-US" dirty="0" err="1">
                <a:sym typeface="Wingdings" pitchFamily="2" charset="2"/>
              </a:rPr>
              <a:t>slurm</a:t>
            </a:r>
            <a:r>
              <a:rPr lang="en-US" dirty="0">
                <a:sym typeface="Wingdings" pitchFamily="2" charset="2"/>
              </a:rPr>
              <a:t> (requires additional plugin)</a:t>
            </a:r>
          </a:p>
          <a:p>
            <a:pPr lvl="1"/>
            <a:r>
              <a:rPr lang="en-US" dirty="0">
                <a:sym typeface="Wingdings" pitchFamily="2" charset="2"/>
              </a:rPr>
              <a:t>Edit  job storage location = ~/THBI_ERI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Additional </a:t>
            </a:r>
            <a:r>
              <a:rPr lang="en-US" dirty="0" err="1">
                <a:sym typeface="Wingdings" pitchFamily="2" charset="2"/>
              </a:rPr>
              <a:t>Slurm</a:t>
            </a:r>
            <a:r>
              <a:rPr lang="en-US" dirty="0">
                <a:sym typeface="Wingdings" pitchFamily="2" charset="2"/>
              </a:rPr>
              <a:t> Properties: </a:t>
            </a:r>
          </a:p>
          <a:p>
            <a:pPr lvl="1"/>
            <a:r>
              <a:rPr lang="en-US" dirty="0">
                <a:sym typeface="Wingdings" pitchFamily="2" charset="2"/>
              </a:rPr>
              <a:t>Additional command line arguments: where you dictate the number of cores to use</a:t>
            </a:r>
          </a:p>
          <a:p>
            <a:r>
              <a:rPr lang="en-US" dirty="0">
                <a:sym typeface="Wingdings" pitchFamily="2" charset="2"/>
              </a:rPr>
              <a:t>Files and Folders  Manually specify files and folders to copy…</a:t>
            </a:r>
          </a:p>
          <a:p>
            <a:pPr lvl="1"/>
            <a:r>
              <a:rPr lang="en-US" dirty="0">
                <a:sym typeface="Wingdings" pitchFamily="2" charset="2"/>
              </a:rPr>
              <a:t>RF, SW, HK data folders.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2FE1-7C1B-B740-B893-B854E2AA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38FF-F8C7-8D4D-96C2-41578D0E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https://de.mathworks.com/help/parallel-computing/discover-clusters-and-use-cluster-profiles.html</a:t>
            </a:r>
            <a:endParaRPr lang="en-US" dirty="0"/>
          </a:p>
          <a:p>
            <a:r>
              <a:rPr lang="en-US" dirty="0">
                <a:hlinkClick r:id="rId3"/>
              </a:rPr>
              <a:t>https://de.mathworks.com/help/parallel-computing/scale-up-from-desktop-to-cluster.html</a:t>
            </a:r>
            <a:endParaRPr lang="en-US" dirty="0"/>
          </a:p>
          <a:p>
            <a:r>
              <a:rPr lang="en-US" dirty="0">
                <a:hlinkClick r:id="rId4"/>
              </a:rPr>
              <a:t>https://de.mathworks.com/help/compiler/use-the-parallel-computing-toolbox.html#bt1v68z-1</a:t>
            </a:r>
            <a:endParaRPr lang="en-US" dirty="0"/>
          </a:p>
          <a:p>
            <a:r>
              <a:rPr lang="en-US" dirty="0">
                <a:hlinkClick r:id="rId5"/>
              </a:rPr>
              <a:t>https://de.mathworks.com/help/compiler_sdk/cxx/use-the-parallel-computing-toolbox.html</a:t>
            </a:r>
            <a:endParaRPr lang="en-US" dirty="0"/>
          </a:p>
          <a:p>
            <a:r>
              <a:rPr lang="en-US" dirty="0">
                <a:hlinkClick r:id="rId6"/>
              </a:rPr>
              <a:t>https://de.mathworks.com/help/matlab-parallel-server/troubleshoot-common-problems.html#f0-17622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DD7B-7F4F-9A4C-9C5B-4DF347C9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B387-6C6D-1F40-8B2D-170E31CB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logged into UCSB VPN</a:t>
            </a:r>
          </a:p>
          <a:p>
            <a:r>
              <a:rPr lang="en-US" dirty="0"/>
              <a:t>User: </a:t>
            </a:r>
            <a:r>
              <a:rPr lang="en-US" dirty="0" err="1"/>
              <a:t>jonpetruska</a:t>
            </a:r>
            <a:r>
              <a:rPr lang="en-US" dirty="0"/>
              <a:t>@____.</a:t>
            </a:r>
            <a:r>
              <a:rPr lang="en-US" dirty="0" err="1"/>
              <a:t>eri.ucsb.edu</a:t>
            </a:r>
            <a:r>
              <a:rPr lang="en-US" dirty="0"/>
              <a:t>.</a:t>
            </a:r>
          </a:p>
          <a:p>
            <a:r>
              <a:rPr lang="en-US" dirty="0"/>
              <a:t>Only Tong, Anvil have </a:t>
            </a:r>
          </a:p>
          <a:p>
            <a:pPr marL="0" indent="0">
              <a:buNone/>
            </a:pPr>
            <a:r>
              <a:rPr lang="en-US" dirty="0" err="1"/>
              <a:t>matlab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8292D-AA09-5D46-88E4-8E937A96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792413"/>
            <a:ext cx="7188200" cy="468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A77F5-D149-6046-BB97-2A5EDD84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4957763"/>
            <a:ext cx="7200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AA0-4499-B142-B703-38910C7E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60E9-E664-574F-A5B2-0FD4D9FF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6300" cy="4351338"/>
          </a:xfrm>
        </p:spPr>
        <p:txBody>
          <a:bodyPr/>
          <a:lstStyle/>
          <a:p>
            <a:r>
              <a:rPr lang="en-US" dirty="0"/>
              <a:t>THBI_ERI Important contents:</a:t>
            </a:r>
          </a:p>
          <a:p>
            <a:pPr lvl="1"/>
            <a:r>
              <a:rPr lang="en-US" dirty="0" err="1"/>
              <a:t>Mineos</a:t>
            </a:r>
            <a:endParaRPr lang="en-US" dirty="0"/>
          </a:p>
          <a:p>
            <a:pPr lvl="1"/>
            <a:r>
              <a:rPr lang="en-US" dirty="0" err="1"/>
              <a:t>Propmat</a:t>
            </a:r>
            <a:endParaRPr lang="en-US" dirty="0"/>
          </a:p>
          <a:p>
            <a:pPr lvl="1"/>
            <a:r>
              <a:rPr lang="en-US" dirty="0" err="1"/>
              <a:t>TauP</a:t>
            </a:r>
            <a:endParaRPr lang="en-US" dirty="0"/>
          </a:p>
          <a:p>
            <a:r>
              <a:rPr lang="en-US" dirty="0"/>
              <a:t>Contains RF’s, </a:t>
            </a:r>
            <a:r>
              <a:rPr lang="en-US" dirty="0" err="1"/>
              <a:t>PhV</a:t>
            </a:r>
            <a:r>
              <a:rPr lang="en-US" dirty="0"/>
              <a:t>, and HK stacks</a:t>
            </a:r>
          </a:p>
          <a:p>
            <a:r>
              <a:rPr lang="en-US" dirty="0"/>
              <a:t>All functions for THBI included (</a:t>
            </a:r>
            <a:r>
              <a:rPr lang="en-US" dirty="0" err="1"/>
              <a:t>gtimeout</a:t>
            </a:r>
            <a:r>
              <a:rPr lang="en-US" dirty="0"/>
              <a:t>, Zach’s functions etc.).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706D-7DCA-2D49-B588-0D4BC1E1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1027906"/>
            <a:ext cx="5105400" cy="530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CA6DD0-7238-524E-8F51-5278C0573CBE}"/>
              </a:ext>
            </a:extLst>
          </p:cNvPr>
          <p:cNvSpPr/>
          <p:nvPr/>
        </p:nvSpPr>
        <p:spPr>
          <a:xfrm>
            <a:off x="9613900" y="2832100"/>
            <a:ext cx="825500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5EC17-E6A5-714F-AE2F-02399E568F4A}"/>
              </a:ext>
            </a:extLst>
          </p:cNvPr>
          <p:cNvSpPr/>
          <p:nvPr/>
        </p:nvSpPr>
        <p:spPr>
          <a:xfrm>
            <a:off x="9613900" y="2463800"/>
            <a:ext cx="1384300" cy="208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1F17-B6BE-2D44-AF44-290B380F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BF60-8551-664C-9B4E-B1697C38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/>
          <a:lstStyle/>
          <a:p>
            <a:r>
              <a:rPr lang="en-US" i="1" dirty="0"/>
              <a:t>Within</a:t>
            </a:r>
            <a:r>
              <a:rPr lang="en-US" dirty="0"/>
              <a:t> THBI_ERI folder:</a:t>
            </a:r>
          </a:p>
          <a:p>
            <a:r>
              <a:rPr lang="en-US" dirty="0"/>
              <a:t>Type ‘</a:t>
            </a:r>
            <a:r>
              <a:rPr lang="en-US" dirty="0" err="1"/>
              <a:t>matlab</a:t>
            </a:r>
            <a:r>
              <a:rPr lang="en-US" dirty="0"/>
              <a:t>’</a:t>
            </a:r>
          </a:p>
          <a:p>
            <a:r>
              <a:rPr lang="en-US" dirty="0"/>
              <a:t>Type: RUN_ALL_STAS</a:t>
            </a:r>
          </a:p>
          <a:p>
            <a:endParaRPr lang="en-US" dirty="0"/>
          </a:p>
          <a:p>
            <a:r>
              <a:rPr lang="en-US" dirty="0"/>
              <a:t>Will begin running for station GOND.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C2B6F-3283-5942-946C-18CDC6E76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5" t="33151"/>
          <a:stretch/>
        </p:blipFill>
        <p:spPr>
          <a:xfrm>
            <a:off x="4972050" y="1825625"/>
            <a:ext cx="721995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E3EB-3456-0A49-A860-11A34A04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E63F4-44E2-4C43-8E59-6D22F726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786" y="0"/>
            <a:ext cx="6702214" cy="62833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A5E90-CA33-3B41-84F8-6AD132982F70}"/>
              </a:ext>
            </a:extLst>
          </p:cNvPr>
          <p:cNvSpPr txBox="1"/>
          <p:nvPr/>
        </p:nvSpPr>
        <p:spPr>
          <a:xfrm>
            <a:off x="152400" y="1816100"/>
            <a:ext cx="471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Iris part takes a </a:t>
            </a:r>
            <a:r>
              <a:rPr lang="en-US" i="1" dirty="0"/>
              <a:t>long </a:t>
            </a:r>
            <a:r>
              <a:rPr lang="en-US" dirty="0"/>
              <a:t>time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 data types loaded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make kernels because no </a:t>
            </a:r>
            <a:r>
              <a:rPr lang="en-US" dirty="0" err="1"/>
              <a:t>mineos</a:t>
            </a:r>
            <a:r>
              <a:rPr lang="en-US" dirty="0"/>
              <a:t> start file generated, so no initial kernel created for starting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DEDD-B0B0-8D48-BB2F-7903DD40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methodology for 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9D86-3C1D-6841-9E0F-F2868AE3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/home/</a:t>
            </a:r>
            <a:r>
              <a:rPr lang="en-US" dirty="0" err="1"/>
              <a:t>jonpetruska</a:t>
            </a:r>
            <a:r>
              <a:rPr lang="en-US" dirty="0"/>
              <a:t>/THBI_ERI/CADMINEOS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MAKEALL.bash</a:t>
            </a:r>
            <a:endParaRPr lang="en-US" dirty="0"/>
          </a:p>
          <a:p>
            <a:r>
              <a:rPr lang="en-US" dirty="0"/>
              <a:t>cd /home/</a:t>
            </a:r>
            <a:r>
              <a:rPr lang="en-US" dirty="0" err="1"/>
              <a:t>jonpetruska</a:t>
            </a:r>
            <a:r>
              <a:rPr lang="en-US" dirty="0"/>
              <a:t>/THBI_ERI/</a:t>
            </a:r>
            <a:r>
              <a:rPr lang="en-US" dirty="0" err="1"/>
              <a:t>PropMat</a:t>
            </a:r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make </a:t>
            </a:r>
          </a:p>
          <a:p>
            <a:pPr lvl="1"/>
            <a:endParaRPr lang="en-US" dirty="0"/>
          </a:p>
          <a:p>
            <a:r>
              <a:rPr lang="en-US" i="1" dirty="0"/>
              <a:t>*Live example here*</a:t>
            </a:r>
          </a:p>
        </p:txBody>
      </p:sp>
    </p:spTree>
    <p:extLst>
      <p:ext uri="{BB962C8B-B14F-4D97-AF65-F5344CB8AC3E}">
        <p14:creationId xmlns:p14="http://schemas.microsoft.com/office/powerpoint/2010/main" val="371310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2A8-14BD-5747-93D0-70F5EBE3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Mineos</a:t>
            </a:r>
            <a:r>
              <a:rPr lang="en-US" dirty="0"/>
              <a:t> </a:t>
            </a:r>
            <a:r>
              <a:rPr lang="en-US" dirty="0" err="1"/>
              <a:t>nohang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20A1-E824-2444-83B5-6BB58212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</a:t>
            </a:r>
            <a:r>
              <a:rPr lang="en-US" dirty="0" err="1"/>
              <a:t>mineos_nohang</a:t>
            </a:r>
            <a:endParaRPr lang="en-US" dirty="0"/>
          </a:p>
          <a:p>
            <a:r>
              <a:rPr lang="en-US" dirty="0"/>
              <a:t>/home/</a:t>
            </a:r>
            <a:r>
              <a:rPr lang="en-US" dirty="0" err="1"/>
              <a:t>jonpetruska</a:t>
            </a:r>
            <a:r>
              <a:rPr lang="en-US" dirty="0"/>
              <a:t>/THBI_ERI/CADMINEOS/test/</a:t>
            </a:r>
            <a:r>
              <a:rPr lang="en-US" dirty="0" err="1"/>
              <a:t>tst.mod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9A6F-8E77-3F44-8780-1916376F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6188-1FF8-E745-8E1D-70D29BE7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bayes_inv_parms.m</a:t>
            </a:r>
            <a:r>
              <a:rPr lang="en-US" dirty="0"/>
              <a:t> – change parameters for inversion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C41D-131E-084F-8253-71941A44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AE4D-0BB7-FB47-8557-1D71A00F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isn’t the </a:t>
            </a:r>
            <a:r>
              <a:rPr lang="en-US" dirty="0" err="1"/>
              <a:t>modefile</a:t>
            </a:r>
            <a:r>
              <a:rPr lang="en-US" dirty="0"/>
              <a:t> being created? </a:t>
            </a:r>
          </a:p>
          <a:p>
            <a:r>
              <a:rPr lang="en-US" dirty="0"/>
              <a:t>Why isn’t the compilation working properly, despite paths being correct? Incompatibilities in </a:t>
            </a:r>
            <a:r>
              <a:rPr lang="en-US" dirty="0" err="1"/>
              <a:t>gfortran</a:t>
            </a:r>
            <a:r>
              <a:rPr lang="en-US" dirty="0"/>
              <a:t> compiler?</a:t>
            </a:r>
          </a:p>
          <a:p>
            <a:r>
              <a:rPr lang="en-US" dirty="0"/>
              <a:t>Why do the MINEOS subfunctions run properly (apparently) when initiated from the command line, but not from </a:t>
            </a:r>
            <a:r>
              <a:rPr lang="en-US" dirty="0" err="1"/>
              <a:t>Matlab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17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400</Words>
  <Application>Microsoft Macintosh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THBI on ERI nodes</vt:lpstr>
      <vt:lpstr>SSH method</vt:lpstr>
      <vt:lpstr>Package basics</vt:lpstr>
      <vt:lpstr>Startup</vt:lpstr>
      <vt:lpstr>PowerPoint Presentation</vt:lpstr>
      <vt:lpstr>Basic methodology for compiling</vt:lpstr>
      <vt:lpstr>Mineos nohang example</vt:lpstr>
      <vt:lpstr>Examples cont’d</vt:lpstr>
      <vt:lpstr>Main Question</vt:lpstr>
      <vt:lpstr>Slurm/parallel pool method – not recommended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 THBI</dc:title>
  <dc:creator>Jon Petruska</dc:creator>
  <cp:lastModifiedBy>Jon Petruska</cp:lastModifiedBy>
  <cp:revision>13</cp:revision>
  <dcterms:created xsi:type="dcterms:W3CDTF">2021-08-29T17:52:41Z</dcterms:created>
  <dcterms:modified xsi:type="dcterms:W3CDTF">2021-08-31T17:59:56Z</dcterms:modified>
</cp:coreProperties>
</file>