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7D54-8EF2-44C6-8DFC-1BDD1507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75494-AA0A-483B-860D-691472E06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4EFA-853F-4B35-889B-D6087AE3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938C-BC26-47B3-89F1-3CE8D990FD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FD357-5A06-47A5-8E8A-4E6C6167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BF129-B30D-4E39-9B22-8E1F60F6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4D63-CF46-4F1B-9815-49EFB8B4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2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069A-10BD-4A81-9BC4-CD49D081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75CC4-D7ED-44DE-830B-3F3354FB7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267D-E55A-4719-A21D-7D8C6DDD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938C-BC26-47B3-89F1-3CE8D990FD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A5744-623E-4C3E-A18A-1ED6C6BB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48559-1048-410B-BBFC-B2E63AF6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4D63-CF46-4F1B-9815-49EFB8B4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FC9D9-6EB5-4151-91FC-5C7B70B55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77565-E177-47CD-948E-9C290F075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DD47C-EB92-40B1-B9D4-D60B104A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938C-BC26-47B3-89F1-3CE8D990FD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FE00-1E73-41B7-9FA9-1A4A6C9F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D480-2EA1-4DA5-9B85-CB28A488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4D63-CF46-4F1B-9815-49EFB8B4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1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7889-9CBE-4C74-AD80-70BBEDAD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E2E8-C751-4D3B-985B-3A1236BF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A315-2975-43A4-BE23-6E8F6771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938C-BC26-47B3-89F1-3CE8D990FD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627C9-5B3C-4392-89CE-6DD84672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FEAE6-922A-4775-967F-A6F19D61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4D63-CF46-4F1B-9815-49EFB8B4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401B-1268-45DD-BDFC-E9FB1651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BBFEC-16A9-48E5-9D0A-BBFAE1C7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7EA7-A51B-4C43-8BCB-92961D17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938C-BC26-47B3-89F1-3CE8D990FD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593E-F329-487F-BA99-266E632A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5676-53CA-40DC-B0FD-FEE876CE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4D63-CF46-4F1B-9815-49EFB8B4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7820-E507-450D-BE2C-6E15E15F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FECC-EA6F-419A-A892-CDFF443D5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22722-5039-4E3D-B3D7-4A4C59D6C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208F9-F13D-45C3-ADE2-B60FE3F1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938C-BC26-47B3-89F1-3CE8D990FD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98E2A-BE70-45D9-86FF-14623917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36D91-AE41-4194-B71F-B46D4EB5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4D63-CF46-4F1B-9815-49EFB8B4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2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FAF7-65CA-447B-BF70-16D424A2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85476-A0B0-4116-AAB6-6DFBF4D8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585CC-2335-41A3-81FF-FF56BA7F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9ECA6-9698-439C-A2B0-8D103BB12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61D85-733F-4F02-872B-1693C3F0E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C07B6-DEBE-48D7-B9FE-EF30EDB0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938C-BC26-47B3-89F1-3CE8D990FD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23DBA-BB63-4DBE-8B5C-0A3E42B0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B3861-A327-49B9-8E6B-B77F70AC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4D63-CF46-4F1B-9815-49EFB8B4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C9E9-105B-4ED6-A29D-797BC802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CFBC5-F3D3-449E-899C-F555F477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938C-BC26-47B3-89F1-3CE8D990FD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25480-7B10-40A0-93E4-FBE95D88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3F63A-862A-49AC-8741-96F63633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4D63-CF46-4F1B-9815-49EFB8B4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065CD-5688-4E55-BAFB-76A1E45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938C-BC26-47B3-89F1-3CE8D990FD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86BA7-AB54-4E92-B651-20FC6D05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9BA83-67B5-4DFD-9C54-7B3B8119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4D63-CF46-4F1B-9815-49EFB8B4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8EE3-A5CC-4B27-87AC-44BEE408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9BF5-C320-4C4A-8CBB-0BE0B7C8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8F1A-A595-46DA-87A3-625D09AED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D6148-95D7-4B10-B40F-960D8F30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938C-BC26-47B3-89F1-3CE8D990FD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76D91-E36F-409D-9854-1D9F1844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2C884-E5ED-4405-8A99-35C27E32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4D63-CF46-4F1B-9815-49EFB8B4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1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72DF-B1AD-4A8C-918B-656BC185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73690-A8F5-47D2-9A9B-0454E69A4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EE2FB-9151-4529-88EB-0B06D3112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96435-0FE7-409E-9515-E32A4B5A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938C-BC26-47B3-89F1-3CE8D990FD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7091B-A4B8-4778-B547-15DF530F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C2D6-6217-40AE-A8C9-9EA08735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4D63-CF46-4F1B-9815-49EFB8B4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1A8E6-297E-47C7-B0F3-F8A07D28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3617A-C09F-466C-AC1E-62FB6847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A695-7877-4E39-9CE1-E2C218242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9938C-BC26-47B3-89F1-3CE8D990FD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2309-AD5A-450A-B4D4-65CB95505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CC6B-2498-4B8B-9765-5769A55D4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74D63-CF46-4F1B-9815-49EFB8B40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BF08-35C5-4E14-A110-80EF2457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Reptile Tornadoes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C723-7A4B-492C-940C-AB7343D8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Onset Detection</a:t>
            </a:r>
          </a:p>
          <a:p>
            <a:pPr lvl="1"/>
            <a:r>
              <a:rPr lang="en-US" dirty="0"/>
              <a:t>Went with HFC content as over the given </a:t>
            </a:r>
            <a:r>
              <a:rPr lang="en-US"/>
              <a:t>data we found </a:t>
            </a:r>
            <a:r>
              <a:rPr lang="en-US" dirty="0"/>
              <a:t>it gave us a 5-6% higher F-measure </a:t>
            </a:r>
            <a:r>
              <a:rPr lang="en-US"/>
              <a:t>than using SD.</a:t>
            </a:r>
            <a:endParaRPr lang="en-US" dirty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Reptile Tornadoes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Reptile Tornadoes</dc:title>
  <dc:creator>Brennan Coslett</dc:creator>
  <cp:lastModifiedBy>Brennan Coslett</cp:lastModifiedBy>
  <cp:revision>1</cp:revision>
  <dcterms:created xsi:type="dcterms:W3CDTF">2020-06-16T18:19:02Z</dcterms:created>
  <dcterms:modified xsi:type="dcterms:W3CDTF">2020-06-16T18:21:56Z</dcterms:modified>
</cp:coreProperties>
</file>