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3D83-1A28-9B69-D430-2DD88E7E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2C166-604F-D626-9978-545C23C5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25C2-E53F-1382-5859-2DAA6EED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719E-4063-E423-DAC0-6EAA8E57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102B-2FD1-FA7B-12EF-2646EB8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6DAF-D4F0-61CB-23E1-2788E6AC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A9BC-439C-8DC8-BC1D-9155CE3E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1093-D318-D14B-B934-8DAD561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DA41-7F85-9614-06FB-47E47484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2F56-E65B-ABBD-B575-4E441828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F7A00-F370-6782-4F63-D5054441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BEF95-EBDE-BC61-9EE8-6ED47852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01EE-9192-066D-ED17-741C09A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2B96-9568-B4DF-9E78-1322DFD8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ED3C-B29B-8251-2C73-AD49911A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5CAB-8BED-E9F9-BE48-641B0853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14BE-0CBA-B01A-4233-352FDD9E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140C-E7D8-2209-0E2E-D001394C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C1CE-256B-D5C9-FF33-C32F982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6084-E9AF-6D53-21D1-13CB50D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4C6C-B05C-4A2D-498D-8F5C3D25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5970-A0BA-8176-88F0-F223F21E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29BA-F3C0-EEB3-06C0-DA366DF6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5D5E-2968-2DCD-7D8E-8668B592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0670-F9B7-4019-6E89-0AB0FE00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A3D-B18B-8179-1139-82BD33F4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32A2-3952-56F9-1EFD-3A08AC79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9D0A-3AF7-BE6C-821D-86DBCBF3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6078-4BAE-2119-A832-99AC6A77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57ABF-1621-7D71-5569-2F41FA71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BF1F-6852-410A-92DE-FB920C06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251D-CF8F-EB7F-F4FA-6A09AEB2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75B4-92AC-AC73-DBA1-7C473F1B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FD79C-364F-1DB4-F6FA-10DA13F19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EEAAA-FAAF-585D-CF48-D6C53691E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03C8-301D-7C6B-FEFC-8A872E89D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D74E1-11FD-6F37-A981-122CCF10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2E7EF-EAD4-C543-1A47-F019758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44D6F-E756-3E42-873C-917669C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B6EA-067A-BC0D-1894-632F97BE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2F1F-98E9-2B81-A214-BEF0B16B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8B8B4-BE18-157D-2642-55BA911D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7CB0-3646-8E4F-4B04-43E26A89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CDB9C-0066-1E65-89A4-646D6B4C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61BBD-D9C2-4474-FC8A-D0754748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6450-AA36-63E0-95D8-13E7DF73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CE20-AD81-319C-0EDE-FC9B2F14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DFBB-F4B9-84FB-CB87-F4B1687A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BEBB6-23A0-0279-836B-DA1FD0F0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DF6-5AF7-70FD-1A46-11BC311E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8622-FF4C-22BB-D3CC-29E2793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9D50-665D-3964-942C-DFD0488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903-017B-1EBD-1017-EA1C7507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B85CE-0D1B-5EC5-9537-F25ABE96F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D733-CB3F-19E5-8EFE-4F140323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32A0-C0D1-B5B7-C9FB-4824B3EF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6AFCA-228C-46EE-3D9B-19A5EF9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4FFE-65AB-E311-177C-DF8C890D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8A3F7-D15D-C806-876B-1D66D242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792C-CC7C-CB96-6034-3926D00F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6A1C-DFBF-0C9E-9AF3-ADE9F31D4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78E6-8526-E94E-864E-19B7C17C3F8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39A3-E5FE-A795-B1FB-0B8C95B77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E963-60F1-7D04-71DA-914D9BFE5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0E16-49C9-9142-8C38-7B64D52B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1CD28-1C8A-236A-6907-E1DB6CCF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9"/>
            <a:ext cx="7772400" cy="68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Terhune-Cotter</dc:creator>
  <cp:lastModifiedBy>Brennan Terhune-Cotter</cp:lastModifiedBy>
  <cp:revision>1</cp:revision>
  <dcterms:created xsi:type="dcterms:W3CDTF">2023-05-05T18:59:41Z</dcterms:created>
  <dcterms:modified xsi:type="dcterms:W3CDTF">2023-05-05T18:59:54Z</dcterms:modified>
</cp:coreProperties>
</file>