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58" r:id="rId5"/>
    <p:sldId id="259" r:id="rId6"/>
    <p:sldId id="262" r:id="rId7"/>
    <p:sldId id="264" r:id="rId8"/>
    <p:sldId id="263" r:id="rId9"/>
    <p:sldId id="266" r:id="rId10"/>
    <p:sldId id="261"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39D51-0F66-4281-BBD5-3B55FA43127A}" v="21" dt="2024-07-23T10:36:22.023"/>
    <p1510:client id="{73298AB0-0BD5-803C-CBB2-5A786A593120}" v="42" dt="2024-07-23T16:21:15.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912" autoAdjust="0"/>
  </p:normalViewPr>
  <p:slideViewPr>
    <p:cSldViewPr snapToGrid="0">
      <p:cViewPr varScale="1">
        <p:scale>
          <a:sx n="89" d="100"/>
          <a:sy n="89"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AA0FC-B94D-4D2C-AC02-5EFA3B3651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B6001B-66F8-4E37-B165-373CF5EA0190}">
      <dgm:prSet/>
      <dgm:spPr/>
      <dgm:t>
        <a:bodyPr/>
        <a:lstStyle/>
        <a:p>
          <a:pPr>
            <a:lnSpc>
              <a:spcPct val="100000"/>
            </a:lnSpc>
          </a:pPr>
          <a:r>
            <a:rPr lang="en-US"/>
            <a:t>Interest and motivation – appeal to curious audiences.​</a:t>
          </a:r>
        </a:p>
      </dgm:t>
    </dgm:pt>
    <dgm:pt modelId="{4AFEE86C-03F6-4962-9FEF-365505ECF54E}" type="parTrans" cxnId="{0607C00F-2625-4779-8353-F30A0BCEBC2A}">
      <dgm:prSet/>
      <dgm:spPr/>
      <dgm:t>
        <a:bodyPr/>
        <a:lstStyle/>
        <a:p>
          <a:endParaRPr lang="en-US"/>
        </a:p>
      </dgm:t>
    </dgm:pt>
    <dgm:pt modelId="{025DF174-0210-4598-A37C-807CEBDEEE7C}" type="sibTrans" cxnId="{0607C00F-2625-4779-8353-F30A0BCEBC2A}">
      <dgm:prSet/>
      <dgm:spPr/>
      <dgm:t>
        <a:bodyPr/>
        <a:lstStyle/>
        <a:p>
          <a:pPr>
            <a:lnSpc>
              <a:spcPct val="100000"/>
            </a:lnSpc>
          </a:pPr>
          <a:endParaRPr lang="en-US"/>
        </a:p>
      </dgm:t>
    </dgm:pt>
    <dgm:pt modelId="{790DF914-CE57-4C82-91A5-4366B64CAAFB}">
      <dgm:prSet/>
      <dgm:spPr/>
      <dgm:t>
        <a:bodyPr/>
        <a:lstStyle/>
        <a:p>
          <a:pPr>
            <a:lnSpc>
              <a:spcPct val="100000"/>
            </a:lnSpc>
          </a:pPr>
          <a:r>
            <a:rPr lang="en-US"/>
            <a:t>Computers; the most straightforward medium of coding.​</a:t>
          </a:r>
        </a:p>
      </dgm:t>
    </dgm:pt>
    <dgm:pt modelId="{BC74BCDB-4BAF-495C-B220-A19F0E10028B}" type="parTrans" cxnId="{8135B78F-151D-4FC8-A502-22A0FF27CB6D}">
      <dgm:prSet/>
      <dgm:spPr/>
      <dgm:t>
        <a:bodyPr/>
        <a:lstStyle/>
        <a:p>
          <a:endParaRPr lang="en-US"/>
        </a:p>
      </dgm:t>
    </dgm:pt>
    <dgm:pt modelId="{2CB370BF-476A-42E2-B201-F552787B625E}" type="sibTrans" cxnId="{8135B78F-151D-4FC8-A502-22A0FF27CB6D}">
      <dgm:prSet/>
      <dgm:spPr/>
      <dgm:t>
        <a:bodyPr/>
        <a:lstStyle/>
        <a:p>
          <a:pPr>
            <a:lnSpc>
              <a:spcPct val="100000"/>
            </a:lnSpc>
          </a:pPr>
          <a:endParaRPr lang="en-US"/>
        </a:p>
      </dgm:t>
    </dgm:pt>
    <dgm:pt modelId="{F24F39E9-AF99-4C35-A8DE-586EEDE33632}">
      <dgm:prSet/>
      <dgm:spPr/>
      <dgm:t>
        <a:bodyPr/>
        <a:lstStyle/>
        <a:p>
          <a:pPr>
            <a:lnSpc>
              <a:spcPct val="100000"/>
            </a:lnSpc>
          </a:pPr>
          <a:r>
            <a:rPr lang="en-US"/>
            <a:t>Anything else would depend on specific content.</a:t>
          </a:r>
        </a:p>
      </dgm:t>
    </dgm:pt>
    <dgm:pt modelId="{0DD117FA-70CB-4A5E-BE7C-E23CD0887773}" type="parTrans" cxnId="{41D3B73B-5B89-4634-94CE-2486CECE8060}">
      <dgm:prSet/>
      <dgm:spPr/>
      <dgm:t>
        <a:bodyPr/>
        <a:lstStyle/>
        <a:p>
          <a:endParaRPr lang="en-US"/>
        </a:p>
      </dgm:t>
    </dgm:pt>
    <dgm:pt modelId="{CE2D7FD4-7FB8-425E-97D5-A14FED40DBE3}" type="sibTrans" cxnId="{41D3B73B-5B89-4634-94CE-2486CECE8060}">
      <dgm:prSet/>
      <dgm:spPr/>
      <dgm:t>
        <a:bodyPr/>
        <a:lstStyle/>
        <a:p>
          <a:pPr>
            <a:lnSpc>
              <a:spcPct val="100000"/>
            </a:lnSpc>
          </a:pPr>
          <a:endParaRPr lang="en-US"/>
        </a:p>
      </dgm:t>
    </dgm:pt>
    <dgm:pt modelId="{ABBCDAFB-EFC3-47FB-A573-96D24706A229}">
      <dgm:prSet/>
      <dgm:spPr/>
      <dgm:t>
        <a:bodyPr/>
        <a:lstStyle/>
        <a:p>
          <a:pPr>
            <a:lnSpc>
              <a:spcPct val="100000"/>
            </a:lnSpc>
          </a:pPr>
          <a:r>
            <a:rPr lang="en-US" dirty="0"/>
            <a:t>There are loads of resources for free!</a:t>
          </a:r>
        </a:p>
      </dgm:t>
    </dgm:pt>
    <dgm:pt modelId="{0FA0E58C-34E1-471E-88EE-DD6CC20B9FE9}" type="parTrans" cxnId="{07715279-DC18-4438-9C58-B15E3B452CBB}">
      <dgm:prSet/>
      <dgm:spPr/>
      <dgm:t>
        <a:bodyPr/>
        <a:lstStyle/>
        <a:p>
          <a:endParaRPr lang="en-US"/>
        </a:p>
      </dgm:t>
    </dgm:pt>
    <dgm:pt modelId="{C95477F8-C52A-465D-9367-CC9C0C093359}" type="sibTrans" cxnId="{07715279-DC18-4438-9C58-B15E3B452CBB}">
      <dgm:prSet/>
      <dgm:spPr/>
      <dgm:t>
        <a:bodyPr/>
        <a:lstStyle/>
        <a:p>
          <a:endParaRPr lang="en-US"/>
        </a:p>
      </dgm:t>
    </dgm:pt>
    <dgm:pt modelId="{1A7C9338-0266-44FB-BDCF-45E638822DC3}" type="pres">
      <dgm:prSet presAssocID="{4ABAA0FC-B94D-4D2C-AC02-5EFA3B3651D2}" presName="root" presStyleCnt="0">
        <dgm:presLayoutVars>
          <dgm:dir/>
          <dgm:resizeHandles val="exact"/>
        </dgm:presLayoutVars>
      </dgm:prSet>
      <dgm:spPr/>
    </dgm:pt>
    <dgm:pt modelId="{C55CD3C1-7149-4E81-949C-0D72E9D51726}" type="pres">
      <dgm:prSet presAssocID="{D2B6001B-66F8-4E37-B165-373CF5EA0190}" presName="compNode" presStyleCnt="0"/>
      <dgm:spPr/>
    </dgm:pt>
    <dgm:pt modelId="{C2696B0F-2E37-4B9E-9720-E1F7C1765FB5}" type="pres">
      <dgm:prSet presAssocID="{D2B6001B-66F8-4E37-B165-373CF5EA0190}" presName="bgRect" presStyleLbl="bgShp" presStyleIdx="0" presStyleCnt="4"/>
      <dgm:spPr/>
    </dgm:pt>
    <dgm:pt modelId="{4844B11F-9EF1-43D4-8F2E-E06BF7ECFE9D}" type="pres">
      <dgm:prSet presAssocID="{D2B6001B-66F8-4E37-B165-373CF5EA01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07743DAA-0F7A-4523-B6F1-D7E7F7933532}" type="pres">
      <dgm:prSet presAssocID="{D2B6001B-66F8-4E37-B165-373CF5EA0190}" presName="spaceRect" presStyleCnt="0"/>
      <dgm:spPr/>
    </dgm:pt>
    <dgm:pt modelId="{7A375848-C27A-4446-B2C1-303D9703F3E4}" type="pres">
      <dgm:prSet presAssocID="{D2B6001B-66F8-4E37-B165-373CF5EA0190}" presName="parTx" presStyleLbl="revTx" presStyleIdx="0" presStyleCnt="4">
        <dgm:presLayoutVars>
          <dgm:chMax val="0"/>
          <dgm:chPref val="0"/>
        </dgm:presLayoutVars>
      </dgm:prSet>
      <dgm:spPr/>
    </dgm:pt>
    <dgm:pt modelId="{DABDEFA6-8843-483B-A399-E3606CDE5F2A}" type="pres">
      <dgm:prSet presAssocID="{025DF174-0210-4598-A37C-807CEBDEEE7C}" presName="sibTrans" presStyleCnt="0"/>
      <dgm:spPr/>
    </dgm:pt>
    <dgm:pt modelId="{7DCC5982-DBAB-4FB6-8BD6-D82B52CA390E}" type="pres">
      <dgm:prSet presAssocID="{790DF914-CE57-4C82-91A5-4366B64CAAFB}" presName="compNode" presStyleCnt="0"/>
      <dgm:spPr/>
    </dgm:pt>
    <dgm:pt modelId="{1C552340-4B18-4720-B391-3945A8353379}" type="pres">
      <dgm:prSet presAssocID="{790DF914-CE57-4C82-91A5-4366B64CAAFB}" presName="bgRect" presStyleLbl="bgShp" presStyleIdx="1" presStyleCnt="4"/>
      <dgm:spPr/>
    </dgm:pt>
    <dgm:pt modelId="{82B34924-0109-4044-88F1-47B33CC5F829}" type="pres">
      <dgm:prSet presAssocID="{790DF914-CE57-4C82-91A5-4366B64CAA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D3FD1F0F-A074-4BA7-9E47-1A17A7129E1F}" type="pres">
      <dgm:prSet presAssocID="{790DF914-CE57-4C82-91A5-4366B64CAAFB}" presName="spaceRect" presStyleCnt="0"/>
      <dgm:spPr/>
    </dgm:pt>
    <dgm:pt modelId="{8D63C18D-DE41-4399-AEC0-FCF63586B4E9}" type="pres">
      <dgm:prSet presAssocID="{790DF914-CE57-4C82-91A5-4366B64CAAFB}" presName="parTx" presStyleLbl="revTx" presStyleIdx="1" presStyleCnt="4">
        <dgm:presLayoutVars>
          <dgm:chMax val="0"/>
          <dgm:chPref val="0"/>
        </dgm:presLayoutVars>
      </dgm:prSet>
      <dgm:spPr/>
    </dgm:pt>
    <dgm:pt modelId="{40969AB8-046D-4FF9-97D2-6B65165AE421}" type="pres">
      <dgm:prSet presAssocID="{2CB370BF-476A-42E2-B201-F552787B625E}" presName="sibTrans" presStyleCnt="0"/>
      <dgm:spPr/>
    </dgm:pt>
    <dgm:pt modelId="{CFC8E91A-C62F-4CBB-9FD0-78DCDAA2EF87}" type="pres">
      <dgm:prSet presAssocID="{F24F39E9-AF99-4C35-A8DE-586EEDE33632}" presName="compNode" presStyleCnt="0"/>
      <dgm:spPr/>
    </dgm:pt>
    <dgm:pt modelId="{F2AF4218-0603-40AF-8E39-07B675AE6101}" type="pres">
      <dgm:prSet presAssocID="{F24F39E9-AF99-4C35-A8DE-586EEDE33632}" presName="bgRect" presStyleLbl="bgShp" presStyleIdx="2" presStyleCnt="4"/>
      <dgm:spPr/>
    </dgm:pt>
    <dgm:pt modelId="{F94A2225-C108-4C34-9BAB-AC64B9A5D008}" type="pres">
      <dgm:prSet presAssocID="{F24F39E9-AF99-4C35-A8DE-586EEDE336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9242D465-1513-48AE-886C-2838865136FA}" type="pres">
      <dgm:prSet presAssocID="{F24F39E9-AF99-4C35-A8DE-586EEDE33632}" presName="spaceRect" presStyleCnt="0"/>
      <dgm:spPr/>
    </dgm:pt>
    <dgm:pt modelId="{6BCD1FFC-3108-41BB-A5CC-847DA1C82A84}" type="pres">
      <dgm:prSet presAssocID="{F24F39E9-AF99-4C35-A8DE-586EEDE33632}" presName="parTx" presStyleLbl="revTx" presStyleIdx="2" presStyleCnt="4">
        <dgm:presLayoutVars>
          <dgm:chMax val="0"/>
          <dgm:chPref val="0"/>
        </dgm:presLayoutVars>
      </dgm:prSet>
      <dgm:spPr/>
    </dgm:pt>
    <dgm:pt modelId="{8753B798-8FC8-4951-9EC1-6C5B219BF758}" type="pres">
      <dgm:prSet presAssocID="{CE2D7FD4-7FB8-425E-97D5-A14FED40DBE3}" presName="sibTrans" presStyleCnt="0"/>
      <dgm:spPr/>
    </dgm:pt>
    <dgm:pt modelId="{66E014CB-ECE1-4031-A11B-86FAF66051AA}" type="pres">
      <dgm:prSet presAssocID="{ABBCDAFB-EFC3-47FB-A573-96D24706A229}" presName="compNode" presStyleCnt="0"/>
      <dgm:spPr/>
    </dgm:pt>
    <dgm:pt modelId="{54EE6FB2-FF14-444A-A0FF-62C89C6C186C}" type="pres">
      <dgm:prSet presAssocID="{ABBCDAFB-EFC3-47FB-A573-96D24706A229}" presName="bgRect" presStyleLbl="bgShp" presStyleIdx="3" presStyleCnt="4"/>
      <dgm:spPr/>
    </dgm:pt>
    <dgm:pt modelId="{78B59526-FBC7-4B1D-8AB6-DD88A85B643B}" type="pres">
      <dgm:prSet presAssocID="{ABBCDAFB-EFC3-47FB-A573-96D24706A2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59B68AE6-11CE-440C-9871-97F79C0DA941}" type="pres">
      <dgm:prSet presAssocID="{ABBCDAFB-EFC3-47FB-A573-96D24706A229}" presName="spaceRect" presStyleCnt="0"/>
      <dgm:spPr/>
    </dgm:pt>
    <dgm:pt modelId="{9D7F1E2E-881E-4FCF-A05D-92B48AAD587F}" type="pres">
      <dgm:prSet presAssocID="{ABBCDAFB-EFC3-47FB-A573-96D24706A229}" presName="parTx" presStyleLbl="revTx" presStyleIdx="3" presStyleCnt="4">
        <dgm:presLayoutVars>
          <dgm:chMax val="0"/>
          <dgm:chPref val="0"/>
        </dgm:presLayoutVars>
      </dgm:prSet>
      <dgm:spPr/>
    </dgm:pt>
  </dgm:ptLst>
  <dgm:cxnLst>
    <dgm:cxn modelId="{0607C00F-2625-4779-8353-F30A0BCEBC2A}" srcId="{4ABAA0FC-B94D-4D2C-AC02-5EFA3B3651D2}" destId="{D2B6001B-66F8-4E37-B165-373CF5EA0190}" srcOrd="0" destOrd="0" parTransId="{4AFEE86C-03F6-4962-9FEF-365505ECF54E}" sibTransId="{025DF174-0210-4598-A37C-807CEBDEEE7C}"/>
    <dgm:cxn modelId="{0E8EFC2D-A171-4289-BCAA-9D332055BCE5}" type="presOf" srcId="{ABBCDAFB-EFC3-47FB-A573-96D24706A229}" destId="{9D7F1E2E-881E-4FCF-A05D-92B48AAD587F}" srcOrd="0" destOrd="0" presId="urn:microsoft.com/office/officeart/2018/2/layout/IconVerticalSolidList"/>
    <dgm:cxn modelId="{41D3B73B-5B89-4634-94CE-2486CECE8060}" srcId="{4ABAA0FC-B94D-4D2C-AC02-5EFA3B3651D2}" destId="{F24F39E9-AF99-4C35-A8DE-586EEDE33632}" srcOrd="2" destOrd="0" parTransId="{0DD117FA-70CB-4A5E-BE7C-E23CD0887773}" sibTransId="{CE2D7FD4-7FB8-425E-97D5-A14FED40DBE3}"/>
    <dgm:cxn modelId="{5BCF416E-112E-4BE4-8496-E590267144E5}" type="presOf" srcId="{4ABAA0FC-B94D-4D2C-AC02-5EFA3B3651D2}" destId="{1A7C9338-0266-44FB-BDCF-45E638822DC3}" srcOrd="0" destOrd="0" presId="urn:microsoft.com/office/officeart/2018/2/layout/IconVerticalSolidList"/>
    <dgm:cxn modelId="{07715279-DC18-4438-9C58-B15E3B452CBB}" srcId="{4ABAA0FC-B94D-4D2C-AC02-5EFA3B3651D2}" destId="{ABBCDAFB-EFC3-47FB-A573-96D24706A229}" srcOrd="3" destOrd="0" parTransId="{0FA0E58C-34E1-471E-88EE-DD6CC20B9FE9}" sibTransId="{C95477F8-C52A-465D-9367-CC9C0C093359}"/>
    <dgm:cxn modelId="{8135B78F-151D-4FC8-A502-22A0FF27CB6D}" srcId="{4ABAA0FC-B94D-4D2C-AC02-5EFA3B3651D2}" destId="{790DF914-CE57-4C82-91A5-4366B64CAAFB}" srcOrd="1" destOrd="0" parTransId="{BC74BCDB-4BAF-495C-B220-A19F0E10028B}" sibTransId="{2CB370BF-476A-42E2-B201-F552787B625E}"/>
    <dgm:cxn modelId="{AF590B94-1E5A-46A4-A3EE-EF92309AEC17}" type="presOf" srcId="{F24F39E9-AF99-4C35-A8DE-586EEDE33632}" destId="{6BCD1FFC-3108-41BB-A5CC-847DA1C82A84}" srcOrd="0" destOrd="0" presId="urn:microsoft.com/office/officeart/2018/2/layout/IconVerticalSolidList"/>
    <dgm:cxn modelId="{AC5365A3-21F7-48BE-A948-BAA2943ECDE2}" type="presOf" srcId="{D2B6001B-66F8-4E37-B165-373CF5EA0190}" destId="{7A375848-C27A-4446-B2C1-303D9703F3E4}" srcOrd="0" destOrd="0" presId="urn:microsoft.com/office/officeart/2018/2/layout/IconVerticalSolidList"/>
    <dgm:cxn modelId="{D67BC5DA-9D90-4EA5-8197-F2C34D4188E3}" type="presOf" srcId="{790DF914-CE57-4C82-91A5-4366B64CAAFB}" destId="{8D63C18D-DE41-4399-AEC0-FCF63586B4E9}" srcOrd="0" destOrd="0" presId="urn:microsoft.com/office/officeart/2018/2/layout/IconVerticalSolidList"/>
    <dgm:cxn modelId="{ED37AD2D-79B7-43BF-9A45-3130F209ADFB}" type="presParOf" srcId="{1A7C9338-0266-44FB-BDCF-45E638822DC3}" destId="{C55CD3C1-7149-4E81-949C-0D72E9D51726}" srcOrd="0" destOrd="0" presId="urn:microsoft.com/office/officeart/2018/2/layout/IconVerticalSolidList"/>
    <dgm:cxn modelId="{16EBCA0E-FF17-4AC1-8F15-8786444B3897}" type="presParOf" srcId="{C55CD3C1-7149-4E81-949C-0D72E9D51726}" destId="{C2696B0F-2E37-4B9E-9720-E1F7C1765FB5}" srcOrd="0" destOrd="0" presId="urn:microsoft.com/office/officeart/2018/2/layout/IconVerticalSolidList"/>
    <dgm:cxn modelId="{45F3DE2F-D8CF-4996-AFA8-0835B77E5C4B}" type="presParOf" srcId="{C55CD3C1-7149-4E81-949C-0D72E9D51726}" destId="{4844B11F-9EF1-43D4-8F2E-E06BF7ECFE9D}" srcOrd="1" destOrd="0" presId="urn:microsoft.com/office/officeart/2018/2/layout/IconVerticalSolidList"/>
    <dgm:cxn modelId="{18973DDF-A291-4F8C-84B3-CABFD042ACC5}" type="presParOf" srcId="{C55CD3C1-7149-4E81-949C-0D72E9D51726}" destId="{07743DAA-0F7A-4523-B6F1-D7E7F7933532}" srcOrd="2" destOrd="0" presId="urn:microsoft.com/office/officeart/2018/2/layout/IconVerticalSolidList"/>
    <dgm:cxn modelId="{50FECAB6-0F17-49A2-81CA-CFF7332A658E}" type="presParOf" srcId="{C55CD3C1-7149-4E81-949C-0D72E9D51726}" destId="{7A375848-C27A-4446-B2C1-303D9703F3E4}" srcOrd="3" destOrd="0" presId="urn:microsoft.com/office/officeart/2018/2/layout/IconVerticalSolidList"/>
    <dgm:cxn modelId="{4E567A6B-40F6-4A74-9E9B-9D4F2C0E0C0F}" type="presParOf" srcId="{1A7C9338-0266-44FB-BDCF-45E638822DC3}" destId="{DABDEFA6-8843-483B-A399-E3606CDE5F2A}" srcOrd="1" destOrd="0" presId="urn:microsoft.com/office/officeart/2018/2/layout/IconVerticalSolidList"/>
    <dgm:cxn modelId="{100C4CBD-D458-427F-B2C6-DB3CC432F0B5}" type="presParOf" srcId="{1A7C9338-0266-44FB-BDCF-45E638822DC3}" destId="{7DCC5982-DBAB-4FB6-8BD6-D82B52CA390E}" srcOrd="2" destOrd="0" presId="urn:microsoft.com/office/officeart/2018/2/layout/IconVerticalSolidList"/>
    <dgm:cxn modelId="{4A26D88C-41DD-4224-AAC2-111864949A01}" type="presParOf" srcId="{7DCC5982-DBAB-4FB6-8BD6-D82B52CA390E}" destId="{1C552340-4B18-4720-B391-3945A8353379}" srcOrd="0" destOrd="0" presId="urn:microsoft.com/office/officeart/2018/2/layout/IconVerticalSolidList"/>
    <dgm:cxn modelId="{66B8CBF5-F3CA-4709-8B6B-FFF6DA92C4FA}" type="presParOf" srcId="{7DCC5982-DBAB-4FB6-8BD6-D82B52CA390E}" destId="{82B34924-0109-4044-88F1-47B33CC5F829}" srcOrd="1" destOrd="0" presId="urn:microsoft.com/office/officeart/2018/2/layout/IconVerticalSolidList"/>
    <dgm:cxn modelId="{CA590962-A7BE-4BFA-9203-E50FA8EFDA34}" type="presParOf" srcId="{7DCC5982-DBAB-4FB6-8BD6-D82B52CA390E}" destId="{D3FD1F0F-A074-4BA7-9E47-1A17A7129E1F}" srcOrd="2" destOrd="0" presId="urn:microsoft.com/office/officeart/2018/2/layout/IconVerticalSolidList"/>
    <dgm:cxn modelId="{F330FA61-0556-4D77-A750-9FE568A61973}" type="presParOf" srcId="{7DCC5982-DBAB-4FB6-8BD6-D82B52CA390E}" destId="{8D63C18D-DE41-4399-AEC0-FCF63586B4E9}" srcOrd="3" destOrd="0" presId="urn:microsoft.com/office/officeart/2018/2/layout/IconVerticalSolidList"/>
    <dgm:cxn modelId="{9AD3E0D7-30F2-42C2-954E-1369D10F6CB1}" type="presParOf" srcId="{1A7C9338-0266-44FB-BDCF-45E638822DC3}" destId="{40969AB8-046D-4FF9-97D2-6B65165AE421}" srcOrd="3" destOrd="0" presId="urn:microsoft.com/office/officeart/2018/2/layout/IconVerticalSolidList"/>
    <dgm:cxn modelId="{B1314325-C23D-40D4-9644-DC0D1562B1A1}" type="presParOf" srcId="{1A7C9338-0266-44FB-BDCF-45E638822DC3}" destId="{CFC8E91A-C62F-4CBB-9FD0-78DCDAA2EF87}" srcOrd="4" destOrd="0" presId="urn:microsoft.com/office/officeart/2018/2/layout/IconVerticalSolidList"/>
    <dgm:cxn modelId="{30A426E8-1F6A-4183-93EF-834D9CD54739}" type="presParOf" srcId="{CFC8E91A-C62F-4CBB-9FD0-78DCDAA2EF87}" destId="{F2AF4218-0603-40AF-8E39-07B675AE6101}" srcOrd="0" destOrd="0" presId="urn:microsoft.com/office/officeart/2018/2/layout/IconVerticalSolidList"/>
    <dgm:cxn modelId="{725AB9B3-A04D-45DE-BE19-F13939D39517}" type="presParOf" srcId="{CFC8E91A-C62F-4CBB-9FD0-78DCDAA2EF87}" destId="{F94A2225-C108-4C34-9BAB-AC64B9A5D008}" srcOrd="1" destOrd="0" presId="urn:microsoft.com/office/officeart/2018/2/layout/IconVerticalSolidList"/>
    <dgm:cxn modelId="{881947BA-11FA-49C4-BAB8-3A93D934E5D9}" type="presParOf" srcId="{CFC8E91A-C62F-4CBB-9FD0-78DCDAA2EF87}" destId="{9242D465-1513-48AE-886C-2838865136FA}" srcOrd="2" destOrd="0" presId="urn:microsoft.com/office/officeart/2018/2/layout/IconVerticalSolidList"/>
    <dgm:cxn modelId="{AF67CF77-B133-4D3F-B86E-D50C46A44DA4}" type="presParOf" srcId="{CFC8E91A-C62F-4CBB-9FD0-78DCDAA2EF87}" destId="{6BCD1FFC-3108-41BB-A5CC-847DA1C82A84}" srcOrd="3" destOrd="0" presId="urn:microsoft.com/office/officeart/2018/2/layout/IconVerticalSolidList"/>
    <dgm:cxn modelId="{791436AA-1657-4868-AB26-267D3858E49F}" type="presParOf" srcId="{1A7C9338-0266-44FB-BDCF-45E638822DC3}" destId="{8753B798-8FC8-4951-9EC1-6C5B219BF758}" srcOrd="5" destOrd="0" presId="urn:microsoft.com/office/officeart/2018/2/layout/IconVerticalSolidList"/>
    <dgm:cxn modelId="{77207BDD-DC90-430B-BB77-5BE19BFBF2BB}" type="presParOf" srcId="{1A7C9338-0266-44FB-BDCF-45E638822DC3}" destId="{66E014CB-ECE1-4031-A11B-86FAF66051AA}" srcOrd="6" destOrd="0" presId="urn:microsoft.com/office/officeart/2018/2/layout/IconVerticalSolidList"/>
    <dgm:cxn modelId="{0104061B-60DE-489C-B0E1-366A6EAB6E05}" type="presParOf" srcId="{66E014CB-ECE1-4031-A11B-86FAF66051AA}" destId="{54EE6FB2-FF14-444A-A0FF-62C89C6C186C}" srcOrd="0" destOrd="0" presId="urn:microsoft.com/office/officeart/2018/2/layout/IconVerticalSolidList"/>
    <dgm:cxn modelId="{56AB0FEC-EB2B-43C8-8648-AFEDE3D0EEA2}" type="presParOf" srcId="{66E014CB-ECE1-4031-A11B-86FAF66051AA}" destId="{78B59526-FBC7-4B1D-8AB6-DD88A85B643B}" srcOrd="1" destOrd="0" presId="urn:microsoft.com/office/officeart/2018/2/layout/IconVerticalSolidList"/>
    <dgm:cxn modelId="{0DD99BCF-65EE-498E-8C06-BDAF972F58DA}" type="presParOf" srcId="{66E014CB-ECE1-4031-A11B-86FAF66051AA}" destId="{59B68AE6-11CE-440C-9871-97F79C0DA941}" srcOrd="2" destOrd="0" presId="urn:microsoft.com/office/officeart/2018/2/layout/IconVerticalSolidList"/>
    <dgm:cxn modelId="{F7C267EF-A0E1-4C3F-AD3B-11D0C6C1F222}" type="presParOf" srcId="{66E014CB-ECE1-4031-A11B-86FAF66051AA}" destId="{9D7F1E2E-881E-4FCF-A05D-92B48AAD58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CE0F6-59DB-4C38-B0A5-85F67CFC0F05}"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3A75251-846B-4703-90B6-7E6F00872B5A}">
      <dgm:prSet/>
      <dgm:spPr/>
      <dgm:t>
        <a:bodyPr/>
        <a:lstStyle/>
        <a:p>
          <a:pPr>
            <a:lnSpc>
              <a:spcPct val="100000"/>
            </a:lnSpc>
            <a:defRPr b="1"/>
          </a:pPr>
          <a:r>
            <a:rPr lang="en-US"/>
            <a:t>Equipment that doesn’t allow flexible usage</a:t>
          </a:r>
        </a:p>
      </dgm:t>
    </dgm:pt>
    <dgm:pt modelId="{58BE68AD-93D6-409C-94CF-E794935F87C7}" type="parTrans" cxnId="{52C82F67-3342-4D98-881D-F7A92926CEA9}">
      <dgm:prSet/>
      <dgm:spPr/>
      <dgm:t>
        <a:bodyPr/>
        <a:lstStyle/>
        <a:p>
          <a:endParaRPr lang="en-US"/>
        </a:p>
      </dgm:t>
    </dgm:pt>
    <dgm:pt modelId="{AA3C7E24-3702-4582-952A-34B714BEED7F}" type="sibTrans" cxnId="{52C82F67-3342-4D98-881D-F7A92926CEA9}">
      <dgm:prSet/>
      <dgm:spPr/>
      <dgm:t>
        <a:bodyPr/>
        <a:lstStyle/>
        <a:p>
          <a:endParaRPr lang="en-US"/>
        </a:p>
      </dgm:t>
    </dgm:pt>
    <dgm:pt modelId="{21B8ABD7-1F69-4A57-BA36-DA3CD08F0B6A}">
      <dgm:prSet custT="1"/>
      <dgm:spPr/>
      <dgm:t>
        <a:bodyPr/>
        <a:lstStyle/>
        <a:p>
          <a:pPr>
            <a:lnSpc>
              <a:spcPct val="100000"/>
            </a:lnSpc>
          </a:pPr>
          <a:r>
            <a:rPr lang="en-US" sz="1400" dirty="0"/>
            <a:t>Firewalls</a:t>
          </a:r>
        </a:p>
      </dgm:t>
    </dgm:pt>
    <dgm:pt modelId="{C64F98C6-0D08-4A9F-8204-3F5C67D1CD26}" type="parTrans" cxnId="{E22B8625-8401-459C-97F4-B190064E5F6E}">
      <dgm:prSet/>
      <dgm:spPr/>
      <dgm:t>
        <a:bodyPr/>
        <a:lstStyle/>
        <a:p>
          <a:endParaRPr lang="en-US"/>
        </a:p>
      </dgm:t>
    </dgm:pt>
    <dgm:pt modelId="{0A75B44F-FAE7-40C0-90D7-FA3B8B260352}" type="sibTrans" cxnId="{E22B8625-8401-459C-97F4-B190064E5F6E}">
      <dgm:prSet/>
      <dgm:spPr/>
      <dgm:t>
        <a:bodyPr/>
        <a:lstStyle/>
        <a:p>
          <a:endParaRPr lang="en-US"/>
        </a:p>
      </dgm:t>
    </dgm:pt>
    <dgm:pt modelId="{7D3EB16D-5CA3-46C1-9C57-08FDFABDF4A7}">
      <dgm:prSet custT="1"/>
      <dgm:spPr/>
      <dgm:t>
        <a:bodyPr/>
        <a:lstStyle/>
        <a:p>
          <a:pPr>
            <a:lnSpc>
              <a:spcPct val="100000"/>
            </a:lnSpc>
          </a:pPr>
          <a:r>
            <a:rPr lang="en-US" sz="1400" dirty="0"/>
            <a:t>Installing software</a:t>
          </a:r>
        </a:p>
      </dgm:t>
    </dgm:pt>
    <dgm:pt modelId="{B3A4F8A9-50F4-495E-8032-293A0ADBE2C9}" type="parTrans" cxnId="{86010C68-0284-4297-AB60-580D20FEE1C9}">
      <dgm:prSet/>
      <dgm:spPr/>
      <dgm:t>
        <a:bodyPr/>
        <a:lstStyle/>
        <a:p>
          <a:endParaRPr lang="en-US"/>
        </a:p>
      </dgm:t>
    </dgm:pt>
    <dgm:pt modelId="{602FF147-F00D-47E6-840F-D02FF930FD7E}" type="sibTrans" cxnId="{86010C68-0284-4297-AB60-580D20FEE1C9}">
      <dgm:prSet/>
      <dgm:spPr/>
      <dgm:t>
        <a:bodyPr/>
        <a:lstStyle/>
        <a:p>
          <a:endParaRPr lang="en-US"/>
        </a:p>
      </dgm:t>
    </dgm:pt>
    <dgm:pt modelId="{0A84D0B6-CE8D-44F3-8FAB-5BFCCA2494DF}">
      <dgm:prSet/>
      <dgm:spPr/>
      <dgm:t>
        <a:bodyPr/>
        <a:lstStyle/>
        <a:p>
          <a:pPr>
            <a:lnSpc>
              <a:spcPct val="100000"/>
            </a:lnSpc>
            <a:defRPr b="1"/>
          </a:pPr>
          <a:r>
            <a:rPr lang="en-US"/>
            <a:t>Learners might lose interest halfway through.</a:t>
          </a:r>
        </a:p>
      </dgm:t>
    </dgm:pt>
    <dgm:pt modelId="{FB63BF64-EE03-41D5-A4F8-BADE03F9F021}" type="parTrans" cxnId="{3DAF91E1-A366-4D73-B575-EEFCF90A8216}">
      <dgm:prSet/>
      <dgm:spPr/>
      <dgm:t>
        <a:bodyPr/>
        <a:lstStyle/>
        <a:p>
          <a:endParaRPr lang="en-US"/>
        </a:p>
      </dgm:t>
    </dgm:pt>
    <dgm:pt modelId="{630D7A80-2435-4DE6-8926-1B0FB79338D9}" type="sibTrans" cxnId="{3DAF91E1-A366-4D73-B575-EEFCF90A8216}">
      <dgm:prSet/>
      <dgm:spPr/>
      <dgm:t>
        <a:bodyPr/>
        <a:lstStyle/>
        <a:p>
          <a:endParaRPr lang="en-US"/>
        </a:p>
      </dgm:t>
    </dgm:pt>
    <dgm:pt modelId="{7C4BEEC5-F1FD-488A-909F-425F56035F90}">
      <dgm:prSet/>
      <dgm:spPr/>
      <dgm:t>
        <a:bodyPr/>
        <a:lstStyle/>
        <a:p>
          <a:pPr>
            <a:lnSpc>
              <a:spcPct val="100000"/>
            </a:lnSpc>
            <a:defRPr b="1"/>
          </a:pPr>
          <a:r>
            <a:rPr lang="en-US"/>
            <a:t>Internet access and speeds.</a:t>
          </a:r>
        </a:p>
      </dgm:t>
    </dgm:pt>
    <dgm:pt modelId="{082579F9-BA70-4152-BBB8-09F7D0ABA621}" type="parTrans" cxnId="{336B3A20-BE93-4D4D-AB7C-18882C7DE1C9}">
      <dgm:prSet/>
      <dgm:spPr/>
      <dgm:t>
        <a:bodyPr/>
        <a:lstStyle/>
        <a:p>
          <a:endParaRPr lang="en-US"/>
        </a:p>
      </dgm:t>
    </dgm:pt>
    <dgm:pt modelId="{0B1CB888-449C-465C-BA73-5111C31710D8}" type="sibTrans" cxnId="{336B3A20-BE93-4D4D-AB7C-18882C7DE1C9}">
      <dgm:prSet/>
      <dgm:spPr/>
      <dgm:t>
        <a:bodyPr/>
        <a:lstStyle/>
        <a:p>
          <a:endParaRPr lang="en-US"/>
        </a:p>
      </dgm:t>
    </dgm:pt>
    <dgm:pt modelId="{091F6A12-4FA8-461C-99B2-229BC7AD6FEB}" type="pres">
      <dgm:prSet presAssocID="{F8FCE0F6-59DB-4C38-B0A5-85F67CFC0F05}" presName="root" presStyleCnt="0">
        <dgm:presLayoutVars>
          <dgm:dir/>
          <dgm:resizeHandles val="exact"/>
        </dgm:presLayoutVars>
      </dgm:prSet>
      <dgm:spPr/>
    </dgm:pt>
    <dgm:pt modelId="{00229B63-3A5D-4561-9915-FB40DDA0BC6A}" type="pres">
      <dgm:prSet presAssocID="{13A75251-846B-4703-90B6-7E6F00872B5A}" presName="compNode" presStyleCnt="0"/>
      <dgm:spPr/>
    </dgm:pt>
    <dgm:pt modelId="{FD453A8C-675B-4D75-8260-1AB9241D59DB}" type="pres">
      <dgm:prSet presAssocID="{13A75251-846B-4703-90B6-7E6F00872B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7F03B64-E747-4FE6-841A-14C598F92E88}" type="pres">
      <dgm:prSet presAssocID="{13A75251-846B-4703-90B6-7E6F00872B5A}" presName="iconSpace" presStyleCnt="0"/>
      <dgm:spPr/>
    </dgm:pt>
    <dgm:pt modelId="{A8415E09-6371-4964-BC7B-578260224310}" type="pres">
      <dgm:prSet presAssocID="{13A75251-846B-4703-90B6-7E6F00872B5A}" presName="parTx" presStyleLbl="revTx" presStyleIdx="0" presStyleCnt="6">
        <dgm:presLayoutVars>
          <dgm:chMax val="0"/>
          <dgm:chPref val="0"/>
        </dgm:presLayoutVars>
      </dgm:prSet>
      <dgm:spPr/>
    </dgm:pt>
    <dgm:pt modelId="{2816BD5D-16FA-4174-8EE2-1F76DD21C82C}" type="pres">
      <dgm:prSet presAssocID="{13A75251-846B-4703-90B6-7E6F00872B5A}" presName="txSpace" presStyleCnt="0"/>
      <dgm:spPr/>
    </dgm:pt>
    <dgm:pt modelId="{F18D98B0-D3F8-4E6D-9A70-B9661AF9AF49}" type="pres">
      <dgm:prSet presAssocID="{13A75251-846B-4703-90B6-7E6F00872B5A}" presName="desTx" presStyleLbl="revTx" presStyleIdx="1" presStyleCnt="6">
        <dgm:presLayoutVars/>
      </dgm:prSet>
      <dgm:spPr/>
    </dgm:pt>
    <dgm:pt modelId="{62EEEA35-F236-4098-9E45-CA846252F27C}" type="pres">
      <dgm:prSet presAssocID="{AA3C7E24-3702-4582-952A-34B714BEED7F}" presName="sibTrans" presStyleCnt="0"/>
      <dgm:spPr/>
    </dgm:pt>
    <dgm:pt modelId="{4E5E8995-5D58-48C6-8056-0730B982F988}" type="pres">
      <dgm:prSet presAssocID="{0A84D0B6-CE8D-44F3-8FAB-5BFCCA2494DF}" presName="compNode" presStyleCnt="0"/>
      <dgm:spPr/>
    </dgm:pt>
    <dgm:pt modelId="{B6212967-E9BB-47E6-B3FC-171FE177CB70}" type="pres">
      <dgm:prSet presAssocID="{0A84D0B6-CE8D-44F3-8FAB-5BFCCA2494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4C492AAE-FB0C-46F0-BA24-B299ADB46B3B}" type="pres">
      <dgm:prSet presAssocID="{0A84D0B6-CE8D-44F3-8FAB-5BFCCA2494DF}" presName="iconSpace" presStyleCnt="0"/>
      <dgm:spPr/>
    </dgm:pt>
    <dgm:pt modelId="{4C8240F6-6A9F-4281-96B1-2414A17600D3}" type="pres">
      <dgm:prSet presAssocID="{0A84D0B6-CE8D-44F3-8FAB-5BFCCA2494DF}" presName="parTx" presStyleLbl="revTx" presStyleIdx="2" presStyleCnt="6">
        <dgm:presLayoutVars>
          <dgm:chMax val="0"/>
          <dgm:chPref val="0"/>
        </dgm:presLayoutVars>
      </dgm:prSet>
      <dgm:spPr/>
    </dgm:pt>
    <dgm:pt modelId="{4CC081B1-6C82-44B1-9C2D-A92B50F07B16}" type="pres">
      <dgm:prSet presAssocID="{0A84D0B6-CE8D-44F3-8FAB-5BFCCA2494DF}" presName="txSpace" presStyleCnt="0"/>
      <dgm:spPr/>
    </dgm:pt>
    <dgm:pt modelId="{C3DE1141-0D38-41D3-B5CB-C690DAFBCBAB}" type="pres">
      <dgm:prSet presAssocID="{0A84D0B6-CE8D-44F3-8FAB-5BFCCA2494DF}" presName="desTx" presStyleLbl="revTx" presStyleIdx="3" presStyleCnt="6">
        <dgm:presLayoutVars/>
      </dgm:prSet>
      <dgm:spPr/>
    </dgm:pt>
    <dgm:pt modelId="{DF06B57E-2916-45BD-8986-DA430533C451}" type="pres">
      <dgm:prSet presAssocID="{630D7A80-2435-4DE6-8926-1B0FB79338D9}" presName="sibTrans" presStyleCnt="0"/>
      <dgm:spPr/>
    </dgm:pt>
    <dgm:pt modelId="{8A947ED3-8DAA-421D-8606-E825E561F6A7}" type="pres">
      <dgm:prSet presAssocID="{7C4BEEC5-F1FD-488A-909F-425F56035F90}" presName="compNode" presStyleCnt="0"/>
      <dgm:spPr/>
    </dgm:pt>
    <dgm:pt modelId="{9C0F34F9-8B64-4080-936F-C25609DE228B}" type="pres">
      <dgm:prSet presAssocID="{7C4BEEC5-F1FD-488A-909F-425F56035F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0B3FBEF9-E9FC-4310-97E0-90C58726DBBA}" type="pres">
      <dgm:prSet presAssocID="{7C4BEEC5-F1FD-488A-909F-425F56035F90}" presName="iconSpace" presStyleCnt="0"/>
      <dgm:spPr/>
    </dgm:pt>
    <dgm:pt modelId="{37B2BB01-8DED-4EDD-B3DE-A82E5F5B7A37}" type="pres">
      <dgm:prSet presAssocID="{7C4BEEC5-F1FD-488A-909F-425F56035F90}" presName="parTx" presStyleLbl="revTx" presStyleIdx="4" presStyleCnt="6">
        <dgm:presLayoutVars>
          <dgm:chMax val="0"/>
          <dgm:chPref val="0"/>
        </dgm:presLayoutVars>
      </dgm:prSet>
      <dgm:spPr/>
    </dgm:pt>
    <dgm:pt modelId="{9DC45239-9997-4426-AF4F-3CED5EE4D45C}" type="pres">
      <dgm:prSet presAssocID="{7C4BEEC5-F1FD-488A-909F-425F56035F90}" presName="txSpace" presStyleCnt="0"/>
      <dgm:spPr/>
    </dgm:pt>
    <dgm:pt modelId="{4FEB7261-99D4-44B7-ADC9-E9188731C2E8}" type="pres">
      <dgm:prSet presAssocID="{7C4BEEC5-F1FD-488A-909F-425F56035F90}" presName="desTx" presStyleLbl="revTx" presStyleIdx="5" presStyleCnt="6">
        <dgm:presLayoutVars/>
      </dgm:prSet>
      <dgm:spPr/>
    </dgm:pt>
  </dgm:ptLst>
  <dgm:cxnLst>
    <dgm:cxn modelId="{336B3A20-BE93-4D4D-AB7C-18882C7DE1C9}" srcId="{F8FCE0F6-59DB-4C38-B0A5-85F67CFC0F05}" destId="{7C4BEEC5-F1FD-488A-909F-425F56035F90}" srcOrd="2" destOrd="0" parTransId="{082579F9-BA70-4152-BBB8-09F7D0ABA621}" sibTransId="{0B1CB888-449C-465C-BA73-5111C31710D8}"/>
    <dgm:cxn modelId="{E22B8625-8401-459C-97F4-B190064E5F6E}" srcId="{13A75251-846B-4703-90B6-7E6F00872B5A}" destId="{21B8ABD7-1F69-4A57-BA36-DA3CD08F0B6A}" srcOrd="0" destOrd="0" parTransId="{C64F98C6-0D08-4A9F-8204-3F5C67D1CD26}" sibTransId="{0A75B44F-FAE7-40C0-90D7-FA3B8B260352}"/>
    <dgm:cxn modelId="{4AA6C831-E191-412A-9F10-6A1233AE2AB4}" type="presOf" srcId="{7C4BEEC5-F1FD-488A-909F-425F56035F90}" destId="{37B2BB01-8DED-4EDD-B3DE-A82E5F5B7A37}" srcOrd="0" destOrd="0" presId="urn:microsoft.com/office/officeart/2018/5/layout/CenteredIconLabelDescriptionList"/>
    <dgm:cxn modelId="{061D5062-E560-43A8-83B5-B9999B586812}" type="presOf" srcId="{7D3EB16D-5CA3-46C1-9C57-08FDFABDF4A7}" destId="{F18D98B0-D3F8-4E6D-9A70-B9661AF9AF49}" srcOrd="0" destOrd="1" presId="urn:microsoft.com/office/officeart/2018/5/layout/CenteredIconLabelDescriptionList"/>
    <dgm:cxn modelId="{52C82F67-3342-4D98-881D-F7A92926CEA9}" srcId="{F8FCE0F6-59DB-4C38-B0A5-85F67CFC0F05}" destId="{13A75251-846B-4703-90B6-7E6F00872B5A}" srcOrd="0" destOrd="0" parTransId="{58BE68AD-93D6-409C-94CF-E794935F87C7}" sibTransId="{AA3C7E24-3702-4582-952A-34B714BEED7F}"/>
    <dgm:cxn modelId="{86010C68-0284-4297-AB60-580D20FEE1C9}" srcId="{13A75251-846B-4703-90B6-7E6F00872B5A}" destId="{7D3EB16D-5CA3-46C1-9C57-08FDFABDF4A7}" srcOrd="1" destOrd="0" parTransId="{B3A4F8A9-50F4-495E-8032-293A0ADBE2C9}" sibTransId="{602FF147-F00D-47E6-840F-D02FF930FD7E}"/>
    <dgm:cxn modelId="{E57B33AE-7833-437F-BB25-61FF19AFEA80}" type="presOf" srcId="{13A75251-846B-4703-90B6-7E6F00872B5A}" destId="{A8415E09-6371-4964-BC7B-578260224310}" srcOrd="0" destOrd="0" presId="urn:microsoft.com/office/officeart/2018/5/layout/CenteredIconLabelDescriptionList"/>
    <dgm:cxn modelId="{3ECAA5B0-C890-455B-9934-F4A908163988}" type="presOf" srcId="{0A84D0B6-CE8D-44F3-8FAB-5BFCCA2494DF}" destId="{4C8240F6-6A9F-4281-96B1-2414A17600D3}" srcOrd="0" destOrd="0" presId="urn:microsoft.com/office/officeart/2018/5/layout/CenteredIconLabelDescriptionList"/>
    <dgm:cxn modelId="{A6D787DB-1835-4804-9115-708D6980AEB4}" type="presOf" srcId="{21B8ABD7-1F69-4A57-BA36-DA3CD08F0B6A}" destId="{F18D98B0-D3F8-4E6D-9A70-B9661AF9AF49}" srcOrd="0" destOrd="0" presId="urn:microsoft.com/office/officeart/2018/5/layout/CenteredIconLabelDescriptionList"/>
    <dgm:cxn modelId="{D60890DB-2768-4A65-AD4A-667F716AD1AA}" type="presOf" srcId="{F8FCE0F6-59DB-4C38-B0A5-85F67CFC0F05}" destId="{091F6A12-4FA8-461C-99B2-229BC7AD6FEB}" srcOrd="0" destOrd="0" presId="urn:microsoft.com/office/officeart/2018/5/layout/CenteredIconLabelDescriptionList"/>
    <dgm:cxn modelId="{3DAF91E1-A366-4D73-B575-EEFCF90A8216}" srcId="{F8FCE0F6-59DB-4C38-B0A5-85F67CFC0F05}" destId="{0A84D0B6-CE8D-44F3-8FAB-5BFCCA2494DF}" srcOrd="1" destOrd="0" parTransId="{FB63BF64-EE03-41D5-A4F8-BADE03F9F021}" sibTransId="{630D7A80-2435-4DE6-8926-1B0FB79338D9}"/>
    <dgm:cxn modelId="{28BB500C-422E-4735-9309-912188FC1BAE}" type="presParOf" srcId="{091F6A12-4FA8-461C-99B2-229BC7AD6FEB}" destId="{00229B63-3A5D-4561-9915-FB40DDA0BC6A}" srcOrd="0" destOrd="0" presId="urn:microsoft.com/office/officeart/2018/5/layout/CenteredIconLabelDescriptionList"/>
    <dgm:cxn modelId="{AC0F504E-37BF-4599-B0C7-EA59634C9E50}" type="presParOf" srcId="{00229B63-3A5D-4561-9915-FB40DDA0BC6A}" destId="{FD453A8C-675B-4D75-8260-1AB9241D59DB}" srcOrd="0" destOrd="0" presId="urn:microsoft.com/office/officeart/2018/5/layout/CenteredIconLabelDescriptionList"/>
    <dgm:cxn modelId="{3BEE5FDC-9906-4054-9A3F-4CCF63354457}" type="presParOf" srcId="{00229B63-3A5D-4561-9915-FB40DDA0BC6A}" destId="{D7F03B64-E747-4FE6-841A-14C598F92E88}" srcOrd="1" destOrd="0" presId="urn:microsoft.com/office/officeart/2018/5/layout/CenteredIconLabelDescriptionList"/>
    <dgm:cxn modelId="{BD84AD01-1EE4-44B5-8A7F-11058F6116F3}" type="presParOf" srcId="{00229B63-3A5D-4561-9915-FB40DDA0BC6A}" destId="{A8415E09-6371-4964-BC7B-578260224310}" srcOrd="2" destOrd="0" presId="urn:microsoft.com/office/officeart/2018/5/layout/CenteredIconLabelDescriptionList"/>
    <dgm:cxn modelId="{27F66A91-3D1F-4146-BB08-6649255296E1}" type="presParOf" srcId="{00229B63-3A5D-4561-9915-FB40DDA0BC6A}" destId="{2816BD5D-16FA-4174-8EE2-1F76DD21C82C}" srcOrd="3" destOrd="0" presId="urn:microsoft.com/office/officeart/2018/5/layout/CenteredIconLabelDescriptionList"/>
    <dgm:cxn modelId="{D7D90FC8-FEDE-42D2-945D-95BD966AA571}" type="presParOf" srcId="{00229B63-3A5D-4561-9915-FB40DDA0BC6A}" destId="{F18D98B0-D3F8-4E6D-9A70-B9661AF9AF49}" srcOrd="4" destOrd="0" presId="urn:microsoft.com/office/officeart/2018/5/layout/CenteredIconLabelDescriptionList"/>
    <dgm:cxn modelId="{573F9395-C3D6-4423-9F06-608538C06106}" type="presParOf" srcId="{091F6A12-4FA8-461C-99B2-229BC7AD6FEB}" destId="{62EEEA35-F236-4098-9E45-CA846252F27C}" srcOrd="1" destOrd="0" presId="urn:microsoft.com/office/officeart/2018/5/layout/CenteredIconLabelDescriptionList"/>
    <dgm:cxn modelId="{E2997846-EE65-4F16-AB65-0079264B3682}" type="presParOf" srcId="{091F6A12-4FA8-461C-99B2-229BC7AD6FEB}" destId="{4E5E8995-5D58-48C6-8056-0730B982F988}" srcOrd="2" destOrd="0" presId="urn:microsoft.com/office/officeart/2018/5/layout/CenteredIconLabelDescriptionList"/>
    <dgm:cxn modelId="{EA3F1B7A-7556-4293-85C3-882B3602F000}" type="presParOf" srcId="{4E5E8995-5D58-48C6-8056-0730B982F988}" destId="{B6212967-E9BB-47E6-B3FC-171FE177CB70}" srcOrd="0" destOrd="0" presId="urn:microsoft.com/office/officeart/2018/5/layout/CenteredIconLabelDescriptionList"/>
    <dgm:cxn modelId="{4EBFC058-B2BD-4407-9ECA-F546C6D3477B}" type="presParOf" srcId="{4E5E8995-5D58-48C6-8056-0730B982F988}" destId="{4C492AAE-FB0C-46F0-BA24-B299ADB46B3B}" srcOrd="1" destOrd="0" presId="urn:microsoft.com/office/officeart/2018/5/layout/CenteredIconLabelDescriptionList"/>
    <dgm:cxn modelId="{93163E0F-736B-4773-A770-974BF08C62B0}" type="presParOf" srcId="{4E5E8995-5D58-48C6-8056-0730B982F988}" destId="{4C8240F6-6A9F-4281-96B1-2414A17600D3}" srcOrd="2" destOrd="0" presId="urn:microsoft.com/office/officeart/2018/5/layout/CenteredIconLabelDescriptionList"/>
    <dgm:cxn modelId="{F9AA5109-7422-4B8B-A7AB-ABEF4366EAFD}" type="presParOf" srcId="{4E5E8995-5D58-48C6-8056-0730B982F988}" destId="{4CC081B1-6C82-44B1-9C2D-A92B50F07B16}" srcOrd="3" destOrd="0" presId="urn:microsoft.com/office/officeart/2018/5/layout/CenteredIconLabelDescriptionList"/>
    <dgm:cxn modelId="{3B3FDB41-9B39-4563-8E39-8451ECB5AA00}" type="presParOf" srcId="{4E5E8995-5D58-48C6-8056-0730B982F988}" destId="{C3DE1141-0D38-41D3-B5CB-C690DAFBCBAB}" srcOrd="4" destOrd="0" presId="urn:microsoft.com/office/officeart/2018/5/layout/CenteredIconLabelDescriptionList"/>
    <dgm:cxn modelId="{C0352B7D-9ED9-47DD-8192-9F3743F6A817}" type="presParOf" srcId="{091F6A12-4FA8-461C-99B2-229BC7AD6FEB}" destId="{DF06B57E-2916-45BD-8986-DA430533C451}" srcOrd="3" destOrd="0" presId="urn:microsoft.com/office/officeart/2018/5/layout/CenteredIconLabelDescriptionList"/>
    <dgm:cxn modelId="{19C5D7F2-EC95-47A0-A26E-CAE28C2D2228}" type="presParOf" srcId="{091F6A12-4FA8-461C-99B2-229BC7AD6FEB}" destId="{8A947ED3-8DAA-421D-8606-E825E561F6A7}" srcOrd="4" destOrd="0" presId="urn:microsoft.com/office/officeart/2018/5/layout/CenteredIconLabelDescriptionList"/>
    <dgm:cxn modelId="{017F5A54-B8CB-4949-8A34-D0CC53864199}" type="presParOf" srcId="{8A947ED3-8DAA-421D-8606-E825E561F6A7}" destId="{9C0F34F9-8B64-4080-936F-C25609DE228B}" srcOrd="0" destOrd="0" presId="urn:microsoft.com/office/officeart/2018/5/layout/CenteredIconLabelDescriptionList"/>
    <dgm:cxn modelId="{5F0F5596-B5AA-4040-B462-678427124015}" type="presParOf" srcId="{8A947ED3-8DAA-421D-8606-E825E561F6A7}" destId="{0B3FBEF9-E9FC-4310-97E0-90C58726DBBA}" srcOrd="1" destOrd="0" presId="urn:microsoft.com/office/officeart/2018/5/layout/CenteredIconLabelDescriptionList"/>
    <dgm:cxn modelId="{AAC28A8F-C3CD-4017-A41A-3C48557DF682}" type="presParOf" srcId="{8A947ED3-8DAA-421D-8606-E825E561F6A7}" destId="{37B2BB01-8DED-4EDD-B3DE-A82E5F5B7A37}" srcOrd="2" destOrd="0" presId="urn:microsoft.com/office/officeart/2018/5/layout/CenteredIconLabelDescriptionList"/>
    <dgm:cxn modelId="{D953B3E9-575B-452E-BEC8-E81F0D2B7103}" type="presParOf" srcId="{8A947ED3-8DAA-421D-8606-E825E561F6A7}" destId="{9DC45239-9997-4426-AF4F-3CED5EE4D45C}" srcOrd="3" destOrd="0" presId="urn:microsoft.com/office/officeart/2018/5/layout/CenteredIconLabelDescriptionList"/>
    <dgm:cxn modelId="{D90FF5CD-9652-48DC-B44D-A69EBBCCA7FA}" type="presParOf" srcId="{8A947ED3-8DAA-421D-8606-E825E561F6A7}" destId="{4FEB7261-99D4-44B7-ADC9-E9188731C2E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96B0F-2E37-4B9E-9720-E1F7C1765FB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4B11F-9EF1-43D4-8F2E-E06BF7ECFE9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75848-C27A-4446-B2C1-303D9703F3E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Interest and motivation – appeal to curious audiences.​</a:t>
          </a:r>
        </a:p>
      </dsp:txBody>
      <dsp:txXfrm>
        <a:off x="1057183" y="1805"/>
        <a:ext cx="9458416" cy="915310"/>
      </dsp:txXfrm>
    </dsp:sp>
    <dsp:sp modelId="{1C552340-4B18-4720-B391-3945A8353379}">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34924-0109-4044-88F1-47B33CC5F82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3C18D-DE41-4399-AEC0-FCF63586B4E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Computers; the most straightforward medium of coding.​</a:t>
          </a:r>
        </a:p>
      </dsp:txBody>
      <dsp:txXfrm>
        <a:off x="1057183" y="1145944"/>
        <a:ext cx="9458416" cy="915310"/>
      </dsp:txXfrm>
    </dsp:sp>
    <dsp:sp modelId="{F2AF4218-0603-40AF-8E39-07B675AE6101}">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A2225-C108-4C34-9BAB-AC64B9A5D00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D1FFC-3108-41BB-A5CC-847DA1C82A8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Anything else would depend on specific content.</a:t>
          </a:r>
        </a:p>
      </dsp:txBody>
      <dsp:txXfrm>
        <a:off x="1057183" y="2290082"/>
        <a:ext cx="9458416" cy="915310"/>
      </dsp:txXfrm>
    </dsp:sp>
    <dsp:sp modelId="{54EE6FB2-FF14-444A-A0FF-62C89C6C186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59526-FBC7-4B1D-8AB6-DD88A85B643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F1E2E-881E-4FCF-A05D-92B48AAD587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There are loads of resources for free!</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3A8C-675B-4D75-8260-1AB9241D59DB}">
      <dsp:nvSpPr>
        <dsp:cNvPr id="0" name=""/>
        <dsp:cNvSpPr/>
      </dsp:nvSpPr>
      <dsp:spPr>
        <a:xfrm>
          <a:off x="1020487" y="106371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15E09-6371-4964-BC7B-578260224310}">
      <dsp:nvSpPr>
        <dsp:cNvPr id="0" name=""/>
        <dsp:cNvSpPr/>
      </dsp:nvSpPr>
      <dsp:spPr>
        <a:xfrm>
          <a:off x="393"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Equipment that doesn’t allow flexible usage</a:t>
          </a:r>
        </a:p>
      </dsp:txBody>
      <dsp:txXfrm>
        <a:off x="393" y="2257909"/>
        <a:ext cx="3138750" cy="470812"/>
      </dsp:txXfrm>
    </dsp:sp>
    <dsp:sp modelId="{F18D98B0-D3F8-4E6D-9A70-B9661AF9AF49}">
      <dsp:nvSpPr>
        <dsp:cNvPr id="0" name=""/>
        <dsp:cNvSpPr/>
      </dsp:nvSpPr>
      <dsp:spPr>
        <a:xfrm>
          <a:off x="393"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Firewalls</a:t>
          </a:r>
        </a:p>
        <a:p>
          <a:pPr marL="0" lvl="0" indent="0" algn="ctr" defTabSz="622300">
            <a:lnSpc>
              <a:spcPct val="100000"/>
            </a:lnSpc>
            <a:spcBef>
              <a:spcPct val="0"/>
            </a:spcBef>
            <a:spcAft>
              <a:spcPct val="35000"/>
            </a:spcAft>
            <a:buNone/>
          </a:pPr>
          <a:r>
            <a:rPr lang="en-US" sz="1400" kern="1200" dirty="0"/>
            <a:t>Installing software</a:t>
          </a:r>
        </a:p>
      </dsp:txBody>
      <dsp:txXfrm>
        <a:off x="393" y="2773200"/>
        <a:ext cx="3138750" cy="514418"/>
      </dsp:txXfrm>
    </dsp:sp>
    <dsp:sp modelId="{B6212967-E9BB-47E6-B3FC-171FE177CB70}">
      <dsp:nvSpPr>
        <dsp:cNvPr id="0" name=""/>
        <dsp:cNvSpPr/>
      </dsp:nvSpPr>
      <dsp:spPr>
        <a:xfrm>
          <a:off x="4708518" y="106371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240F6-6A9F-4281-96B1-2414A17600D3}">
      <dsp:nvSpPr>
        <dsp:cNvPr id="0" name=""/>
        <dsp:cNvSpPr/>
      </dsp:nvSpPr>
      <dsp:spPr>
        <a:xfrm>
          <a:off x="3688425"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Learners might lose interest halfway through.</a:t>
          </a:r>
        </a:p>
      </dsp:txBody>
      <dsp:txXfrm>
        <a:off x="3688425" y="2257909"/>
        <a:ext cx="3138750" cy="470812"/>
      </dsp:txXfrm>
    </dsp:sp>
    <dsp:sp modelId="{C3DE1141-0D38-41D3-B5CB-C690DAFBCBAB}">
      <dsp:nvSpPr>
        <dsp:cNvPr id="0" name=""/>
        <dsp:cNvSpPr/>
      </dsp:nvSpPr>
      <dsp:spPr>
        <a:xfrm>
          <a:off x="3688425"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sp>
    <dsp:sp modelId="{9C0F34F9-8B64-4080-936F-C25609DE228B}">
      <dsp:nvSpPr>
        <dsp:cNvPr id="0" name=""/>
        <dsp:cNvSpPr/>
      </dsp:nvSpPr>
      <dsp:spPr>
        <a:xfrm>
          <a:off x="8396550" y="106371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2BB01-8DED-4EDD-B3DE-A82E5F5B7A37}">
      <dsp:nvSpPr>
        <dsp:cNvPr id="0" name=""/>
        <dsp:cNvSpPr/>
      </dsp:nvSpPr>
      <dsp:spPr>
        <a:xfrm>
          <a:off x="7376456"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Internet access and speeds.</a:t>
          </a:r>
        </a:p>
      </dsp:txBody>
      <dsp:txXfrm>
        <a:off x="7376456" y="2257909"/>
        <a:ext cx="3138750" cy="470812"/>
      </dsp:txXfrm>
    </dsp:sp>
    <dsp:sp modelId="{4FEB7261-99D4-44B7-ADC9-E9188731C2E8}">
      <dsp:nvSpPr>
        <dsp:cNvPr id="0" name=""/>
        <dsp:cNvSpPr/>
      </dsp:nvSpPr>
      <dsp:spPr>
        <a:xfrm>
          <a:off x="7376456"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0E71-BEE6-446F-AD33-0D48E351E096}" type="datetimeFigureOut">
              <a:rPr lang="en-GB" smtClean="0"/>
              <a:t>26/07/2024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572B3-B14A-463B-B3CA-5F7BE1327668}" type="slidenum">
              <a:rPr lang="en-GB" smtClean="0"/>
              <a:t>‹#›</a:t>
            </a:fld>
            <a:endParaRPr lang="en-GB"/>
          </a:p>
        </p:txBody>
      </p:sp>
    </p:spTree>
    <p:extLst>
      <p:ext uri="{BB962C8B-B14F-4D97-AF65-F5344CB8AC3E}">
        <p14:creationId xmlns:p14="http://schemas.microsoft.com/office/powerpoint/2010/main" val="72188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Selman starts off and hands over to Paul and Gareth</a:t>
            </a:r>
          </a:p>
        </p:txBody>
      </p:sp>
      <p:sp>
        <p:nvSpPr>
          <p:cNvPr id="4" name="Slide Number Placeholder 3"/>
          <p:cNvSpPr>
            <a:spLocks noGrp="1"/>
          </p:cNvSpPr>
          <p:nvPr>
            <p:ph type="sldNum" sz="quarter" idx="5"/>
          </p:nvPr>
        </p:nvSpPr>
        <p:spPr/>
        <p:txBody>
          <a:bodyPr/>
          <a:lstStyle/>
          <a:p>
            <a:fld id="{3AA572B3-B14A-463B-B3CA-5F7BE1327668}" type="slidenum">
              <a:rPr lang="en-GB" smtClean="0"/>
              <a:t>1</a:t>
            </a:fld>
            <a:endParaRPr lang="en-GB"/>
          </a:p>
        </p:txBody>
      </p:sp>
    </p:spTree>
    <p:extLst>
      <p:ext uri="{BB962C8B-B14F-4D97-AF65-F5344CB8AC3E}">
        <p14:creationId xmlns:p14="http://schemas.microsoft.com/office/powerpoint/2010/main" val="172098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Paul and Gareth talk through this then hand over to Selman.</a:t>
            </a:r>
          </a:p>
        </p:txBody>
      </p:sp>
      <p:sp>
        <p:nvSpPr>
          <p:cNvPr id="4" name="Slide Number Placeholder 3"/>
          <p:cNvSpPr>
            <a:spLocks noGrp="1"/>
          </p:cNvSpPr>
          <p:nvPr>
            <p:ph type="sldNum" sz="quarter" idx="5"/>
          </p:nvPr>
        </p:nvSpPr>
        <p:spPr/>
        <p:txBody>
          <a:bodyPr/>
          <a:lstStyle/>
          <a:p>
            <a:fld id="{3AA572B3-B14A-463B-B3CA-5F7BE1327668}" type="slidenum">
              <a:rPr lang="en-GB" smtClean="0"/>
              <a:t>2</a:t>
            </a:fld>
            <a:endParaRPr lang="en-GB"/>
          </a:p>
        </p:txBody>
      </p:sp>
    </p:spTree>
    <p:extLst>
      <p:ext uri="{BB962C8B-B14F-4D97-AF65-F5344CB8AC3E}">
        <p14:creationId xmlns:p14="http://schemas.microsoft.com/office/powerpoint/2010/main" val="279806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Selman talks through this and briefly hands over to Paul and Gareth. Feel free to softly interject if there is anything of value to add.</a:t>
            </a:r>
          </a:p>
        </p:txBody>
      </p:sp>
      <p:sp>
        <p:nvSpPr>
          <p:cNvPr id="4" name="Slide Number Placeholder 3"/>
          <p:cNvSpPr>
            <a:spLocks noGrp="1"/>
          </p:cNvSpPr>
          <p:nvPr>
            <p:ph type="sldNum" sz="quarter" idx="5"/>
          </p:nvPr>
        </p:nvSpPr>
        <p:spPr/>
        <p:txBody>
          <a:bodyPr/>
          <a:lstStyle/>
          <a:p>
            <a:fld id="{3AA572B3-B14A-463B-B3CA-5F7BE1327668}" type="slidenum">
              <a:rPr lang="en-GB" smtClean="0"/>
              <a:t>3</a:t>
            </a:fld>
            <a:endParaRPr lang="en-GB"/>
          </a:p>
        </p:txBody>
      </p:sp>
    </p:spTree>
    <p:extLst>
      <p:ext uri="{BB962C8B-B14F-4D97-AF65-F5344CB8AC3E}">
        <p14:creationId xmlns:p14="http://schemas.microsoft.com/office/powerpoint/2010/main" val="98770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Speakers can be alternated here as there is quite a few tips to speak about here. Paul and Gareth can mainly speak through this but Selman pitches in on DBS, safeguarding, maintain attention and engagement. Play this by ear, but feel free to step in whenever appropriate. Hand over to Selman towards the end.</a:t>
            </a:r>
          </a:p>
        </p:txBody>
      </p:sp>
      <p:sp>
        <p:nvSpPr>
          <p:cNvPr id="4" name="Slide Number Placeholder 3"/>
          <p:cNvSpPr>
            <a:spLocks noGrp="1"/>
          </p:cNvSpPr>
          <p:nvPr>
            <p:ph type="sldNum" sz="quarter" idx="5"/>
          </p:nvPr>
        </p:nvSpPr>
        <p:spPr/>
        <p:txBody>
          <a:bodyPr/>
          <a:lstStyle/>
          <a:p>
            <a:fld id="{3AA572B3-B14A-463B-B3CA-5F7BE1327668}" type="slidenum">
              <a:rPr lang="en-GB" smtClean="0"/>
              <a:t>4</a:t>
            </a:fld>
            <a:endParaRPr lang="en-GB"/>
          </a:p>
        </p:txBody>
      </p:sp>
    </p:spTree>
    <p:extLst>
      <p:ext uri="{BB962C8B-B14F-4D97-AF65-F5344CB8AC3E}">
        <p14:creationId xmlns:p14="http://schemas.microsoft.com/office/powerpoint/2010/main" val="220448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Selman primarily speaks here.</a:t>
            </a:r>
          </a:p>
        </p:txBody>
      </p:sp>
      <p:sp>
        <p:nvSpPr>
          <p:cNvPr id="4" name="Slide Number Placeholder 3"/>
          <p:cNvSpPr>
            <a:spLocks noGrp="1"/>
          </p:cNvSpPr>
          <p:nvPr>
            <p:ph type="sldNum" sz="quarter" idx="5"/>
          </p:nvPr>
        </p:nvSpPr>
        <p:spPr/>
        <p:txBody>
          <a:bodyPr/>
          <a:lstStyle/>
          <a:p>
            <a:fld id="{3AA572B3-B14A-463B-B3CA-5F7BE1327668}" type="slidenum">
              <a:rPr lang="en-GB" smtClean="0"/>
              <a:t>5</a:t>
            </a:fld>
            <a:endParaRPr lang="en-GB"/>
          </a:p>
        </p:txBody>
      </p:sp>
    </p:spTree>
    <p:extLst>
      <p:ext uri="{BB962C8B-B14F-4D97-AF65-F5344CB8AC3E}">
        <p14:creationId xmlns:p14="http://schemas.microsoft.com/office/powerpoint/2010/main" val="14872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Paul and Gareth speak here.</a:t>
            </a:r>
          </a:p>
        </p:txBody>
      </p:sp>
      <p:sp>
        <p:nvSpPr>
          <p:cNvPr id="4" name="Slide Number Placeholder 3"/>
          <p:cNvSpPr>
            <a:spLocks noGrp="1"/>
          </p:cNvSpPr>
          <p:nvPr>
            <p:ph type="sldNum" sz="quarter" idx="5"/>
          </p:nvPr>
        </p:nvSpPr>
        <p:spPr/>
        <p:txBody>
          <a:bodyPr/>
          <a:lstStyle/>
          <a:p>
            <a:fld id="{3AA572B3-B14A-463B-B3CA-5F7BE1327668}" type="slidenum">
              <a:rPr lang="en-GB" smtClean="0"/>
              <a:t>6</a:t>
            </a:fld>
            <a:endParaRPr lang="en-GB"/>
          </a:p>
        </p:txBody>
      </p:sp>
    </p:spTree>
    <p:extLst>
      <p:ext uri="{BB962C8B-B14F-4D97-AF65-F5344CB8AC3E}">
        <p14:creationId xmlns:p14="http://schemas.microsoft.com/office/powerpoint/2010/main" val="398251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Paul and Gareth keep speaking here.</a:t>
            </a:r>
          </a:p>
        </p:txBody>
      </p:sp>
      <p:sp>
        <p:nvSpPr>
          <p:cNvPr id="4" name="Slide Number Placeholder 3"/>
          <p:cNvSpPr>
            <a:spLocks noGrp="1"/>
          </p:cNvSpPr>
          <p:nvPr>
            <p:ph type="sldNum" sz="quarter" idx="5"/>
          </p:nvPr>
        </p:nvSpPr>
        <p:spPr/>
        <p:txBody>
          <a:bodyPr/>
          <a:lstStyle/>
          <a:p>
            <a:fld id="{3AA572B3-B14A-463B-B3CA-5F7BE1327668}" type="slidenum">
              <a:rPr lang="en-GB" smtClean="0"/>
              <a:t>7</a:t>
            </a:fld>
            <a:endParaRPr lang="en-GB"/>
          </a:p>
        </p:txBody>
      </p:sp>
    </p:spTree>
    <p:extLst>
      <p:ext uri="{BB962C8B-B14F-4D97-AF65-F5344CB8AC3E}">
        <p14:creationId xmlns:p14="http://schemas.microsoft.com/office/powerpoint/2010/main" val="54429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Selman speaks here.</a:t>
            </a:r>
          </a:p>
        </p:txBody>
      </p:sp>
      <p:sp>
        <p:nvSpPr>
          <p:cNvPr id="4" name="Slide Number Placeholder 3"/>
          <p:cNvSpPr>
            <a:spLocks noGrp="1"/>
          </p:cNvSpPr>
          <p:nvPr>
            <p:ph type="sldNum" sz="quarter" idx="5"/>
          </p:nvPr>
        </p:nvSpPr>
        <p:spPr/>
        <p:txBody>
          <a:bodyPr/>
          <a:lstStyle/>
          <a:p>
            <a:fld id="{3AA572B3-B14A-463B-B3CA-5F7BE1327668}" type="slidenum">
              <a:rPr lang="en-GB" smtClean="0"/>
              <a:t>8</a:t>
            </a:fld>
            <a:endParaRPr lang="en-GB"/>
          </a:p>
        </p:txBody>
      </p:sp>
    </p:spTree>
    <p:extLst>
      <p:ext uri="{BB962C8B-B14F-4D97-AF65-F5344CB8AC3E}">
        <p14:creationId xmlns:p14="http://schemas.microsoft.com/office/powerpoint/2010/main" val="33239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E8F7-C1EE-FBBE-BAD0-0F59543112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A2C6CE4-912F-A7AA-E6E6-7518EA97E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5E9AFA-F7A7-169D-181A-35122F73CB72}"/>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222B70E0-A331-E8F4-6E85-475D76EAD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7B0AE-DF7D-1690-90FD-FB45FDC9CF8B}"/>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9259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DF1D-F2FF-052A-F3BF-2C0313D864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0668E2-C3A8-5E6F-9329-3A685C5E99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B73F8A-7EA9-7722-CCED-B87A7CD4D97B}"/>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1BA39CCC-1927-BD93-004D-F14A2653F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482D1-9486-709F-8E32-9DD2DB21F859}"/>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316116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7D585-F6AD-640C-0FB5-4D1ACD4E0D4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4A3A14-6B5E-C165-7C03-31FF50513F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05BC29-92DA-3359-64B4-BBEAE8273F7C}"/>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3C6D202C-993B-8AED-CDBC-0CA9F1AE6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3C565-2783-6190-A22B-1810ECE5DA59}"/>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137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B9C7-A271-44B7-A3DF-A0F858DEE2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FE0197-0637-E3A9-AD8F-12C5005E0D4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4DA125-B35A-6CCF-CD47-0626EC4C96C9}"/>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EDB98464-923F-AE53-86F6-AAD94C84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CF88C-26EF-B2D3-F668-224AA682BD1D}"/>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371904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5AB4-E396-6022-28ED-149DDDC76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87E2AB-43CA-632A-4570-FA57346909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67D0BE-2915-324A-4F8F-DA25BE5D1078}"/>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0357C48F-9164-BE4F-9FB3-4CE2749D3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8EC8A-628A-3EBF-6F53-F48111FDC270}"/>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393553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AA7B-A137-9BC8-EA24-20C9161DDB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0560E7-C21E-D96A-704C-83074F1DF3E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BA144F5-927A-AC86-6181-D35B9D1B8AA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F826FC7-2464-74A9-0A59-2DF0E3C4102A}"/>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6" name="Footer Placeholder 5">
            <a:extLst>
              <a:ext uri="{FF2B5EF4-FFF2-40B4-BE49-F238E27FC236}">
                <a16:creationId xmlns:a16="http://schemas.microsoft.com/office/drawing/2014/main" id="{330B6B9D-2BE5-66F1-0D6C-1BD84A1DE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A2DF2-6DCF-780E-DE2B-81C307DD545F}"/>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1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9B6A-A437-42B0-ACF0-1E4FC032F74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1A374AF-32B1-5730-700E-3B31C5A1A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FB078A-65DB-D42B-C43E-14D5C289D7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6B37D5-AC8D-F364-B589-99348437C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6A25B4B-EA24-495C-0C35-534E875CD4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4F0B4F1-AFAE-9881-61E8-4354FAE3B425}"/>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8" name="Footer Placeholder 7">
            <a:extLst>
              <a:ext uri="{FF2B5EF4-FFF2-40B4-BE49-F238E27FC236}">
                <a16:creationId xmlns:a16="http://schemas.microsoft.com/office/drawing/2014/main" id="{DAAB79DF-7924-86FC-2EF4-89EA6A160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21683E-6129-42F6-2DA2-0827530D4511}"/>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46479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0496-6A78-4C4B-DE9E-653C517C45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0C1841E-96C0-0F91-583B-192502214EB5}"/>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4" name="Footer Placeholder 3">
            <a:extLst>
              <a:ext uri="{FF2B5EF4-FFF2-40B4-BE49-F238E27FC236}">
                <a16:creationId xmlns:a16="http://schemas.microsoft.com/office/drawing/2014/main" id="{0BF8044E-EE79-248E-ADC4-C36E68D89C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C8B7E-254A-EF55-2DDA-3BC0E4372AF8}"/>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15284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1F477-BB95-3E44-DD53-5D3F31E04608}"/>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3" name="Footer Placeholder 2">
            <a:extLst>
              <a:ext uri="{FF2B5EF4-FFF2-40B4-BE49-F238E27FC236}">
                <a16:creationId xmlns:a16="http://schemas.microsoft.com/office/drawing/2014/main" id="{C74DB7D1-4E80-DA6D-D467-1DE492A8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AE58B-71EB-596A-CCC2-94CED148EE6B}"/>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398296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5F38-86F5-24F4-5466-F4572A744E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C5EF5FD-89C6-D124-464F-049CE52B8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C4087D-C366-ED98-EED4-FAD0E2E69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4F074B-57E0-A1E0-A7CE-EB51026BC78F}"/>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6" name="Footer Placeholder 5">
            <a:extLst>
              <a:ext uri="{FF2B5EF4-FFF2-40B4-BE49-F238E27FC236}">
                <a16:creationId xmlns:a16="http://schemas.microsoft.com/office/drawing/2014/main" id="{2618E804-6D9C-D2C5-0D97-B4542E284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44D1D-F89C-9BA8-E423-65E341839372}"/>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123043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212E-8066-A3DC-FBA3-E4415C9E1C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90E0E7A-FC5A-BBC9-016F-5E2BA4A36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5BA001-FE27-D176-3B20-4432AA6FE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BE2FF2-650D-83ED-622A-FA5F032DBE0A}"/>
              </a:ext>
            </a:extLst>
          </p:cNvPr>
          <p:cNvSpPr>
            <a:spLocks noGrp="1"/>
          </p:cNvSpPr>
          <p:nvPr>
            <p:ph type="dt" sz="half" idx="10"/>
          </p:nvPr>
        </p:nvSpPr>
        <p:spPr/>
        <p:txBody>
          <a:bodyPr/>
          <a:lstStyle/>
          <a:p>
            <a:fld id="{2021F285-E842-7448-AAA1-EDAA9AD9C92E}" type="datetimeFigureOut">
              <a:rPr lang="en-US" smtClean="0"/>
              <a:t>7/26/2024</a:t>
            </a:fld>
            <a:endParaRPr lang="en-US"/>
          </a:p>
        </p:txBody>
      </p:sp>
      <p:sp>
        <p:nvSpPr>
          <p:cNvPr id="6" name="Footer Placeholder 5">
            <a:extLst>
              <a:ext uri="{FF2B5EF4-FFF2-40B4-BE49-F238E27FC236}">
                <a16:creationId xmlns:a16="http://schemas.microsoft.com/office/drawing/2014/main" id="{A1A26BA8-6CC0-8456-AE39-48BEDDA23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299A2-7ACF-5FBE-786C-4D7526BB3AD1}"/>
              </a:ext>
            </a:extLst>
          </p:cNvPr>
          <p:cNvSpPr>
            <a:spLocks noGrp="1"/>
          </p:cNvSpPr>
          <p:nvPr>
            <p:ph type="sldNum" sz="quarter" idx="12"/>
          </p:nvPr>
        </p:nvSpPr>
        <p:spPr/>
        <p:txBody>
          <a:bodyPr/>
          <a:lstStyle/>
          <a:p>
            <a:fld id="{37C7CF03-F8FE-2842-93DC-52E62BD406AA}" type="slidenum">
              <a:rPr lang="en-US" smtClean="0"/>
              <a:t>‹#›</a:t>
            </a:fld>
            <a:endParaRPr lang="en-US"/>
          </a:p>
        </p:txBody>
      </p:sp>
    </p:spTree>
    <p:extLst>
      <p:ext uri="{BB962C8B-B14F-4D97-AF65-F5344CB8AC3E}">
        <p14:creationId xmlns:p14="http://schemas.microsoft.com/office/powerpoint/2010/main" val="31594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26BF8-8DC4-F6C4-2495-93E7766C9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7B8A42-0522-B259-5137-B3A168557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FE55F8-4D6C-E712-8C08-7E1B63C59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21F285-E842-7448-AAA1-EDAA9AD9C92E}" type="datetimeFigureOut">
              <a:rPr lang="en-US" smtClean="0"/>
              <a:t>7/26/2024</a:t>
            </a:fld>
            <a:endParaRPr lang="en-US"/>
          </a:p>
        </p:txBody>
      </p:sp>
      <p:sp>
        <p:nvSpPr>
          <p:cNvPr id="5" name="Footer Placeholder 4">
            <a:extLst>
              <a:ext uri="{FF2B5EF4-FFF2-40B4-BE49-F238E27FC236}">
                <a16:creationId xmlns:a16="http://schemas.microsoft.com/office/drawing/2014/main" id="{CED341B0-2A49-BEDC-6367-D3CC4DADF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874EFD-9B28-5C24-225D-A87C4B965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C7CF03-F8FE-2842-93DC-52E62BD406AA}" type="slidenum">
              <a:rPr lang="en-US" smtClean="0"/>
              <a:t>‹#›</a:t>
            </a:fld>
            <a:endParaRPr lang="en-US"/>
          </a:p>
        </p:txBody>
      </p:sp>
    </p:spTree>
    <p:extLst>
      <p:ext uri="{BB962C8B-B14F-4D97-AF65-F5344CB8AC3E}">
        <p14:creationId xmlns:p14="http://schemas.microsoft.com/office/powerpoint/2010/main" val="15909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jects.raspberrypi.org/en" TargetMode="Externa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hyperlink" Target="https://github.com/brennanpincardiff/rhiwbina_codeclub_projects/blob/master/BIG_session_plan.md" TargetMode="External"/><Relationship Id="rId5" Type="http://schemas.openxmlformats.org/officeDocument/2006/relationships/hyperlink" Target="https://github.com/features/codespaces" TargetMode="External"/><Relationship Id="rId4" Type="http://schemas.openxmlformats.org/officeDocument/2006/relationships/hyperlink" Target="https://trinket.io/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698E8E3-7315-DC04-F0BA-95CDC62DFE76}"/>
              </a:ext>
            </a:extLst>
          </p:cNvPr>
          <p:cNvSpPr>
            <a:spLocks noGrp="1"/>
          </p:cNvSpPr>
          <p:nvPr>
            <p:ph type="ctrTitle"/>
          </p:nvPr>
        </p:nvSpPr>
        <p:spPr>
          <a:xfrm>
            <a:off x="1246824" y="643467"/>
            <a:ext cx="4772975" cy="1800526"/>
          </a:xfrm>
        </p:spPr>
        <p:txBody>
          <a:bodyPr vert="horz" lIns="91440" tIns="45720" rIns="91440" bIns="45720" rtlCol="0" anchor="ctr">
            <a:normAutofit/>
          </a:bodyPr>
          <a:lstStyle/>
          <a:p>
            <a:pPr algn="l"/>
            <a:r>
              <a:rPr lang="en-US" sz="3400" dirty="0"/>
              <a:t>Unlocking Digital Potential​</a:t>
            </a:r>
            <a:br>
              <a:rPr lang="en-US" sz="3400" dirty="0"/>
            </a:br>
            <a:r>
              <a:rPr lang="en-US" sz="3400" dirty="0"/>
              <a:t>A Hands-on Coding Workshop</a:t>
            </a:r>
          </a:p>
        </p:txBody>
      </p:sp>
      <p:sp>
        <p:nvSpPr>
          <p:cNvPr id="3" name="Subtitle 2">
            <a:extLst>
              <a:ext uri="{FF2B5EF4-FFF2-40B4-BE49-F238E27FC236}">
                <a16:creationId xmlns:a16="http://schemas.microsoft.com/office/drawing/2014/main" id="{E925ACD9-D8B9-1665-5328-4C9EC66B4455}"/>
              </a:ext>
            </a:extLst>
          </p:cNvPr>
          <p:cNvSpPr>
            <a:spLocks noGrp="1"/>
          </p:cNvSpPr>
          <p:nvPr>
            <p:ph type="subTitle" idx="1"/>
          </p:nvPr>
        </p:nvSpPr>
        <p:spPr>
          <a:xfrm>
            <a:off x="1246824" y="2623381"/>
            <a:ext cx="5241062" cy="3553581"/>
          </a:xfrm>
        </p:spPr>
        <p:txBody>
          <a:bodyPr vert="horz" lIns="91440" tIns="45720" rIns="91440" bIns="45720" rtlCol="0">
            <a:normAutofit/>
          </a:bodyPr>
          <a:lstStyle/>
          <a:p>
            <a:pPr algn="l"/>
            <a:r>
              <a:rPr lang="en-US" sz="2000" b="1" dirty="0"/>
              <a:t>Selmane Tabet (selman.io)</a:t>
            </a:r>
          </a:p>
          <a:p>
            <a:pPr marL="228600" lvl="1" algn="l"/>
            <a:r>
              <a:rPr lang="en-US" sz="1600" dirty="0"/>
              <a:t>Outreach Officer at Cardiff University School of Computer Science</a:t>
            </a:r>
          </a:p>
          <a:p>
            <a:pPr marL="228600" lvl="1" algn="l"/>
            <a:endParaRPr lang="en-US" sz="2000" dirty="0"/>
          </a:p>
          <a:p>
            <a:pPr algn="l"/>
            <a:r>
              <a:rPr lang="en-US" sz="2000" b="1" dirty="0"/>
              <a:t>Paul Brennan</a:t>
            </a:r>
          </a:p>
          <a:p>
            <a:pPr marL="228600" lvl="1" algn="l"/>
            <a:r>
              <a:rPr lang="en-US" sz="1600" dirty="0"/>
              <a:t>Professor in Medical Education, Cardiff University &amp; </a:t>
            </a:r>
            <a:r>
              <a:rPr lang="en-US" sz="1600" dirty="0" err="1"/>
              <a:t>Rhiwbina</a:t>
            </a:r>
            <a:r>
              <a:rPr lang="en-US" sz="1600" dirty="0"/>
              <a:t> Library Code Club​</a:t>
            </a:r>
          </a:p>
          <a:p>
            <a:pPr marL="228600" lvl="1" algn="l"/>
            <a:endParaRPr lang="en-US" sz="2000" dirty="0"/>
          </a:p>
          <a:p>
            <a:pPr algn="l"/>
            <a:r>
              <a:rPr lang="en-US" sz="2000" b="1" dirty="0"/>
              <a:t>Gareth </a:t>
            </a:r>
            <a:r>
              <a:rPr lang="en-US" sz="2000" b="1" dirty="0" err="1"/>
              <a:t>Gwyther</a:t>
            </a:r>
            <a:endParaRPr lang="en-US" sz="2000" b="1" dirty="0"/>
          </a:p>
          <a:p>
            <a:pPr marL="228600" lvl="1" algn="l"/>
            <a:r>
              <a:rPr lang="en-US" sz="1600" dirty="0"/>
              <a:t>Senior Engineer, LexisNexis Risk Solutions &amp; </a:t>
            </a:r>
            <a:r>
              <a:rPr lang="en-US" sz="1600" dirty="0" err="1"/>
              <a:t>Rhiwbina</a:t>
            </a:r>
            <a:r>
              <a:rPr lang="en-US" sz="1600" dirty="0"/>
              <a:t> Library Code Club​</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pic>
        <p:nvPicPr>
          <p:cNvPr id="1026" name="Picture 2" descr="Cardiff University – Logos Download">
            <a:extLst>
              <a:ext uri="{FF2B5EF4-FFF2-40B4-BE49-F238E27FC236}">
                <a16:creationId xmlns:a16="http://schemas.microsoft.com/office/drawing/2014/main" id="{3EFE563D-1095-D926-D1FE-3AED2FA1A5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02291" y="643468"/>
            <a:ext cx="2644161" cy="25450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een circle with white text&#10;&#10;Description automatically generated">
            <a:extLst>
              <a:ext uri="{FF2B5EF4-FFF2-40B4-BE49-F238E27FC236}">
                <a16:creationId xmlns:a16="http://schemas.microsoft.com/office/drawing/2014/main" id="{F2403667-0E66-C460-E6AE-562F4144DBB5}"/>
              </a:ext>
            </a:extLst>
          </p:cNvPr>
          <p:cNvPicPr>
            <a:picLocks noChangeAspect="1"/>
          </p:cNvPicPr>
          <p:nvPr/>
        </p:nvPicPr>
        <p:blipFill>
          <a:blip r:embed="rId4"/>
          <a:stretch>
            <a:fillRect/>
          </a:stretch>
        </p:blipFill>
        <p:spPr>
          <a:xfrm>
            <a:off x="8331617" y="3657600"/>
            <a:ext cx="2585510" cy="2585510"/>
          </a:xfrm>
          <a:prstGeom prst="rect">
            <a:avLst/>
          </a:prstGeom>
        </p:spPr>
      </p:pic>
    </p:spTree>
    <p:extLst>
      <p:ext uri="{BB962C8B-B14F-4D97-AF65-F5344CB8AC3E}">
        <p14:creationId xmlns:p14="http://schemas.microsoft.com/office/powerpoint/2010/main" val="110680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94279-BAA8-3039-E8D8-80C12D75F5E9}"/>
              </a:ext>
            </a:extLst>
          </p:cNvPr>
          <p:cNvSpPr>
            <a:spLocks noGrp="1"/>
          </p:cNvSpPr>
          <p:nvPr>
            <p:ph type="title"/>
          </p:nvPr>
        </p:nvSpPr>
        <p:spPr>
          <a:xfrm>
            <a:off x="804672" y="484507"/>
            <a:ext cx="4977976" cy="1454051"/>
          </a:xfrm>
        </p:spPr>
        <p:txBody>
          <a:bodyPr>
            <a:normAutofit/>
          </a:bodyPr>
          <a:lstStyle/>
          <a:p>
            <a:r>
              <a:rPr lang="en-US" sz="3600">
                <a:solidFill>
                  <a:schemeClr val="tx2"/>
                </a:solidFill>
              </a:rPr>
              <a:t>Let’s explore some sample lessons</a:t>
            </a:r>
          </a:p>
        </p:txBody>
      </p:sp>
      <p:sp>
        <p:nvSpPr>
          <p:cNvPr id="3" name="Content Placeholder 2">
            <a:extLst>
              <a:ext uri="{FF2B5EF4-FFF2-40B4-BE49-F238E27FC236}">
                <a16:creationId xmlns:a16="http://schemas.microsoft.com/office/drawing/2014/main" id="{985C5751-1992-5180-6370-308CA03919E6}"/>
              </a:ext>
            </a:extLst>
          </p:cNvPr>
          <p:cNvSpPr>
            <a:spLocks noGrp="1"/>
          </p:cNvSpPr>
          <p:nvPr>
            <p:ph idx="1"/>
          </p:nvPr>
        </p:nvSpPr>
        <p:spPr>
          <a:xfrm>
            <a:off x="804672" y="2069115"/>
            <a:ext cx="4977578" cy="3639289"/>
          </a:xfrm>
        </p:spPr>
        <p:txBody>
          <a:bodyPr anchor="ctr">
            <a:normAutofit/>
          </a:bodyPr>
          <a:lstStyle/>
          <a:p>
            <a:r>
              <a:rPr lang="en-US" sz="1800" dirty="0">
                <a:solidFill>
                  <a:schemeClr val="tx2"/>
                </a:solidFill>
              </a:rPr>
              <a:t>Scratch activity:  </a:t>
            </a:r>
          </a:p>
          <a:p>
            <a:pPr marL="0" indent="0">
              <a:buNone/>
            </a:pPr>
            <a:r>
              <a:rPr lang="en-US" sz="1800" dirty="0">
                <a:solidFill>
                  <a:schemeClr val="tx2"/>
                </a:solidFill>
              </a:rPr>
              <a:t>https://projects.raspberrypi.org/en/projects/lost-in-space </a:t>
            </a:r>
          </a:p>
          <a:p>
            <a:r>
              <a:rPr lang="en-US" sz="1800" dirty="0">
                <a:solidFill>
                  <a:schemeClr val="tx2"/>
                </a:solidFill>
              </a:rPr>
              <a:t>Python Project activity:</a:t>
            </a:r>
          </a:p>
          <a:p>
            <a:pPr marL="0" indent="0">
              <a:buNone/>
            </a:pPr>
            <a:r>
              <a:rPr lang="en-US" sz="1800" dirty="0">
                <a:solidFill>
                  <a:schemeClr val="tx2"/>
                </a:solidFill>
              </a:rPr>
              <a:t>https://github.com/brennanpincardiff/rhiwbina_codeclub_projects/blob/master/python_shapes.md </a:t>
            </a:r>
          </a:p>
          <a:p>
            <a:r>
              <a:rPr lang="en-US" sz="1800" dirty="0" err="1">
                <a:solidFill>
                  <a:schemeClr val="tx2"/>
                </a:solidFill>
              </a:rPr>
              <a:t>Microbit</a:t>
            </a:r>
            <a:r>
              <a:rPr lang="en-US" sz="1800" dirty="0">
                <a:solidFill>
                  <a:schemeClr val="tx2"/>
                </a:solidFill>
              </a:rPr>
              <a:t> lesson:  </a:t>
            </a:r>
          </a:p>
          <a:p>
            <a:pPr marL="0" indent="0">
              <a:buNone/>
            </a:pPr>
            <a:r>
              <a:rPr lang="en-US" sz="1800" dirty="0">
                <a:solidFill>
                  <a:schemeClr val="tx2"/>
                </a:solidFill>
                <a:ea typeface="+mn-lt"/>
                <a:cs typeface="+mn-lt"/>
              </a:rPr>
              <a:t>https://projects.raspberrypi.org/en/projects/music-player</a:t>
            </a:r>
            <a:endParaRPr lang="en-US" dirty="0">
              <a:solidFill>
                <a:schemeClr val="tx2"/>
              </a:solidFill>
              <a:ea typeface="+mn-lt"/>
              <a:cs typeface="+mn-lt"/>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eb Design">
            <a:extLst>
              <a:ext uri="{FF2B5EF4-FFF2-40B4-BE49-F238E27FC236}">
                <a16:creationId xmlns:a16="http://schemas.microsoft.com/office/drawing/2014/main" id="{EF4253B7-8F36-F40A-8110-C48C77231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19283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01AEE80-C56A-CF4A-FB18-70B22CAAC12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Times up… Any final questions?</a:t>
            </a:r>
          </a:p>
        </p:txBody>
      </p:sp>
    </p:spTree>
    <p:extLst>
      <p:ext uri="{BB962C8B-B14F-4D97-AF65-F5344CB8AC3E}">
        <p14:creationId xmlns:p14="http://schemas.microsoft.com/office/powerpoint/2010/main" val="319925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C274E959-8E98-FDFD-9075-EFD003EE04D9}"/>
              </a:ext>
            </a:extLst>
          </p:cNvPr>
          <p:cNvPicPr>
            <a:picLocks noChangeAspect="1"/>
          </p:cNvPicPr>
          <p:nvPr/>
        </p:nvPicPr>
        <p:blipFill>
          <a:blip r:embed="rId2"/>
          <a:srcRect l="25340" r="15394"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DF284-2FD2-A824-5B46-8ED972739E76}"/>
              </a:ext>
            </a:extLst>
          </p:cNvPr>
          <p:cNvSpPr>
            <a:spLocks noGrp="1"/>
          </p:cNvSpPr>
          <p:nvPr>
            <p:ph type="title"/>
          </p:nvPr>
        </p:nvSpPr>
        <p:spPr>
          <a:xfrm>
            <a:off x="761801" y="328512"/>
            <a:ext cx="4778387" cy="1628970"/>
          </a:xfrm>
        </p:spPr>
        <p:txBody>
          <a:bodyPr anchor="ctr">
            <a:normAutofit/>
          </a:bodyPr>
          <a:lstStyle/>
          <a:p>
            <a:r>
              <a:rPr lang="en-US" sz="4000" dirty="0"/>
              <a:t>Free and useful resources</a:t>
            </a:r>
          </a:p>
        </p:txBody>
      </p:sp>
      <p:sp>
        <p:nvSpPr>
          <p:cNvPr id="3" name="Content Placeholder 2">
            <a:extLst>
              <a:ext uri="{FF2B5EF4-FFF2-40B4-BE49-F238E27FC236}">
                <a16:creationId xmlns:a16="http://schemas.microsoft.com/office/drawing/2014/main" id="{D9B20992-985D-C719-4E81-A6A478E655F3}"/>
              </a:ext>
            </a:extLst>
          </p:cNvPr>
          <p:cNvSpPr>
            <a:spLocks noGrp="1"/>
          </p:cNvSpPr>
          <p:nvPr>
            <p:ph idx="1"/>
          </p:nvPr>
        </p:nvSpPr>
        <p:spPr>
          <a:xfrm>
            <a:off x="761801" y="2884929"/>
            <a:ext cx="4659756" cy="3374137"/>
          </a:xfrm>
        </p:spPr>
        <p:txBody>
          <a:bodyPr anchor="ctr">
            <a:normAutofit fontScale="92500" lnSpcReduction="20000"/>
          </a:bodyPr>
          <a:lstStyle/>
          <a:p>
            <a:r>
              <a:rPr lang="en-US" sz="2000" dirty="0"/>
              <a:t>Raspberry Pi/Code Club Projects site: </a:t>
            </a:r>
            <a:r>
              <a:rPr lang="en-US" sz="2000" dirty="0">
                <a:hlinkClick r:id="rId3"/>
              </a:rPr>
              <a:t>https://projects.raspberrypi.org/en</a:t>
            </a:r>
            <a:endParaRPr lang="en-US" sz="2000" dirty="0"/>
          </a:p>
          <a:p>
            <a:r>
              <a:rPr lang="en-US" sz="2000" dirty="0"/>
              <a:t>Trinket for coding online (</a:t>
            </a:r>
            <a:r>
              <a:rPr lang="en-US" sz="2000" dirty="0">
                <a:hlinkClick r:id="rId4"/>
              </a:rPr>
              <a:t>https://trinket.io/python</a:t>
            </a:r>
            <a:r>
              <a:rPr lang="en-US" sz="2000" dirty="0"/>
              <a:t>)</a:t>
            </a:r>
          </a:p>
          <a:p>
            <a:r>
              <a:rPr lang="en-US" sz="2000" dirty="0"/>
              <a:t>Google </a:t>
            </a:r>
            <a:r>
              <a:rPr lang="en-US" sz="2000" dirty="0" err="1"/>
              <a:t>CoLab</a:t>
            </a:r>
            <a:r>
              <a:rPr lang="en-US" sz="2000" dirty="0"/>
              <a:t> (https://colab.research.google.com/)</a:t>
            </a:r>
          </a:p>
          <a:p>
            <a:r>
              <a:rPr lang="en-US" sz="2000" dirty="0" err="1"/>
              <a:t>Github</a:t>
            </a:r>
            <a:r>
              <a:rPr lang="en-US" sz="2000" dirty="0"/>
              <a:t> Code spaces (</a:t>
            </a:r>
            <a:r>
              <a:rPr lang="en-US" sz="2000" dirty="0">
                <a:hlinkClick r:id="rId5"/>
              </a:rPr>
              <a:t>https://github.com/features/codespaces</a:t>
            </a:r>
            <a:r>
              <a:rPr lang="en-US" sz="2000" dirty="0"/>
              <a:t>)</a:t>
            </a:r>
          </a:p>
          <a:p>
            <a:r>
              <a:rPr lang="en-US" sz="2000" dirty="0"/>
              <a:t>The links for today: </a:t>
            </a:r>
            <a:endParaRPr lang="en-US" sz="2000" dirty="0">
              <a:ea typeface="+mn-lt"/>
              <a:cs typeface="+mn-lt"/>
            </a:endParaRPr>
          </a:p>
          <a:p>
            <a:pPr marL="0" indent="0">
              <a:buNone/>
            </a:pPr>
            <a:r>
              <a:rPr lang="en-US" sz="2000" dirty="0">
                <a:ea typeface="+mn-lt"/>
                <a:cs typeface="+mn-lt"/>
                <a:hlinkClick r:id="rId6"/>
              </a:rPr>
              <a:t>https://github.com/brennanpincardiff/rhiwbina_codeclub_projects/blob/master/BIG_session_plan.md</a:t>
            </a:r>
            <a:endParaRPr lang="en-US" sz="2000" dirty="0">
              <a:hlinkClick r:id="rId6"/>
            </a:endParaRP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17767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AA07-97B5-9628-9800-A330E16AD922}"/>
              </a:ext>
            </a:extLst>
          </p:cNvPr>
          <p:cNvSpPr>
            <a:spLocks noGrp="1"/>
          </p:cNvSpPr>
          <p:nvPr>
            <p:ph type="title"/>
          </p:nvPr>
        </p:nvSpPr>
        <p:spPr/>
        <p:txBody>
          <a:bodyPr/>
          <a:lstStyle/>
          <a:p>
            <a:r>
              <a:rPr lang="en-US" dirty="0"/>
              <a:t>Why run a code club?</a:t>
            </a:r>
          </a:p>
        </p:txBody>
      </p:sp>
      <p:sp>
        <p:nvSpPr>
          <p:cNvPr id="3" name="Content Placeholder 2">
            <a:extLst>
              <a:ext uri="{FF2B5EF4-FFF2-40B4-BE49-F238E27FC236}">
                <a16:creationId xmlns:a16="http://schemas.microsoft.com/office/drawing/2014/main" id="{DF1690FB-3E2A-B0D9-B71C-CC6C74649B52}"/>
              </a:ext>
            </a:extLst>
          </p:cNvPr>
          <p:cNvSpPr>
            <a:spLocks noGrp="1"/>
          </p:cNvSpPr>
          <p:nvPr>
            <p:ph idx="1"/>
          </p:nvPr>
        </p:nvSpPr>
        <p:spPr>
          <a:xfrm>
            <a:off x="838200" y="1825625"/>
            <a:ext cx="10678886" cy="4351338"/>
          </a:xfrm>
        </p:spPr>
        <p:txBody>
          <a:bodyPr/>
          <a:lstStyle/>
          <a:p>
            <a:r>
              <a:rPr lang="en-US" dirty="0"/>
              <a:t>Looks of amazement and empowerment from your learners.</a:t>
            </a:r>
          </a:p>
          <a:p>
            <a:r>
              <a:rPr lang="en-US" dirty="0"/>
              <a:t>Joy of parents when they see what their children have done. </a:t>
            </a:r>
          </a:p>
          <a:p>
            <a:r>
              <a:rPr lang="en-US" dirty="0"/>
              <a:t>Inspire the first steps in a journey to becoming a software engineer.</a:t>
            </a:r>
          </a:p>
        </p:txBody>
      </p:sp>
      <p:pic>
        <p:nvPicPr>
          <p:cNvPr id="5" name="Picture 4">
            <a:extLst>
              <a:ext uri="{FF2B5EF4-FFF2-40B4-BE49-F238E27FC236}">
                <a16:creationId xmlns:a16="http://schemas.microsoft.com/office/drawing/2014/main" id="{2F6C2247-749C-FC10-A3AB-2BC33854F954}"/>
              </a:ext>
            </a:extLst>
          </p:cNvPr>
          <p:cNvPicPr>
            <a:picLocks noChangeAspect="1"/>
          </p:cNvPicPr>
          <p:nvPr/>
        </p:nvPicPr>
        <p:blipFill>
          <a:blip r:embed="rId3"/>
          <a:stretch>
            <a:fillRect/>
          </a:stretch>
        </p:blipFill>
        <p:spPr>
          <a:xfrm>
            <a:off x="221305" y="4985471"/>
            <a:ext cx="11715321" cy="1872530"/>
          </a:xfrm>
          <a:prstGeom prst="rect">
            <a:avLst/>
          </a:prstGeom>
        </p:spPr>
      </p:pic>
    </p:spTree>
    <p:extLst>
      <p:ext uri="{BB962C8B-B14F-4D97-AF65-F5344CB8AC3E}">
        <p14:creationId xmlns:p14="http://schemas.microsoft.com/office/powerpoint/2010/main" val="84220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DC46-DDD5-0CB2-43A8-287C09FBE25B}"/>
              </a:ext>
            </a:extLst>
          </p:cNvPr>
          <p:cNvSpPr>
            <a:spLocks noGrp="1"/>
          </p:cNvSpPr>
          <p:nvPr>
            <p:ph type="title"/>
          </p:nvPr>
        </p:nvSpPr>
        <p:spPr/>
        <p:txBody>
          <a:bodyPr/>
          <a:lstStyle/>
          <a:p>
            <a:r>
              <a:rPr lang="en-US"/>
              <a:t>What does it take to run a code club?​</a:t>
            </a:r>
            <a:endParaRPr lang="en-US" dirty="0"/>
          </a:p>
        </p:txBody>
      </p:sp>
      <p:graphicFrame>
        <p:nvGraphicFramePr>
          <p:cNvPr id="19" name="Content Placeholder 2">
            <a:extLst>
              <a:ext uri="{FF2B5EF4-FFF2-40B4-BE49-F238E27FC236}">
                <a16:creationId xmlns:a16="http://schemas.microsoft.com/office/drawing/2014/main" id="{6C1A5B72-7E0C-6B05-9595-36C8F8BBCC8D}"/>
              </a:ext>
            </a:extLst>
          </p:cNvPr>
          <p:cNvGraphicFramePr>
            <a:graphicFrameLocks noGrp="1"/>
          </p:cNvGraphicFramePr>
          <p:nvPr>
            <p:ph idx="1"/>
            <p:extLst>
              <p:ext uri="{D42A27DB-BD31-4B8C-83A1-F6EECF244321}">
                <p14:modId xmlns:p14="http://schemas.microsoft.com/office/powerpoint/2010/main" val="25360811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33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127C6-683E-013B-95EF-EBBCB5D76CCC}"/>
              </a:ext>
            </a:extLst>
          </p:cNvPr>
          <p:cNvSpPr>
            <a:spLocks noGrp="1"/>
          </p:cNvSpPr>
          <p:nvPr>
            <p:ph type="title"/>
          </p:nvPr>
        </p:nvSpPr>
        <p:spPr>
          <a:xfrm>
            <a:off x="1136397" y="502020"/>
            <a:ext cx="5323715" cy="1642970"/>
          </a:xfrm>
        </p:spPr>
        <p:txBody>
          <a:bodyPr anchor="b">
            <a:normAutofit/>
          </a:bodyPr>
          <a:lstStyle/>
          <a:p>
            <a:r>
              <a:rPr lang="en-US" sz="4000"/>
              <a:t>Key points for running code clubs… </a:t>
            </a:r>
          </a:p>
        </p:txBody>
      </p:sp>
      <p:sp>
        <p:nvSpPr>
          <p:cNvPr id="3" name="Content Placeholder 2">
            <a:extLst>
              <a:ext uri="{FF2B5EF4-FFF2-40B4-BE49-F238E27FC236}">
                <a16:creationId xmlns:a16="http://schemas.microsoft.com/office/drawing/2014/main" id="{85948C42-724D-9AE8-3D1D-F1328EE78A14}"/>
              </a:ext>
            </a:extLst>
          </p:cNvPr>
          <p:cNvSpPr>
            <a:spLocks noGrp="1"/>
          </p:cNvSpPr>
          <p:nvPr>
            <p:ph idx="1"/>
          </p:nvPr>
        </p:nvSpPr>
        <p:spPr>
          <a:xfrm>
            <a:off x="1144923" y="2405894"/>
            <a:ext cx="5315189" cy="3535083"/>
          </a:xfrm>
        </p:spPr>
        <p:txBody>
          <a:bodyPr anchor="t">
            <a:normAutofit/>
          </a:bodyPr>
          <a:lstStyle/>
          <a:p>
            <a:r>
              <a:rPr lang="en-US" sz="1900"/>
              <a:t>Keep it fun </a:t>
            </a:r>
          </a:p>
          <a:p>
            <a:pPr lvl="1"/>
            <a:r>
              <a:rPr lang="en-US" sz="1900"/>
              <a:t>For the children</a:t>
            </a:r>
          </a:p>
          <a:p>
            <a:pPr lvl="1"/>
            <a:r>
              <a:rPr lang="en-US" sz="1900"/>
              <a:t>And for you!</a:t>
            </a:r>
          </a:p>
          <a:p>
            <a:r>
              <a:rPr lang="en-US" sz="1900"/>
              <a:t>Make sure all involved staff have a DBS check.</a:t>
            </a:r>
          </a:p>
          <a:p>
            <a:r>
              <a:rPr lang="en-US" sz="1900"/>
              <a:t>Be careful about safeguarding – Code Club will provide training</a:t>
            </a:r>
          </a:p>
          <a:p>
            <a:r>
              <a:rPr lang="en-US" sz="1900"/>
              <a:t>Attention is scarce, so make explanations snappy and short.​</a:t>
            </a:r>
          </a:p>
          <a:p>
            <a:r>
              <a:rPr lang="en-US" sz="1900"/>
              <a:t>Patience is key, not everyone will get it first time around.</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een circle with white text&#10;&#10;Description automatically generated">
            <a:extLst>
              <a:ext uri="{FF2B5EF4-FFF2-40B4-BE49-F238E27FC236}">
                <a16:creationId xmlns:a16="http://schemas.microsoft.com/office/drawing/2014/main" id="{838CDDF7-E844-0B09-BDF9-3792680AC29A}"/>
              </a:ext>
            </a:extLst>
          </p:cNvPr>
          <p:cNvPicPr>
            <a:picLocks noChangeAspect="1"/>
          </p:cNvPicPr>
          <p:nvPr/>
        </p:nvPicPr>
        <p:blipFill>
          <a:blip r:embed="rId3"/>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20950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936CE-2ACC-4D73-A25E-F6E4F441A171}"/>
              </a:ext>
            </a:extLst>
          </p:cNvPr>
          <p:cNvSpPr>
            <a:spLocks noGrp="1"/>
          </p:cNvSpPr>
          <p:nvPr>
            <p:ph type="title"/>
          </p:nvPr>
        </p:nvSpPr>
        <p:spPr>
          <a:xfrm>
            <a:off x="838200" y="556995"/>
            <a:ext cx="10515600" cy="1133693"/>
          </a:xfrm>
        </p:spPr>
        <p:txBody>
          <a:bodyPr>
            <a:normAutofit/>
          </a:bodyPr>
          <a:lstStyle/>
          <a:p>
            <a:r>
              <a:rPr lang="en-US" sz="5200"/>
              <a:t>Common difficulties</a:t>
            </a:r>
          </a:p>
        </p:txBody>
      </p:sp>
      <p:graphicFrame>
        <p:nvGraphicFramePr>
          <p:cNvPr id="5" name="Content Placeholder 2">
            <a:extLst>
              <a:ext uri="{FF2B5EF4-FFF2-40B4-BE49-F238E27FC236}">
                <a16:creationId xmlns:a16="http://schemas.microsoft.com/office/drawing/2014/main" id="{2FF99281-9580-DA99-AFDE-965B897C0F48}"/>
              </a:ext>
            </a:extLst>
          </p:cNvPr>
          <p:cNvGraphicFramePr>
            <a:graphicFrameLocks noGrp="1"/>
          </p:cNvGraphicFramePr>
          <p:nvPr>
            <p:ph idx="1"/>
            <p:extLst>
              <p:ext uri="{D42A27DB-BD31-4B8C-83A1-F6EECF244321}">
                <p14:modId xmlns:p14="http://schemas.microsoft.com/office/powerpoint/2010/main" val="2038429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957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C4267-D7F1-89C0-1719-E36AC5A6545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Reflections on 8 years of Code Club</a:t>
            </a:r>
          </a:p>
        </p:txBody>
      </p:sp>
      <p:sp>
        <p:nvSpPr>
          <p:cNvPr id="3" name="Content Placeholder 2">
            <a:extLst>
              <a:ext uri="{FF2B5EF4-FFF2-40B4-BE49-F238E27FC236}">
                <a16:creationId xmlns:a16="http://schemas.microsoft.com/office/drawing/2014/main" id="{26EBA63B-ACC8-3CE1-01DA-147B48CEF5CA}"/>
              </a:ext>
            </a:extLst>
          </p:cNvPr>
          <p:cNvSpPr>
            <a:spLocks noGrp="1"/>
          </p:cNvSpPr>
          <p:nvPr>
            <p:ph idx="1"/>
          </p:nvPr>
        </p:nvSpPr>
        <p:spPr>
          <a:xfrm>
            <a:off x="1371599" y="2318197"/>
            <a:ext cx="9724031" cy="3683358"/>
          </a:xfrm>
        </p:spPr>
        <p:txBody>
          <a:bodyPr anchor="ctr">
            <a:normAutofit/>
          </a:bodyPr>
          <a:lstStyle/>
          <a:p>
            <a:r>
              <a:rPr lang="en-US" sz="2000" dirty="0"/>
              <a:t>Kids make you laugh.</a:t>
            </a:r>
          </a:p>
          <a:p>
            <a:r>
              <a:rPr lang="en-US" sz="2000" dirty="0"/>
              <a:t>Have met some very inspiring and talented children.</a:t>
            </a:r>
          </a:p>
          <a:p>
            <a:r>
              <a:rPr lang="en-US" sz="2000" dirty="0"/>
              <a:t>Learning programming skills.</a:t>
            </a:r>
          </a:p>
          <a:p>
            <a:endParaRPr lang="en-US" sz="2000" dirty="0"/>
          </a:p>
        </p:txBody>
      </p:sp>
    </p:spTree>
    <p:extLst>
      <p:ext uri="{BB962C8B-B14F-4D97-AF65-F5344CB8AC3E}">
        <p14:creationId xmlns:p14="http://schemas.microsoft.com/office/powerpoint/2010/main" val="355081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02034-E95D-46C0-1428-E92A6DF98AE4}"/>
              </a:ext>
            </a:extLst>
          </p:cNvPr>
          <p:cNvSpPr>
            <a:spLocks noGrp="1"/>
          </p:cNvSpPr>
          <p:nvPr>
            <p:ph type="title"/>
          </p:nvPr>
        </p:nvSpPr>
        <p:spPr>
          <a:xfrm>
            <a:off x="1136397" y="502021"/>
            <a:ext cx="9688296" cy="1642969"/>
          </a:xfrm>
        </p:spPr>
        <p:txBody>
          <a:bodyPr anchor="b">
            <a:normAutofit/>
          </a:bodyPr>
          <a:lstStyle/>
          <a:p>
            <a:r>
              <a:rPr lang="en-US" sz="4000"/>
              <a:t>Quote from a former Code Club alumni</a:t>
            </a:r>
          </a:p>
        </p:txBody>
      </p:sp>
      <p:sp>
        <p:nvSpPr>
          <p:cNvPr id="3" name="Content Placeholder 2">
            <a:extLst>
              <a:ext uri="{FF2B5EF4-FFF2-40B4-BE49-F238E27FC236}">
                <a16:creationId xmlns:a16="http://schemas.microsoft.com/office/drawing/2014/main" id="{D63118CC-9848-61EB-CD0E-24CBC28C2488}"/>
              </a:ext>
            </a:extLst>
          </p:cNvPr>
          <p:cNvSpPr>
            <a:spLocks noGrp="1"/>
          </p:cNvSpPr>
          <p:nvPr>
            <p:ph idx="1"/>
          </p:nvPr>
        </p:nvSpPr>
        <p:spPr>
          <a:xfrm>
            <a:off x="1136397" y="2418409"/>
            <a:ext cx="9688296" cy="3454358"/>
          </a:xfrm>
        </p:spPr>
        <p:txBody>
          <a:bodyPr anchor="t">
            <a:normAutofit/>
          </a:bodyPr>
          <a:lstStyle/>
          <a:p>
            <a:r>
              <a:rPr lang="en-US" sz="2000"/>
              <a:t>I was learning Python on my own, the book was out of date and the code would not compile and kept throwing errors… </a:t>
            </a:r>
          </a:p>
          <a:p>
            <a:r>
              <a:rPr lang="en-US" sz="2000"/>
              <a:t>I walked into a Code Club and go the help I needed. </a:t>
            </a:r>
          </a:p>
          <a:p>
            <a:r>
              <a:rPr lang="en-US" sz="2000"/>
              <a:t>I looked around the room and saw it was my tribe… </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8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DEF16-1DC0-0EC5-D6BC-B9F923A07E88}"/>
              </a:ext>
            </a:extLst>
          </p:cNvPr>
          <p:cNvSpPr>
            <a:spLocks noGrp="1"/>
          </p:cNvSpPr>
          <p:nvPr>
            <p:ph type="title"/>
          </p:nvPr>
        </p:nvSpPr>
        <p:spPr>
          <a:xfrm>
            <a:off x="8643193" y="489507"/>
            <a:ext cx="3091607" cy="1655483"/>
          </a:xfrm>
        </p:spPr>
        <p:txBody>
          <a:bodyPr anchor="b">
            <a:normAutofit/>
          </a:bodyPr>
          <a:lstStyle/>
          <a:p>
            <a:r>
              <a:rPr lang="en-US" sz="4000"/>
              <a:t>Can you do this online? </a:t>
            </a:r>
          </a:p>
        </p:txBody>
      </p:sp>
      <p:pic>
        <p:nvPicPr>
          <p:cNvPr id="2052" name="Picture 4" descr="How to Get Started Teaching Coding in Any Grade | Edutopia">
            <a:extLst>
              <a:ext uri="{FF2B5EF4-FFF2-40B4-BE49-F238E27FC236}">
                <a16:creationId xmlns:a16="http://schemas.microsoft.com/office/drawing/2014/main" id="{6FC23D4C-5429-9A8A-E76A-CEA4DB58E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430" r="9336"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B75E7A-7320-D5AC-CF84-D72B4E72BECA}"/>
              </a:ext>
            </a:extLst>
          </p:cNvPr>
          <p:cNvSpPr>
            <a:spLocks noGrp="1"/>
          </p:cNvSpPr>
          <p:nvPr>
            <p:ph idx="1"/>
          </p:nvPr>
        </p:nvSpPr>
        <p:spPr>
          <a:xfrm>
            <a:off x="8643193" y="2418408"/>
            <a:ext cx="2942813" cy="3540265"/>
          </a:xfrm>
        </p:spPr>
        <p:txBody>
          <a:bodyPr>
            <a:normAutofit/>
          </a:bodyPr>
          <a:lstStyle/>
          <a:p>
            <a:r>
              <a:rPr lang="en-US" sz="2000" dirty="0"/>
              <a:t>Yes, but it has its challenges</a:t>
            </a:r>
          </a:p>
          <a:p>
            <a:r>
              <a:rPr lang="en-US" sz="2000" dirty="0"/>
              <a:t>Relying more on online tools</a:t>
            </a:r>
          </a:p>
          <a:p>
            <a:r>
              <a:rPr lang="en-US" sz="2000" dirty="0"/>
              <a:t>Harder to diagnose problems on students’ side</a:t>
            </a:r>
          </a:p>
          <a:p>
            <a:r>
              <a:rPr lang="en-US" sz="2000" dirty="0"/>
              <a:t>Thus, lessons can be a bit slower.</a:t>
            </a:r>
          </a:p>
        </p:txBody>
      </p:sp>
      <p:sp>
        <p:nvSpPr>
          <p:cNvPr id="2068" name="Rectangle 206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90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Different coloured question marks">
            <a:extLst>
              <a:ext uri="{FF2B5EF4-FFF2-40B4-BE49-F238E27FC236}">
                <a16:creationId xmlns:a16="http://schemas.microsoft.com/office/drawing/2014/main" id="{4BA74EFB-B6AA-C05E-E02A-D8534DA4EB07}"/>
              </a:ext>
            </a:extLst>
          </p:cNvPr>
          <p:cNvPicPr>
            <a:picLocks noChangeAspect="1"/>
          </p:cNvPicPr>
          <p:nvPr/>
        </p:nvPicPr>
        <p:blipFill>
          <a:blip r:embed="rId2"/>
          <a:src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1CBFF-44E1-ACA9-25C3-C5C9C0C3D80E}"/>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gn="ctr"/>
            <a:r>
              <a:rPr lang="en-US" sz="5600">
                <a:solidFill>
                  <a:schemeClr val="tx1">
                    <a:lumMod val="75000"/>
                    <a:lumOff val="25000"/>
                  </a:schemeClr>
                </a:solidFill>
              </a:rPr>
              <a:t>Any questions before we go through the demo?</a:t>
            </a:r>
          </a:p>
        </p:txBody>
      </p:sp>
    </p:spTree>
    <p:extLst>
      <p:ext uri="{BB962C8B-B14F-4D97-AF65-F5344CB8AC3E}">
        <p14:creationId xmlns:p14="http://schemas.microsoft.com/office/powerpoint/2010/main" val="5094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0683EF9-E0AA-47A5-89BB-A3168969F09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bdb74b30-9568-4856-bdbf-06759778fcbc}" enabled="0" method="" siteId="{bdb74b30-9568-4856-bdbf-06759778fcbc}" removed="1"/>
</clbl:labelList>
</file>

<file path=docProps/app.xml><?xml version="1.0" encoding="utf-8"?>
<Properties xmlns="http://schemas.openxmlformats.org/officeDocument/2006/extended-properties" xmlns:vt="http://schemas.openxmlformats.org/officeDocument/2006/docPropsVTypes">
  <TotalTime>1458</TotalTime>
  <Words>625</Words>
  <Application>Microsoft Office PowerPoint</Application>
  <PresentationFormat>Widescreen</PresentationFormat>
  <Paragraphs>77</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Unlocking Digital Potential​ A Hands-on Coding Workshop</vt:lpstr>
      <vt:lpstr>Why run a code club?</vt:lpstr>
      <vt:lpstr>What does it take to run a code club?​</vt:lpstr>
      <vt:lpstr>Key points for running code clubs… </vt:lpstr>
      <vt:lpstr>Common difficulties</vt:lpstr>
      <vt:lpstr>Reflections on 8 years of Code Club</vt:lpstr>
      <vt:lpstr>Quote from a former Code Club alumni</vt:lpstr>
      <vt:lpstr>Can you do this online? </vt:lpstr>
      <vt:lpstr>Any questions before we go through the demo?</vt:lpstr>
      <vt:lpstr>Let’s explore some sample lessons</vt:lpstr>
      <vt:lpstr>Times up… Any final questions?</vt:lpstr>
      <vt:lpstr>Free and 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Digital Potential​ A Hands-on Coding Workshop</dc:title>
  <dc:creator>Paul Brennan;Selman Tabet;Selman T.</dc:creator>
  <cp:lastModifiedBy>Selman Tabet</cp:lastModifiedBy>
  <cp:revision>14</cp:revision>
  <dcterms:created xsi:type="dcterms:W3CDTF">2024-07-21T18:17:49Z</dcterms:created>
  <dcterms:modified xsi:type="dcterms:W3CDTF">2024-07-26T10:25:02Z</dcterms:modified>
</cp:coreProperties>
</file>