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UWP App Lost </a:t>
            </a:r>
            <a:r>
              <a:rPr lang="en-IE" dirty="0" err="1"/>
              <a:t>Appp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666600"/>
            <a:ext cx="8144134" cy="1117687"/>
          </a:xfrm>
        </p:spPr>
        <p:txBody>
          <a:bodyPr/>
          <a:lstStyle/>
          <a:p>
            <a:r>
              <a:rPr lang="en-IE" dirty="0"/>
              <a:t>Peter Brennan</a:t>
            </a:r>
          </a:p>
        </p:txBody>
      </p:sp>
    </p:spTree>
    <p:extLst>
      <p:ext uri="{BB962C8B-B14F-4D97-AF65-F5344CB8AC3E}">
        <p14:creationId xmlns:p14="http://schemas.microsoft.com/office/powerpoint/2010/main" val="363522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UWP attack alarm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Mirrored Android phone app Lost on Windows UWP.</a:t>
            </a:r>
          </a:p>
          <a:p>
            <a:r>
              <a:rPr lang="en-IE" dirty="0"/>
              <a:t>Built in UWP framework using C# and XAML.</a:t>
            </a:r>
          </a:p>
          <a:p>
            <a:r>
              <a:rPr lang="en-IE" dirty="0"/>
              <a:t>Sensors used: Camera, Accelerometer and GPS.</a:t>
            </a:r>
          </a:p>
          <a:p>
            <a:r>
              <a:rPr lang="en-IE" dirty="0"/>
              <a:t>APIs used: Bulk SMS </a:t>
            </a:r>
            <a:r>
              <a:rPr lang="en-IE" dirty="0" err="1"/>
              <a:t>api</a:t>
            </a:r>
            <a:r>
              <a:rPr lang="en-IE" dirty="0"/>
              <a:t>, Google Maps API, Dropbox API and twitter API, Gmail </a:t>
            </a:r>
            <a:r>
              <a:rPr lang="en-IE" dirty="0" err="1"/>
              <a:t>Winrt</a:t>
            </a:r>
            <a:r>
              <a:rPr lang="en-IE" dirty="0"/>
              <a:t> extension.</a:t>
            </a:r>
          </a:p>
          <a:p>
            <a:r>
              <a:rPr lang="en-IE" dirty="0"/>
              <a:t>SQLite used as database.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610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/>
              <a:t>Records video and images to </a:t>
            </a:r>
            <a:r>
              <a:rPr lang="en-IE" dirty="0" err="1"/>
              <a:t>dropbox</a:t>
            </a:r>
            <a:r>
              <a:rPr lang="en-IE" dirty="0"/>
              <a:t>.</a:t>
            </a:r>
          </a:p>
          <a:p>
            <a:r>
              <a:rPr lang="en-IE" dirty="0"/>
              <a:t>Bursts location over twitter, email and </a:t>
            </a:r>
            <a:r>
              <a:rPr lang="en-IE" dirty="0" err="1"/>
              <a:t>sms</a:t>
            </a:r>
            <a:r>
              <a:rPr lang="en-IE" dirty="0"/>
              <a:t>.</a:t>
            </a:r>
          </a:p>
          <a:p>
            <a:r>
              <a:rPr lang="en-IE" dirty="0"/>
              <a:t>Panic mode triggered by accelerometer to send email and </a:t>
            </a:r>
            <a:r>
              <a:rPr lang="en-IE" dirty="0" err="1"/>
              <a:t>sms</a:t>
            </a:r>
            <a:r>
              <a:rPr lang="en-IE" dirty="0"/>
              <a:t> with location of attack. Triggered by waving phone. It also quits out the application leaving no trace on phone what you did.</a:t>
            </a:r>
          </a:p>
          <a:p>
            <a:r>
              <a:rPr lang="en-IE" dirty="0"/>
              <a:t>Finds location using </a:t>
            </a:r>
            <a:r>
              <a:rPr lang="en-IE" dirty="0" err="1"/>
              <a:t>geolocater</a:t>
            </a:r>
            <a:r>
              <a:rPr lang="en-IE" dirty="0"/>
              <a:t> and passes to Google maps </a:t>
            </a:r>
            <a:r>
              <a:rPr lang="en-IE" dirty="0" err="1"/>
              <a:t>api</a:t>
            </a:r>
            <a:r>
              <a:rPr lang="en-IE" dirty="0"/>
              <a:t> and renders map location on screen.</a:t>
            </a:r>
          </a:p>
          <a:p>
            <a:r>
              <a:rPr lang="en-IE" dirty="0"/>
              <a:t>7 different screens.</a:t>
            </a:r>
          </a:p>
          <a:p>
            <a:r>
              <a:rPr lang="en-IE" dirty="0"/>
              <a:t>SQLite holds contact details (phone and email of emergency contact).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9266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Github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https://github.com/brennap3/windows-universal-app</a:t>
            </a:r>
          </a:p>
        </p:txBody>
      </p:sp>
    </p:spTree>
    <p:extLst>
      <p:ext uri="{BB962C8B-B14F-4D97-AF65-F5344CB8AC3E}">
        <p14:creationId xmlns:p14="http://schemas.microsoft.com/office/powerpoint/2010/main" val="39526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Can develop once and deploy across multiple devices</a:t>
            </a:r>
          </a:p>
          <a:p>
            <a:r>
              <a:rPr lang="en-IE" dirty="0"/>
              <a:t>Very easy to develop, builds on </a:t>
            </a:r>
            <a:r>
              <a:rPr lang="en-IE" dirty="0" err="1"/>
              <a:t>.Net</a:t>
            </a:r>
            <a:r>
              <a:rPr lang="en-IE" dirty="0"/>
              <a:t> library’s.</a:t>
            </a:r>
          </a:p>
          <a:p>
            <a:r>
              <a:rPr lang="en-IE" dirty="0"/>
              <a:t>UWP for </a:t>
            </a:r>
            <a:r>
              <a:rPr lang="en-IE" dirty="0" err="1"/>
              <a:t>winphone</a:t>
            </a:r>
            <a:r>
              <a:rPr lang="en-IE" dirty="0"/>
              <a:t> requires strict XAML not required on the desktop app.</a:t>
            </a:r>
          </a:p>
          <a:p>
            <a:r>
              <a:rPr lang="en-IE" dirty="0"/>
              <a:t>Issues- Features that run on desktop do not run on phone.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7671835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1275</TotalTime>
  <Words>197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UWP App Lost Appp</vt:lpstr>
      <vt:lpstr>UWP attack alarm</vt:lpstr>
      <vt:lpstr>Features</vt:lpstr>
      <vt:lpstr>Github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UWP App Lost Appp</dc:title>
  <dc:creator>Peter Brennan</dc:creator>
  <cp:lastModifiedBy>Peter Brennan</cp:lastModifiedBy>
  <cp:revision>5</cp:revision>
  <dcterms:created xsi:type="dcterms:W3CDTF">2016-05-11T17:44:30Z</dcterms:created>
  <dcterms:modified xsi:type="dcterms:W3CDTF">2016-05-12T15:00:12Z</dcterms:modified>
</cp:coreProperties>
</file>